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068" r:id="rId2"/>
    <p:sldId id="365" r:id="rId3"/>
    <p:sldId id="8053" r:id="rId4"/>
    <p:sldId id="257" r:id="rId5"/>
    <p:sldId id="282" r:id="rId6"/>
    <p:sldId id="8054" r:id="rId7"/>
    <p:sldId id="287" r:id="rId8"/>
    <p:sldId id="8055" r:id="rId9"/>
    <p:sldId id="8065" r:id="rId10"/>
    <p:sldId id="8056" r:id="rId11"/>
    <p:sldId id="8057" r:id="rId12"/>
    <p:sldId id="8059" r:id="rId13"/>
    <p:sldId id="8060" r:id="rId14"/>
    <p:sldId id="8061" r:id="rId15"/>
    <p:sldId id="8062" r:id="rId16"/>
    <p:sldId id="290" r:id="rId17"/>
    <p:sldId id="8069" r:id="rId18"/>
    <p:sldId id="8071" r:id="rId19"/>
    <p:sldId id="8072" r:id="rId20"/>
    <p:sldId id="8063" r:id="rId21"/>
    <p:sldId id="8064" r:id="rId22"/>
    <p:sldId id="80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F5B68B"/>
    <a:srgbClr val="F1812B"/>
    <a:srgbClr val="F2A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6833D1-5DF3-4261-835F-7FA4BE3EB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D3D1D-2DE9-4791-8B31-A497AD46F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C867-2C23-49B3-B2B9-F72F6B16716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819FF-2295-4585-AF3C-5424F15CF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E248-99C3-4B48-85D7-79096E7DB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88FF-B804-4A1A-A19D-FB6C203A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0B0B1-9CBE-45FD-B105-4A8B6221C16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6C6DC-5CCD-49FA-B182-ED4B8BB0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CÁCH SỬ DỤNG TRÒ CHƠI:  VD: Chọn quả táo số 1, nhấn vào quả táo số 1=&gt; hiện lên chữ cần đọc (đèn pin), nhấn vào chữ đã đọc (đèn pin) =&gt; quả táo số 1 biến mất, nhấn vào mặt trời chữ đọc biến mất. Tương tự.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7898-795D-484C-A83B-AF5934D72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1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B3D-A022-4119-85CE-244CF975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FAA3E-00EC-4D76-A09C-496766AB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D799-69A4-4FCD-B961-E0B152DD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0240-878C-405E-A683-C71166B6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302D-8BF9-4802-89F9-37846E7F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C588-D404-42DE-A612-61A3C56A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3DFE4-B138-4A80-B8D4-43A436690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1B12-3751-4D23-8846-75FA5282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6445-384D-4761-9F69-935726A9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75AF-DAD5-4E85-B569-C47D2280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60C1A-DABA-49D2-817E-F40E027D7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BFD55-8A98-4C49-BEE5-750C366F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94D97-CC46-4D5F-90ED-11638922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09192-3252-400B-AA04-6DA4E79E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0EA8-3381-40D3-98D3-A3742C67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4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2E19-38F6-43BF-A720-41FB4638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C65D-946C-437A-9F1A-64D04BC5A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34A3C-0664-451E-B926-D76FCA98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8C52-29C4-4ACE-9660-C9DB8B0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437F-3803-4D8A-B1B4-1247A07A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A3F0-FA9F-408D-A6FB-E8871EBC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14A45-BEFF-49E6-B265-91905726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54B6-68D2-47C8-B4B7-44F90DBF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60D7-3DBE-44A0-9F0C-C820CBA2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77E8-7ECF-42ED-8EE2-F88B5E8F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5074-4D30-44CB-97DD-D3A243B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5A7F-F75C-408A-8653-CC16649FB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A7B7-F7CF-40CD-B178-DC7955061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7326-1AF2-47F8-A252-01E69E66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98596-5251-4A75-9599-7502E6C7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584-7A7F-48F4-80DA-BB7613C0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03E3-62F5-4738-9F9C-87449ABC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2056-B384-4770-9B95-DFF1337E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4D1D-6140-4B81-8DCC-5C877572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4ADEE-15E4-4BE1-BE56-9C848BF4E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5205B-F114-4CA7-BBE2-5373AE33B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0A17B-5338-4C57-879A-9E43A61E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9B9DB-CCCE-4AC8-AB08-2A0C7F0D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30EB1-2090-4E91-9BDA-5EF764B4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4B6D-BD52-473C-82A5-AB4C3905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B9AEC-399E-43E0-9426-D1BB5832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ADCD2-42E6-4C8D-B60A-E0C5DD6A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83BF-D509-4BFE-A4D7-C6123671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243A-E1B0-4FB4-9423-7089F810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1F89F-797F-43DD-81D2-1CA605B6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891D-BF3A-43DD-8BD0-345F9428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27">
            <a:extLst>
              <a:ext uri="{FF2B5EF4-FFF2-40B4-BE49-F238E27FC236}">
                <a16:creationId xmlns:a16="http://schemas.microsoft.com/office/drawing/2014/main" id="{83BAC971-131D-445A-B07D-2066DD37E10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8900000">
            <a:off x="-57560" y="68751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91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22">
            <a:extLst>
              <a:ext uri="{FF2B5EF4-FFF2-40B4-BE49-F238E27FC236}">
                <a16:creationId xmlns:a16="http://schemas.microsoft.com/office/drawing/2014/main" id="{99525D07-4522-4124-B706-B49B524195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18900000">
            <a:off x="-39566" y="46907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2A16A"/>
              </a:gs>
              <a:gs pos="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5">
            <a:extLst>
              <a:ext uri="{FF2B5EF4-FFF2-40B4-BE49-F238E27FC236}">
                <a16:creationId xmlns:a16="http://schemas.microsoft.com/office/drawing/2014/main" id="{7973242D-A31C-4124-9D7A-85FF914CE4EE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 rot="20926481">
            <a:off x="11391346" y="6457636"/>
            <a:ext cx="1112881" cy="522631"/>
            <a:chOff x="6386756" y="4601080"/>
            <a:chExt cx="4288735" cy="3589866"/>
          </a:xfrm>
        </p:grpSpPr>
        <p:sp>
          <p:nvSpPr>
            <p:cNvPr id="8" name="21">
              <a:extLst>
                <a:ext uri="{FF2B5EF4-FFF2-40B4-BE49-F238E27FC236}">
                  <a16:creationId xmlns:a16="http://schemas.microsoft.com/office/drawing/2014/main" id="{1E4205A1-6CA9-4ADB-B3E3-06A60EBF0A0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000000">
              <a:off x="7177078" y="6400425"/>
              <a:ext cx="3496178" cy="1790521"/>
            </a:xfrm>
            <a:prstGeom prst="roundRect">
              <a:avLst>
                <a:gd name="adj" fmla="val 50000"/>
              </a:avLst>
            </a:prstGeom>
            <a:solidFill>
              <a:srgbClr val="F181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25">
              <a:extLst>
                <a:ext uri="{FF2B5EF4-FFF2-40B4-BE49-F238E27FC236}">
                  <a16:creationId xmlns:a16="http://schemas.microsoft.com/office/drawing/2014/main" id="{AC07491E-9058-4A80-8AE8-083F322ED2E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000000">
              <a:off x="6716818" y="5499584"/>
              <a:ext cx="3958673" cy="1530189"/>
            </a:xfrm>
            <a:prstGeom prst="roundRect">
              <a:avLst>
                <a:gd name="adj" fmla="val 50000"/>
              </a:avLst>
            </a:prstGeom>
            <a:solidFill>
              <a:srgbClr val="F2A1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26">
              <a:extLst>
                <a:ext uri="{FF2B5EF4-FFF2-40B4-BE49-F238E27FC236}">
                  <a16:creationId xmlns:a16="http://schemas.microsoft.com/office/drawing/2014/main" id="{17B59944-62C9-4165-8B9F-DE86BA5A0A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0">
              <a:off x="6386756" y="4601080"/>
              <a:ext cx="3958678" cy="15301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3">
            <a:extLst>
              <a:ext uri="{FF2B5EF4-FFF2-40B4-BE49-F238E27FC236}">
                <a16:creationId xmlns:a16="http://schemas.microsoft.com/office/drawing/2014/main" id="{6EDE9B22-3779-4968-85AA-0F36F686666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18900000">
            <a:off x="-439416" y="297207"/>
            <a:ext cx="1754274" cy="389246"/>
          </a:xfrm>
          <a:prstGeom prst="trapezoid">
            <a:avLst>
              <a:gd name="adj" fmla="val 94179"/>
            </a:avLst>
          </a:prstGeom>
          <a:gradFill>
            <a:gsLst>
              <a:gs pos="0">
                <a:srgbClr val="F7941D"/>
              </a:gs>
              <a:gs pos="10000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B446-8A10-43C5-A5E9-FE08F757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9BF0-9190-489A-930F-52DD2EC8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E691D-8F07-4F12-8091-A4EF2CE5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7BE96-D638-43B0-9CF0-1313AE1D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DA8E-01FE-4F7B-BA2C-F23ED30D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FFA2C-AB7F-4113-ADDA-0D613742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A262-D2A8-4BDC-B290-8F48C3C9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FAC7B-2980-4CD3-BF11-1F1450FAF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2047D-46DE-4F14-816C-7C6EF2F24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1DAFD-37C9-43C1-A2D8-2A844C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2A7B3-FE00-4DA8-A960-16F77E9A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35C78-5F1D-4473-AE2B-9472879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C66F4-E4F3-4A2F-8A93-54CE1E0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D1EC-043E-43E1-B63E-D887F292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FECD4-C3CA-4FF5-B667-5B63FED2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0193-23A8-42EA-8B4D-0F4FB44A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DD44-448C-4BA2-BC82-AA12E16F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10" Type="http://schemas.openxmlformats.org/officeDocument/2006/relationships/slide" Target="slide5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486097" y="1566906"/>
            <a:ext cx="9333479" cy="373288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3954650" y="3101260"/>
            <a:ext cx="516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3443654" y="2349285"/>
            <a:ext cx="5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63970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2" y="1337035"/>
            <a:ext cx="6249725" cy="3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77" y="979890"/>
            <a:ext cx="4399235" cy="3083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EAF9A9-E867-7DDB-AA8B-95DFB9B29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73" y="979890"/>
            <a:ext cx="4766814" cy="308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A416DC-9ADF-7EE3-DA58-8702D5AA7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85" y="4062990"/>
            <a:ext cx="4766815" cy="30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8B70D-5DE4-4EF9-B888-B47E11B42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47" y="1263018"/>
            <a:ext cx="5086937" cy="2876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9DB891-627C-484D-A23C-44646CC01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5" y="1263018"/>
            <a:ext cx="4964524" cy="2876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862EDE-C4F8-4F48-AF91-A2F986AC1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026" y="4021947"/>
            <a:ext cx="5511983" cy="28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68" y="1366221"/>
            <a:ext cx="5572460" cy="33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88A30B-6C9D-4FD2-8A3C-9B2DBDE7C7FE}"/>
              </a:ext>
            </a:extLst>
          </p:cNvPr>
          <p:cNvGrpSpPr/>
          <p:nvPr/>
        </p:nvGrpSpPr>
        <p:grpSpPr>
          <a:xfrm>
            <a:off x="752167" y="654317"/>
            <a:ext cx="10687665" cy="5549365"/>
            <a:chOff x="752167" y="654317"/>
            <a:chExt cx="10687665" cy="5549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167" y="654317"/>
              <a:ext cx="10687665" cy="5549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46" y="1706160"/>
              <a:ext cx="2283593" cy="1369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74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848"/>
          <a:stretch/>
        </p:blipFill>
        <p:spPr>
          <a:xfrm>
            <a:off x="3034600" y="170824"/>
            <a:ext cx="6290269" cy="2755910"/>
          </a:xfrm>
          <a:prstGeom prst="roundRect">
            <a:avLst>
              <a:gd name="adj" fmla="val 16667"/>
            </a:avLst>
          </a:prstGeom>
          <a:ln>
            <a:solidFill>
              <a:srgbClr val="FCA65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1"/>
            <a:ext cx="2494620" cy="1495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836" y="3248280"/>
            <a:ext cx="118256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Quicksand" panose="00000500000000000000" pitchFamily="2" charset="0"/>
              </a:rPr>
              <a:t>    </a:t>
            </a:r>
            <a:r>
              <a:rPr lang="vi-VN" sz="4000" b="1" dirty="0">
                <a:latin typeface="Quicksand" panose="00000500000000000000" pitchFamily="2" charset="0"/>
              </a:rPr>
              <a:t>Nhà vịt ở gần một con kênh xinh xinh. Hôm nay trời đẹp, bố mẹ vịt cho con ra kênh tập bơi. Mới tập mà vịt con </a:t>
            </a:r>
            <a:r>
              <a:rPr lang="en-US" sz="4000" b="1" dirty="0">
                <a:latin typeface="Quicksand" panose="00000500000000000000" pitchFamily="2" charset="0"/>
              </a:rPr>
              <a:t>đ</a:t>
            </a:r>
            <a:r>
              <a:rPr lang="vi-VN" sz="4000" b="1" dirty="0">
                <a:latin typeface="Quicksand" panose="00000500000000000000" pitchFamily="2" charset="0"/>
              </a:rPr>
              <a:t>ã</a:t>
            </a:r>
            <a:r>
              <a:rPr lang="en-US" sz="4000" b="1" dirty="0">
                <a:latin typeface="Quicksand" panose="00000500000000000000" pitchFamily="2" charset="0"/>
              </a:rPr>
              <a:t> </a:t>
            </a:r>
            <a:r>
              <a:rPr lang="vi-VN" sz="4000" b="1" dirty="0">
                <a:latin typeface="Quicksand" panose="00000500000000000000" pitchFamily="2" charset="0"/>
              </a:rPr>
              <a:t>bơi rất nhanh. Vịt bố </a:t>
            </a:r>
            <a:r>
              <a:rPr lang="en-US" sz="4000" b="1" dirty="0">
                <a:latin typeface="Quicksand" panose="00000500000000000000" pitchFamily="2" charset="0"/>
              </a:rPr>
              <a:t>vịt </a:t>
            </a:r>
            <a:r>
              <a:rPr lang="vi-VN" sz="4000" b="1" dirty="0">
                <a:latin typeface="Quicksand" panose="00000500000000000000" pitchFamily="2" charset="0"/>
              </a:rPr>
              <a:t>mẹ vui quá, kêu cạp cạp. Gia đình vịt làm xôn xao cả mặt kênh</a:t>
            </a:r>
            <a:r>
              <a:rPr lang="en-US" sz="4000" b="1" dirty="0">
                <a:latin typeface="Quicks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9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1"/>
            <a:ext cx="2494620" cy="1495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789" y="1238609"/>
            <a:ext cx="114350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latin typeface="Quicksand" panose="00000500000000000000" pitchFamily="2" charset="0"/>
              </a:rPr>
              <a:t>    </a:t>
            </a:r>
            <a:r>
              <a:rPr lang="vi-VN" sz="5000" b="1" dirty="0">
                <a:latin typeface="Quicksand" panose="00000500000000000000" pitchFamily="2" charset="0"/>
              </a:rPr>
              <a:t>Nhà vịt ở gần một con kênh xinh xinh. Hôm nay trời đẹp, bố mẹ vịt cho con ra kênh tập bơi. Mới tập mà vịt con </a:t>
            </a:r>
            <a:r>
              <a:rPr lang="en-US" sz="5000" b="1" dirty="0">
                <a:latin typeface="Quicksand" panose="00000500000000000000" pitchFamily="2" charset="0"/>
              </a:rPr>
              <a:t>đ</a:t>
            </a:r>
            <a:r>
              <a:rPr lang="vi-VN" sz="5000" b="1" dirty="0">
                <a:latin typeface="Quicksand" panose="00000500000000000000" pitchFamily="2" charset="0"/>
              </a:rPr>
              <a:t>ã</a:t>
            </a:r>
            <a:r>
              <a:rPr lang="en-US" sz="5000" b="1" dirty="0">
                <a:latin typeface="Quicksand" panose="00000500000000000000" pitchFamily="2" charset="0"/>
              </a:rPr>
              <a:t> </a:t>
            </a:r>
            <a:r>
              <a:rPr lang="vi-VN" sz="5000" b="1" dirty="0">
                <a:latin typeface="Quicksand" panose="00000500000000000000" pitchFamily="2" charset="0"/>
              </a:rPr>
              <a:t>bơi rất nhanh. Vịt bố </a:t>
            </a:r>
            <a:r>
              <a:rPr lang="en-US" sz="5000" b="1" dirty="0">
                <a:latin typeface="Quicksand" panose="00000500000000000000" pitchFamily="2" charset="0"/>
              </a:rPr>
              <a:t>vịt </a:t>
            </a:r>
            <a:r>
              <a:rPr lang="vi-VN" sz="5000" b="1" dirty="0">
                <a:latin typeface="Quicksand" panose="00000500000000000000" pitchFamily="2" charset="0"/>
              </a:rPr>
              <a:t>mẹ vui quá, kêu cạp cạp. Gia đình vịt làm xôn xao cả mặt kênh</a:t>
            </a:r>
            <a:r>
              <a:rPr lang="en-US" sz="5000" b="1" dirty="0">
                <a:latin typeface="Quicksand" panose="00000500000000000000" pitchFamily="2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23420" y="1238609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ênh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1592" y="1238609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inh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963" y="2003958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inh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6123" y="2760987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ênh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6926" y="3521260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anh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76343" y="4284934"/>
            <a:ext cx="1861220" cy="1190346"/>
            <a:chOff x="9302499" y="4284934"/>
            <a:chExt cx="1861220" cy="1190346"/>
          </a:xfrm>
        </p:grpSpPr>
        <p:sp>
          <p:nvSpPr>
            <p:cNvPr id="11" name="TextBox 10"/>
            <p:cNvSpPr txBox="1"/>
            <p:nvPr/>
          </p:nvSpPr>
          <p:spPr>
            <a:xfrm>
              <a:off x="9736853" y="4284934"/>
              <a:ext cx="1426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CB635B"/>
                  </a:solidFill>
                  <a:latin typeface="Quicksand" panose="00000500000000000000" pitchFamily="2" charset="0"/>
                </a:rPr>
                <a:t>nh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r="68166"/>
            <a:stretch/>
          </p:blipFill>
          <p:spPr>
            <a:xfrm>
              <a:off x="9302499" y="4585908"/>
              <a:ext cx="547291" cy="88937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916513" y="5054236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ênh</a:t>
            </a:r>
          </a:p>
        </p:txBody>
      </p:sp>
    </p:spTree>
    <p:extLst>
      <p:ext uri="{BB962C8B-B14F-4D97-AF65-F5344CB8AC3E}">
        <p14:creationId xmlns:p14="http://schemas.microsoft.com/office/powerpoint/2010/main" val="206590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9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1"/>
            <a:ext cx="2494620" cy="1495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789" y="1238609"/>
            <a:ext cx="114350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latin typeface="Quicksand" panose="00000500000000000000" pitchFamily="2" charset="0"/>
              </a:rPr>
              <a:t>    </a:t>
            </a:r>
            <a:r>
              <a:rPr lang="vi-VN" sz="5000" b="1" dirty="0">
                <a:latin typeface="Quicksand" panose="00000500000000000000" pitchFamily="2" charset="0"/>
              </a:rPr>
              <a:t>Nhà vịt ở gần một </a:t>
            </a:r>
            <a:r>
              <a:rPr lang="vi-VN" sz="5000" b="1" dirty="0">
                <a:solidFill>
                  <a:srgbClr val="0070C0"/>
                </a:solidFill>
                <a:latin typeface="Quicksand" panose="00000500000000000000" pitchFamily="2" charset="0"/>
              </a:rPr>
              <a:t>con kênh </a:t>
            </a:r>
            <a:r>
              <a:rPr lang="vi-VN" sz="5000" b="1" dirty="0">
                <a:solidFill>
                  <a:srgbClr val="00B050"/>
                </a:solidFill>
                <a:latin typeface="Quicksand" panose="00000500000000000000" pitchFamily="2" charset="0"/>
              </a:rPr>
              <a:t>xinh xinh</a:t>
            </a:r>
            <a:r>
              <a:rPr lang="vi-VN" sz="5000" b="1" dirty="0">
                <a:latin typeface="Quicksand" panose="00000500000000000000" pitchFamily="2" charset="0"/>
              </a:rPr>
              <a:t>. Hôm nay trời đẹp, bố mẹ vịt cho con ra kênh </a:t>
            </a:r>
            <a:r>
              <a:rPr lang="vi-VN" sz="5000" b="1" dirty="0">
                <a:solidFill>
                  <a:srgbClr val="0070C0"/>
                </a:solidFill>
                <a:latin typeface="Quicksand" panose="00000500000000000000" pitchFamily="2" charset="0"/>
              </a:rPr>
              <a:t>tập bơi</a:t>
            </a:r>
            <a:r>
              <a:rPr lang="vi-VN" sz="5000" b="1" dirty="0">
                <a:latin typeface="Quicksand" panose="00000500000000000000" pitchFamily="2" charset="0"/>
              </a:rPr>
              <a:t>. Mới tập mà vịt con </a:t>
            </a:r>
            <a:r>
              <a:rPr lang="en-US" sz="5000" b="1" dirty="0">
                <a:latin typeface="Quicksand" panose="00000500000000000000" pitchFamily="2" charset="0"/>
              </a:rPr>
              <a:t>đ</a:t>
            </a:r>
            <a:r>
              <a:rPr lang="vi-VN" sz="5000" b="1" dirty="0">
                <a:latin typeface="Quicksand" panose="00000500000000000000" pitchFamily="2" charset="0"/>
              </a:rPr>
              <a:t>ã</a:t>
            </a:r>
            <a:r>
              <a:rPr lang="en-US" sz="5000" b="1" dirty="0">
                <a:latin typeface="Quicksand" panose="00000500000000000000" pitchFamily="2" charset="0"/>
              </a:rPr>
              <a:t> </a:t>
            </a:r>
            <a:r>
              <a:rPr lang="vi-VN" sz="5000" b="1" dirty="0">
                <a:latin typeface="Quicksand" panose="00000500000000000000" pitchFamily="2" charset="0"/>
              </a:rPr>
              <a:t>bơi rất nhanh. Vịt bố </a:t>
            </a:r>
            <a:r>
              <a:rPr lang="en-US" sz="5000" b="1" dirty="0">
                <a:latin typeface="Quicksand" panose="00000500000000000000" pitchFamily="2" charset="0"/>
              </a:rPr>
              <a:t>vịt </a:t>
            </a:r>
            <a:r>
              <a:rPr lang="vi-VN" sz="5000" b="1" dirty="0">
                <a:latin typeface="Quicksand" panose="00000500000000000000" pitchFamily="2" charset="0"/>
              </a:rPr>
              <a:t>mẹ vui quá, kêu </a:t>
            </a:r>
            <a:r>
              <a:rPr lang="vi-VN" sz="5000" b="1" dirty="0">
                <a:solidFill>
                  <a:srgbClr val="00B050"/>
                </a:solidFill>
                <a:latin typeface="Quicksand" panose="00000500000000000000" pitchFamily="2" charset="0"/>
              </a:rPr>
              <a:t>cạp cạp</a:t>
            </a:r>
            <a:r>
              <a:rPr lang="vi-VN" sz="5000" b="1" dirty="0">
                <a:latin typeface="Quicksand" panose="00000500000000000000" pitchFamily="2" charset="0"/>
              </a:rPr>
              <a:t>. Gia đình vịt làm </a:t>
            </a:r>
            <a:r>
              <a:rPr lang="vi-VN" sz="5000" b="1" dirty="0">
                <a:solidFill>
                  <a:srgbClr val="0070C0"/>
                </a:solidFill>
                <a:latin typeface="Quicksand" panose="00000500000000000000" pitchFamily="2" charset="0"/>
              </a:rPr>
              <a:t>xôn xao </a:t>
            </a:r>
            <a:r>
              <a:rPr lang="vi-VN" sz="5000" b="1" dirty="0">
                <a:latin typeface="Quicksand" panose="00000500000000000000" pitchFamily="2" charset="0"/>
              </a:rPr>
              <a:t>cả mặt kênh</a:t>
            </a:r>
            <a:r>
              <a:rPr lang="en-US" sz="5000" b="1" dirty="0">
                <a:latin typeface="Quicks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08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1"/>
            <a:ext cx="2494620" cy="1495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789" y="1238609"/>
            <a:ext cx="114350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latin typeface="Quicksand" panose="00000500000000000000" pitchFamily="2" charset="0"/>
              </a:rPr>
              <a:t>    </a:t>
            </a:r>
            <a:r>
              <a:rPr lang="vi-VN" sz="5000" b="1" dirty="0">
                <a:latin typeface="Quicksand" panose="00000500000000000000" pitchFamily="2" charset="0"/>
              </a:rPr>
              <a:t>Nhà vịt ở gần một </a:t>
            </a:r>
            <a:r>
              <a:rPr lang="vi-VN" sz="5000" b="1" dirty="0">
                <a:solidFill>
                  <a:srgbClr val="FF0000"/>
                </a:solidFill>
                <a:latin typeface="Quicksand" panose="00000500000000000000" pitchFamily="2" charset="0"/>
              </a:rPr>
              <a:t>con kênh xinh xinh</a:t>
            </a:r>
            <a:r>
              <a:rPr lang="vi-VN" sz="5000" b="1" dirty="0">
                <a:latin typeface="Quicksand" panose="00000500000000000000" pitchFamily="2" charset="0"/>
              </a:rPr>
              <a:t>. Hôm nay trời đẹp, bố mẹ vịt cho con ra kênh tập bơi. Mới tập mà vịt con </a:t>
            </a:r>
            <a:r>
              <a:rPr lang="en-US" sz="5000" b="1" dirty="0">
                <a:latin typeface="Quicksand" panose="00000500000000000000" pitchFamily="2" charset="0"/>
              </a:rPr>
              <a:t>đ</a:t>
            </a:r>
            <a:r>
              <a:rPr lang="vi-VN" sz="5000" b="1" dirty="0">
                <a:latin typeface="Quicksand" panose="00000500000000000000" pitchFamily="2" charset="0"/>
              </a:rPr>
              <a:t>ã</a:t>
            </a:r>
            <a:r>
              <a:rPr lang="en-US" sz="5000" b="1" dirty="0">
                <a:latin typeface="Quicksand" panose="00000500000000000000" pitchFamily="2" charset="0"/>
              </a:rPr>
              <a:t> </a:t>
            </a:r>
            <a:r>
              <a:rPr lang="vi-VN" sz="5000" b="1" dirty="0">
                <a:solidFill>
                  <a:srgbClr val="FF0000"/>
                </a:solidFill>
                <a:latin typeface="Quicksand" panose="00000500000000000000" pitchFamily="2" charset="0"/>
              </a:rPr>
              <a:t>bơi rất nhanh</a:t>
            </a:r>
            <a:r>
              <a:rPr lang="vi-VN" sz="5000" b="1" dirty="0">
                <a:latin typeface="Quicksand" panose="00000500000000000000" pitchFamily="2" charset="0"/>
              </a:rPr>
              <a:t>. Vịt bố </a:t>
            </a:r>
            <a:r>
              <a:rPr lang="en-US" sz="5000" b="1" dirty="0">
                <a:latin typeface="Quicksand" panose="00000500000000000000" pitchFamily="2" charset="0"/>
              </a:rPr>
              <a:t>vịt </a:t>
            </a:r>
            <a:r>
              <a:rPr lang="vi-VN" sz="5000" b="1" dirty="0">
                <a:latin typeface="Quicksand" panose="00000500000000000000" pitchFamily="2" charset="0"/>
              </a:rPr>
              <a:t>mẹ vui quá, kêu cạp cạp. Gia đình vịt làm </a:t>
            </a:r>
            <a:r>
              <a:rPr lang="vi-VN" sz="5000" b="1" dirty="0">
                <a:solidFill>
                  <a:srgbClr val="FF0000"/>
                </a:solidFill>
                <a:latin typeface="Quicksand" panose="00000500000000000000" pitchFamily="2" charset="0"/>
              </a:rPr>
              <a:t>xôn xao cả mặt kênh</a:t>
            </a:r>
            <a:r>
              <a:rPr lang="en-US" sz="5000" b="1" dirty="0">
                <a:latin typeface="Quicks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0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1"/>
            <a:ext cx="2494620" cy="1495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789" y="1238609"/>
            <a:ext cx="114350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latin typeface="Quicksand" panose="00000500000000000000" pitchFamily="2" charset="0"/>
              </a:rPr>
              <a:t>    </a:t>
            </a:r>
            <a:r>
              <a:rPr lang="vi-VN" sz="5000" b="1" dirty="0">
                <a:latin typeface="Quicksand" panose="00000500000000000000" pitchFamily="2" charset="0"/>
              </a:rPr>
              <a:t>Nhà vịt ở gần một con kênh xinh xinh. Hôm nay trời đẹp, bố mẹ vịt cho con ra kênh tập bơi. Mới tập mà vịt con </a:t>
            </a:r>
            <a:r>
              <a:rPr lang="en-US" sz="5000" b="1" dirty="0">
                <a:latin typeface="Quicksand" panose="00000500000000000000" pitchFamily="2" charset="0"/>
              </a:rPr>
              <a:t>đ</a:t>
            </a:r>
            <a:r>
              <a:rPr lang="vi-VN" sz="5000" b="1" dirty="0">
                <a:latin typeface="Quicksand" panose="00000500000000000000" pitchFamily="2" charset="0"/>
              </a:rPr>
              <a:t>ã</a:t>
            </a:r>
            <a:r>
              <a:rPr lang="en-US" sz="5000" b="1" dirty="0">
                <a:latin typeface="Quicksand" panose="00000500000000000000" pitchFamily="2" charset="0"/>
              </a:rPr>
              <a:t> </a:t>
            </a:r>
            <a:r>
              <a:rPr lang="vi-VN" sz="5000" b="1" dirty="0">
                <a:latin typeface="Quicksand" panose="00000500000000000000" pitchFamily="2" charset="0"/>
              </a:rPr>
              <a:t>bơi rất nhanh. Vịt bố </a:t>
            </a:r>
            <a:r>
              <a:rPr lang="en-US" sz="5000" b="1" dirty="0">
                <a:latin typeface="Quicksand" panose="00000500000000000000" pitchFamily="2" charset="0"/>
              </a:rPr>
              <a:t>vịt </a:t>
            </a:r>
            <a:r>
              <a:rPr lang="vi-VN" sz="5000" b="1" dirty="0">
                <a:latin typeface="Quicksand" panose="00000500000000000000" pitchFamily="2" charset="0"/>
              </a:rPr>
              <a:t>mẹ vui quá, kêu cạp cạp. Gia đình vịt làm xôn xao cả mặt kênh</a:t>
            </a:r>
            <a:r>
              <a:rPr lang="en-US" sz="5000" b="1" dirty="0">
                <a:latin typeface="Quicks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62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h lớn">
            <a:extLst>
              <a:ext uri="{FF2B5EF4-FFF2-40B4-BE49-F238E27FC236}">
                <a16:creationId xmlns:a16="http://schemas.microsoft.com/office/drawing/2014/main" id="{7CE385C9-597D-B6CC-EE46-D4D4C09ADB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đèn pin">
            <a:extLst>
              <a:ext uri="{FF2B5EF4-FFF2-40B4-BE49-F238E27FC236}">
                <a16:creationId xmlns:a16="http://schemas.microsoft.com/office/drawing/2014/main" id="{DF8F2FCD-B602-002F-BEA0-966F247277FE}"/>
              </a:ext>
            </a:extLst>
          </p:cNvPr>
          <p:cNvSpPr txBox="1"/>
          <p:nvPr/>
        </p:nvSpPr>
        <p:spPr>
          <a:xfrm>
            <a:off x="8130030" y="4582956"/>
            <a:ext cx="3104885" cy="861766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0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 sen</a:t>
            </a:r>
            <a:endParaRPr kumimoji="0" lang="es-E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mũ len">
            <a:extLst>
              <a:ext uri="{FF2B5EF4-FFF2-40B4-BE49-F238E27FC236}">
                <a16:creationId xmlns:a16="http://schemas.microsoft.com/office/drawing/2014/main" id="{5D5B0547-F964-2549-773B-29866C106BB2}"/>
              </a:ext>
            </a:extLst>
          </p:cNvPr>
          <p:cNvSpPr txBox="1"/>
          <p:nvPr/>
        </p:nvSpPr>
        <p:spPr>
          <a:xfrm>
            <a:off x="8159144" y="4582956"/>
            <a:ext cx="310407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 chép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mưa phùn">
            <a:extLst>
              <a:ext uri="{FF2B5EF4-FFF2-40B4-BE49-F238E27FC236}">
                <a16:creationId xmlns:a16="http://schemas.microsoft.com/office/drawing/2014/main" id="{1E128696-AC8A-30A9-3365-7EC921C3B2B1}"/>
              </a:ext>
            </a:extLst>
          </p:cNvPr>
          <p:cNvSpPr txBox="1"/>
          <p:nvPr/>
        </p:nvSpPr>
        <p:spPr>
          <a:xfrm>
            <a:off x="8221362" y="4602211"/>
            <a:ext cx="307016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noProof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dép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dế mèn">
            <a:extLst>
              <a:ext uri="{FF2B5EF4-FFF2-40B4-BE49-F238E27FC236}">
                <a16:creationId xmlns:a16="http://schemas.microsoft.com/office/drawing/2014/main" id="{B8D9E8DC-A342-B9EB-270F-351C6A231AE0}"/>
              </a:ext>
            </a:extLst>
          </p:cNvPr>
          <p:cNvSpPr txBox="1"/>
          <p:nvPr/>
        </p:nvSpPr>
        <p:spPr>
          <a:xfrm>
            <a:off x="8251603" y="4487019"/>
            <a:ext cx="311284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noProof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bếp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bản tin">
            <a:extLst>
              <a:ext uri="{FF2B5EF4-FFF2-40B4-BE49-F238E27FC236}">
                <a16:creationId xmlns:a16="http://schemas.microsoft.com/office/drawing/2014/main" id="{20BA339A-D527-0B79-9950-269D05C72852}"/>
              </a:ext>
            </a:extLst>
          </p:cNvPr>
          <p:cNvSpPr txBox="1"/>
          <p:nvPr/>
        </p:nvSpPr>
        <p:spPr>
          <a:xfrm>
            <a:off x="8178682" y="4510520"/>
            <a:ext cx="311284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 dẹp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un con">
            <a:extLst>
              <a:ext uri="{FF2B5EF4-FFF2-40B4-BE49-F238E27FC236}">
                <a16:creationId xmlns:a16="http://schemas.microsoft.com/office/drawing/2014/main" id="{73C69764-6694-178E-4238-3C44D521D57B}"/>
              </a:ext>
            </a:extLst>
          </p:cNvPr>
          <p:cNvSpPr txBox="1"/>
          <p:nvPr/>
        </p:nvSpPr>
        <p:spPr>
          <a:xfrm>
            <a:off x="8090550" y="4549446"/>
            <a:ext cx="310488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bìm bịp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giỏ đựng">
            <a:extLst>
              <a:ext uri="{FF2B5EF4-FFF2-40B4-BE49-F238E27FC236}">
                <a16:creationId xmlns:a16="http://schemas.microsoft.com/office/drawing/2014/main" id="{2E70CBC4-74AF-14B3-EB50-F3E6FFF05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25" y="4588694"/>
            <a:ext cx="4022747" cy="2591602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C8902FE2-903A-334F-58FA-41DD0E933D98}"/>
              </a:ext>
            </a:extLst>
          </p:cNvPr>
          <p:cNvGrpSpPr/>
          <p:nvPr/>
        </p:nvGrpSpPr>
        <p:grpSpPr>
          <a:xfrm>
            <a:off x="2370802" y="619445"/>
            <a:ext cx="1556676" cy="1048433"/>
            <a:chOff x="2341807" y="722423"/>
            <a:chExt cx="1167507" cy="10484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245455-71AB-F5BB-6487-793BF1518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1">
              <a:extLst>
                <a:ext uri="{FF2B5EF4-FFF2-40B4-BE49-F238E27FC236}">
                  <a16:creationId xmlns:a16="http://schemas.microsoft.com/office/drawing/2014/main" id="{6F78DD67-F3CD-D4BD-F2EB-0E87EE436DD1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E1B52B87-6D6F-122B-1661-F37CF5D03B09}"/>
              </a:ext>
            </a:extLst>
          </p:cNvPr>
          <p:cNvGrpSpPr/>
          <p:nvPr/>
        </p:nvGrpSpPr>
        <p:grpSpPr>
          <a:xfrm>
            <a:off x="4250540" y="2642322"/>
            <a:ext cx="1556676" cy="1048433"/>
            <a:chOff x="5632842" y="2105111"/>
            <a:chExt cx="1167507" cy="1048431"/>
          </a:xfrm>
        </p:grpSpPr>
        <p:pic>
          <p:nvPicPr>
            <p:cNvPr id="16" name="2">
              <a:extLst>
                <a:ext uri="{FF2B5EF4-FFF2-40B4-BE49-F238E27FC236}">
                  <a16:creationId xmlns:a16="http://schemas.microsoft.com/office/drawing/2014/main" id="{A72A020F-9A12-5600-BAEF-CB76E859E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2">
              <a:extLst>
                <a:ext uri="{FF2B5EF4-FFF2-40B4-BE49-F238E27FC236}">
                  <a16:creationId xmlns:a16="http://schemas.microsoft.com/office/drawing/2014/main" id="{B60E8221-8345-C12D-F24C-1EF932A676AC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C1FF2731-639A-FA6B-2779-5841345C5706}"/>
              </a:ext>
            </a:extLst>
          </p:cNvPr>
          <p:cNvGrpSpPr/>
          <p:nvPr/>
        </p:nvGrpSpPr>
        <p:grpSpPr>
          <a:xfrm>
            <a:off x="1070082" y="1990174"/>
            <a:ext cx="1556676" cy="1048433"/>
            <a:chOff x="1559230" y="2459387"/>
            <a:chExt cx="1167507" cy="10484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DF144B-FEA4-AC9D-C4A9-66DAA1F0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1BECB0-7667-8379-EAE3-0F65F86D4ABB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9771407F-497C-1950-E850-A8D677628991}"/>
              </a:ext>
            </a:extLst>
          </p:cNvPr>
          <p:cNvGrpSpPr/>
          <p:nvPr/>
        </p:nvGrpSpPr>
        <p:grpSpPr>
          <a:xfrm>
            <a:off x="4266986" y="435444"/>
            <a:ext cx="1556676" cy="1048433"/>
            <a:chOff x="1559230" y="2459387"/>
            <a:chExt cx="1167507" cy="10484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2831A2-5551-81CE-199C-0527D9920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4">
              <a:extLst>
                <a:ext uri="{FF2B5EF4-FFF2-40B4-BE49-F238E27FC236}">
                  <a16:creationId xmlns:a16="http://schemas.microsoft.com/office/drawing/2014/main" id="{51357D05-E0B8-4A5A-FD5A-69AF22E7FBB6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D36C3715-1178-B6EA-ED35-2C3AB4D4171F}"/>
              </a:ext>
            </a:extLst>
          </p:cNvPr>
          <p:cNvGrpSpPr/>
          <p:nvPr/>
        </p:nvGrpSpPr>
        <p:grpSpPr>
          <a:xfrm>
            <a:off x="3087600" y="1850678"/>
            <a:ext cx="1556676" cy="1048433"/>
            <a:chOff x="1559230" y="2459387"/>
            <a:chExt cx="1167507" cy="104843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61D3B6E-853A-C74E-8014-2EBEB2B4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5">
              <a:extLst>
                <a:ext uri="{FF2B5EF4-FFF2-40B4-BE49-F238E27FC236}">
                  <a16:creationId xmlns:a16="http://schemas.microsoft.com/office/drawing/2014/main" id="{866C7291-4523-5471-6B08-8D49F3C171CB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:a16="http://schemas.microsoft.com/office/drawing/2014/main" id="{3EDE6DD3-D48F-19C7-75C9-497C2110041A}"/>
              </a:ext>
            </a:extLst>
          </p:cNvPr>
          <p:cNvGrpSpPr/>
          <p:nvPr/>
        </p:nvGrpSpPr>
        <p:grpSpPr>
          <a:xfrm>
            <a:off x="5214411" y="1608631"/>
            <a:ext cx="1556676" cy="1048433"/>
            <a:chOff x="1559230" y="2459387"/>
            <a:chExt cx="1167507" cy="104843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FC24FA4-5DD9-67A3-BF71-6CD66F4DD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807392-AA6A-FD78-29C7-21958A003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Oval mặt trời">
            <a:extLst>
              <a:ext uri="{FF2B5EF4-FFF2-40B4-BE49-F238E27FC236}">
                <a16:creationId xmlns:a16="http://schemas.microsoft.com/office/drawing/2014/main" id="{F46D794C-E101-1FE0-BAF7-49A479262F94}"/>
              </a:ext>
            </a:extLst>
          </p:cNvPr>
          <p:cNvSpPr/>
          <p:nvPr/>
        </p:nvSpPr>
        <p:spPr>
          <a:xfrm>
            <a:off x="9214338" y="1226807"/>
            <a:ext cx="1242655" cy="1204310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9F05769D-9FB8-5E04-6E47-EF8C099FC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C441CDD-BC63-648B-E537-45913EE37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785133FF-C826-E3A4-2535-9D28F8EEB0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2" y="1717175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354B749-24FD-1692-8822-8650DF60B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BD97A143-1449-088C-68FC-42AD3CC95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83326" y="2621253"/>
            <a:ext cx="74523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94FB3D3-F32A-56F2-BDE9-4DDCC01A3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  <p:sp>
        <p:nvSpPr>
          <p:cNvPr id="37" name="trò chơi hái táo">
            <a:extLst>
              <a:ext uri="{FF2B5EF4-FFF2-40B4-BE49-F238E27FC236}">
                <a16:creationId xmlns:a16="http://schemas.microsoft.com/office/drawing/2014/main" id="{83636D69-ED6B-A541-904D-2E1C5DF436DF}"/>
              </a:ext>
            </a:extLst>
          </p:cNvPr>
          <p:cNvSpPr/>
          <p:nvPr/>
        </p:nvSpPr>
        <p:spPr>
          <a:xfrm>
            <a:off x="6267266" y="-19255"/>
            <a:ext cx="602364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5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Arrow: Right 37">
            <a:hlinkClick r:id="rId10" action="ppaction://hlinksldjump"/>
            <a:extLst>
              <a:ext uri="{FF2B5EF4-FFF2-40B4-BE49-F238E27FC236}">
                <a16:creationId xmlns:a16="http://schemas.microsoft.com/office/drawing/2014/main" id="{E45CD165-DD22-A5CE-53E7-5714702F7BB3}"/>
              </a:ext>
            </a:extLst>
          </p:cNvPr>
          <p:cNvSpPr/>
          <p:nvPr/>
        </p:nvSpPr>
        <p:spPr>
          <a:xfrm>
            <a:off x="11034318" y="629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9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4E0ADC7-8771-0034-CC90-9A037BFBB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40566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1.11111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8138 0.66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3481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-0.24323 0.341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44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1771 0.4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259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4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4739 0.662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3409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12878 0.45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139 L -0.29974 0.491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3" y="1647531"/>
            <a:ext cx="4862457" cy="3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21"/>
            <a:ext cx="2218759" cy="1369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931734" y="466410"/>
            <a:ext cx="5685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sức khỏe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11" y="1430926"/>
            <a:ext cx="8983956" cy="46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">
            <a:extLst>
              <a:ext uri="{FF2B5EF4-FFF2-40B4-BE49-F238E27FC236}">
                <a16:creationId xmlns:a16="http://schemas.microsoft.com/office/drawing/2014/main" id="{E2441865-C47E-4E43-84D9-FC40669F0ACD}"/>
              </a:ext>
            </a:extLst>
          </p:cNvPr>
          <p:cNvSpPr/>
          <p:nvPr/>
        </p:nvSpPr>
        <p:spPr>
          <a:xfrm rot="2611115">
            <a:off x="-654571" y="5984267"/>
            <a:ext cx="2116013" cy="1056592"/>
          </a:xfrm>
          <a:custGeom>
            <a:avLst/>
            <a:gdLst>
              <a:gd name="connsiteX0" fmla="*/ 0 w 2116013"/>
              <a:gd name="connsiteY0" fmla="*/ 0 h 1056592"/>
              <a:gd name="connsiteX1" fmla="*/ 2116013 w 2116013"/>
              <a:gd name="connsiteY1" fmla="*/ 0 h 1056592"/>
              <a:gd name="connsiteX2" fmla="*/ 1003320 w 2116013"/>
              <a:gd name="connsiteY2" fmla="*/ 1056592 h 1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013" h="1056592">
                <a:moveTo>
                  <a:pt x="0" y="0"/>
                </a:moveTo>
                <a:lnTo>
                  <a:pt x="2116013" y="0"/>
                </a:lnTo>
                <a:lnTo>
                  <a:pt x="1003320" y="1056592"/>
                </a:lnTo>
                <a:close/>
              </a:path>
            </a:pathLst>
          </a:custGeom>
          <a:solidFill>
            <a:srgbClr val="F1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49">
            <a:extLst>
              <a:ext uri="{FF2B5EF4-FFF2-40B4-BE49-F238E27FC236}">
                <a16:creationId xmlns:a16="http://schemas.microsoft.com/office/drawing/2014/main" id="{646A07C8-0CB4-433D-8288-B516AAF7C27D}"/>
              </a:ext>
            </a:extLst>
          </p:cNvPr>
          <p:cNvSpPr/>
          <p:nvPr/>
        </p:nvSpPr>
        <p:spPr>
          <a:xfrm rot="2611115">
            <a:off x="2408613" y="-761249"/>
            <a:ext cx="12037120" cy="5687118"/>
          </a:xfrm>
          <a:custGeom>
            <a:avLst/>
            <a:gdLst>
              <a:gd name="connsiteX0" fmla="*/ 0 w 12037120"/>
              <a:gd name="connsiteY0" fmla="*/ 5687118 h 5687118"/>
              <a:gd name="connsiteX1" fmla="*/ 5989080 w 12037120"/>
              <a:gd name="connsiteY1" fmla="*/ 0 h 5687118"/>
              <a:gd name="connsiteX2" fmla="*/ 8510153 w 12037120"/>
              <a:gd name="connsiteY2" fmla="*/ 0 h 5687118"/>
              <a:gd name="connsiteX3" fmla="*/ 12037120 w 12037120"/>
              <a:gd name="connsiteY3" fmla="*/ 3714235 h 5687118"/>
              <a:gd name="connsiteX4" fmla="*/ 9959485 w 12037120"/>
              <a:gd name="connsiteY4" fmla="*/ 5687118 h 568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120" h="5687118">
                <a:moveTo>
                  <a:pt x="0" y="5687118"/>
                </a:moveTo>
                <a:lnTo>
                  <a:pt x="5989080" y="0"/>
                </a:lnTo>
                <a:lnTo>
                  <a:pt x="8510153" y="0"/>
                </a:lnTo>
                <a:lnTo>
                  <a:pt x="12037120" y="3714235"/>
                </a:lnTo>
                <a:lnTo>
                  <a:pt x="9959485" y="5687118"/>
                </a:lnTo>
                <a:close/>
              </a:path>
            </a:pathLst>
          </a:custGeom>
          <a:solidFill>
            <a:srgbClr val="F5B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0800000">
            <a:off x="1306738" y="1457017"/>
            <a:ext cx="9605101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941D"/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9009810" y="1580557"/>
            <a:ext cx="906572" cy="906572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>
            <a:spLocks noChangeAspect="1"/>
          </p:cNvSpPr>
          <p:nvPr/>
        </p:nvSpPr>
        <p:spPr>
          <a:xfrm>
            <a:off x="9658640" y="2088364"/>
            <a:ext cx="324000" cy="324000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33">
            <a:extLst>
              <a:ext uri="{FF2B5EF4-FFF2-40B4-BE49-F238E27FC236}">
                <a16:creationId xmlns:a16="http://schemas.microsoft.com/office/drawing/2014/main" id="{61BA9C91-8135-4B3E-A2D0-EC2BDC2DEDCB}"/>
              </a:ext>
            </a:extLst>
          </p:cNvPr>
          <p:cNvSpPr/>
          <p:nvPr/>
        </p:nvSpPr>
        <p:spPr>
          <a:xfrm>
            <a:off x="1614649" y="2498057"/>
            <a:ext cx="8989278" cy="1446550"/>
          </a:xfrm>
          <a:prstGeom prst="rect">
            <a:avLst/>
          </a:prstGeom>
          <a:effectLst>
            <a:outerShdw blurRad="63500" dist="76200" dir="5400000" algn="tl" rotWithShape="0">
              <a:schemeClr val="bg1"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8800" spc="-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CỦNG CỐ BÀI HỌC</a:t>
            </a:r>
            <a:endParaRPr lang="zh-CN" altLang="en-US" sz="8800" spc="-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优设标题黑" panose="00000500000000000000" pitchFamily="2" charset="-122"/>
              <a:cs typeface="OPPOSans L" panose="00020600040101010101" pitchFamily="18" charset="-122"/>
              <a:sym typeface="优设标题黑" panose="00000500000000000000" pitchFamily="2" charset="-12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0208F69-89C3-4F65-9902-A0914D8F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45" y="3221332"/>
            <a:ext cx="4322618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" grpId="0" animBg="1"/>
      <p:bldP spid="6" grpId="0" animBg="1"/>
      <p:bldP spid="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05810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79" y="1355464"/>
            <a:ext cx="6509586" cy="35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1092204" y="5505344"/>
            <a:ext cx="101703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kênh xinh xinh chảy qua cánh đồng.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578094" y="5505344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3900784" y="5501187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5021103" y="5491395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14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8483000" y="5501187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6BE62C-FDA4-AC05-632A-20CA4384A3D5}"/>
              </a:ext>
            </a:extLst>
          </p:cNvPr>
          <p:cNvSpPr/>
          <p:nvPr/>
        </p:nvSpPr>
        <p:spPr>
          <a:xfrm>
            <a:off x="2578094" y="620486"/>
            <a:ext cx="6778177" cy="1143000"/>
          </a:xfrm>
          <a:prstGeom prst="round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0F73D8-BED5-B1AA-F1AE-8BEF3DF9F128}"/>
              </a:ext>
            </a:extLst>
          </p:cNvPr>
          <p:cNvSpPr/>
          <p:nvPr/>
        </p:nvSpPr>
        <p:spPr>
          <a:xfrm>
            <a:off x="953407" y="960770"/>
            <a:ext cx="1006022" cy="802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9" grpId="0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5" y="1463040"/>
            <a:ext cx="5184718" cy="34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4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1798550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B83B5E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anh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933523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CB635B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ênh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8068496" y="670366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625261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inh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2558170" y="2504011"/>
          <a:ext cx="666047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30237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3330237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2732981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312019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015927" y="4070706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179608" y="4065058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</p:spTree>
    <p:extLst>
      <p:ext uri="{BB962C8B-B14F-4D97-AF65-F5344CB8AC3E}">
        <p14:creationId xmlns:p14="http://schemas.microsoft.com/office/powerpoint/2010/main" val="3716593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chanh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mảnh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cạnh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kênh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ghềnh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lệnh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chỉnh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thịnh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29782" y="125510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580219" y="125271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417209" y="1258115"/>
            <a:ext cx="2168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415875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762044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69723" y="2761898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804270" y="424933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kính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03998" y="4197090"/>
            <a:ext cx="2793343" cy="1648866"/>
            <a:chOff x="5503998" y="4197090"/>
            <a:chExt cx="2793343" cy="16488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68942" y="4175597"/>
            <a:ext cx="2793343" cy="1648866"/>
            <a:chOff x="5503998" y="4197090"/>
            <a:chExt cx="2793343" cy="16488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85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618839" y="3975744"/>
            <a:ext cx="3752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quả chanh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5048250" y="3975744"/>
            <a:ext cx="3415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bờ kênh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599985" y="3975744"/>
            <a:ext cx="3022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kính râm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036766" y="4755161"/>
            <a:ext cx="1062962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92450" y="4762919"/>
            <a:ext cx="1006669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81991" y="4749580"/>
            <a:ext cx="955827" cy="13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20" y="1994197"/>
            <a:ext cx="2458231" cy="1804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930" y="1699338"/>
            <a:ext cx="2785189" cy="1998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703" y="2236388"/>
            <a:ext cx="2555108" cy="15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66E11E-6914-C612-6791-A91F90E94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" y="1124763"/>
            <a:ext cx="4610532" cy="2810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CEFC23-EA8D-CB09-06BB-624DD617B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938" y="1124763"/>
            <a:ext cx="7432694" cy="3083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11FD2D-3B22-2FAA-0CA7-3CFCA9784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59" y="3934965"/>
            <a:ext cx="10393965" cy="31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15976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440</Words>
  <Application>Microsoft Office PowerPoint</Application>
  <PresentationFormat>Widescreen</PresentationFormat>
  <Paragraphs>64</Paragraphs>
  <Slides>22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HP-211</vt:lpstr>
      <vt:lpstr>Quicksand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Ms Quyen</cp:lastModifiedBy>
  <cp:revision>39</cp:revision>
  <dcterms:created xsi:type="dcterms:W3CDTF">2021-07-08T05:39:34Z</dcterms:created>
  <dcterms:modified xsi:type="dcterms:W3CDTF">2023-11-23T14:48:38Z</dcterms:modified>
</cp:coreProperties>
</file>