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8054" r:id="rId2"/>
    <p:sldId id="365" r:id="rId3"/>
    <p:sldId id="8042" r:id="rId4"/>
    <p:sldId id="281" r:id="rId5"/>
    <p:sldId id="8043" r:id="rId6"/>
    <p:sldId id="283" r:id="rId7"/>
    <p:sldId id="260" r:id="rId8"/>
    <p:sldId id="273" r:id="rId9"/>
    <p:sldId id="275" r:id="rId10"/>
    <p:sldId id="8046" r:id="rId11"/>
    <p:sldId id="8047" r:id="rId12"/>
    <p:sldId id="8048" r:id="rId13"/>
    <p:sldId id="284" r:id="rId14"/>
    <p:sldId id="264" r:id="rId15"/>
    <p:sldId id="8050" r:id="rId16"/>
    <p:sldId id="280" r:id="rId17"/>
    <p:sldId id="279" r:id="rId18"/>
    <p:sldId id="8051" r:id="rId19"/>
    <p:sldId id="8052" r:id="rId20"/>
    <p:sldId id="285" r:id="rId21"/>
    <p:sldId id="267" r:id="rId22"/>
    <p:sldId id="288" r:id="rId23"/>
    <p:sldId id="289" r:id="rId24"/>
    <p:sldId id="286" r:id="rId25"/>
    <p:sldId id="269" r:id="rId26"/>
    <p:sldId id="804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68B"/>
    <a:srgbClr val="F1812B"/>
    <a:srgbClr val="F2A16A"/>
    <a:srgbClr val="F79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9A266-BD34-49EF-85BC-BD6E99CA34E4}"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26DAA-8A56-406D-92C7-98AE567AAF08}" type="slidenum">
              <a:rPr lang="en-US" smtClean="0"/>
              <a:t>‹#›</a:t>
            </a:fld>
            <a:endParaRPr lang="en-US"/>
          </a:p>
        </p:txBody>
      </p:sp>
    </p:spTree>
    <p:extLst>
      <p:ext uri="{BB962C8B-B14F-4D97-AF65-F5344CB8AC3E}">
        <p14:creationId xmlns:p14="http://schemas.microsoft.com/office/powerpoint/2010/main" val="2773760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CÁCH SỬ DỤNG TRÒ CHƠI:  VD: Chọn quả táo số 1, nhấn vào quả táo số 1=&gt; hiện lên chữ cần đọc (đèn pin), nhấn vào chữ đã đọc (đèn pin) =&gt; quả táo số 1 biến mất, nhấn vào mặt trời chữ đọc biến mất. Tương tự.</a:t>
            </a:r>
          </a:p>
          <a:p>
            <a:endParaRPr lang="en-US"/>
          </a:p>
        </p:txBody>
      </p:sp>
      <p:sp>
        <p:nvSpPr>
          <p:cNvPr id="4" name="Slide Number Placeholder 3"/>
          <p:cNvSpPr>
            <a:spLocks noGrp="1"/>
          </p:cNvSpPr>
          <p:nvPr>
            <p:ph type="sldNum" sz="quarter" idx="5"/>
          </p:nvPr>
        </p:nvSpPr>
        <p:spPr/>
        <p:txBody>
          <a:bodyPr/>
          <a:lstStyle/>
          <a:p>
            <a:fld id="{87FB7898-795D-484C-A83B-AF5934D7264D}" type="slidenum">
              <a:rPr lang="en-US" smtClean="0"/>
              <a:t>2</a:t>
            </a:fld>
            <a:endParaRPr lang="en-US"/>
          </a:p>
        </p:txBody>
      </p:sp>
    </p:spTree>
    <p:extLst>
      <p:ext uri="{BB962C8B-B14F-4D97-AF65-F5344CB8AC3E}">
        <p14:creationId xmlns:p14="http://schemas.microsoft.com/office/powerpoint/2010/main" val="220701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B3D-A022-4119-85CE-244CF975E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CFAA3E-00EC-4D76-A09C-496766ABCE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0D799-69A4-4FCD-B961-E0B152DD706D}"/>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F0440240-878C-405E-A683-C71166B69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0302D-8BF9-4802-89F9-37846E7F16D4}"/>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3811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FC588-D404-42DE-A612-61A3C56A9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B3DFE4-B138-4A80-B8D4-43A436690D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3F1B12-3751-4D23-8846-75FA5282D747}"/>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CC3F6445-384D-4761-9F69-935726A97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E75AF-DAD5-4E85-B569-C47D22808ED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46309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E60C1A-DABA-49D2-817E-F40E027D7C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2BFD55-8A98-4C49-BEE5-750C366F5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94D97-CC46-4D5F-90ED-11638922D904}"/>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B6F09192-3252-400B-AA04-6DA4E79E05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300EA8-3381-40D3-98D3-A3742C67F7DD}"/>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81521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43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92E19-38F6-43BF-A720-41FB46383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36C65D-946C-437A-9F1A-64D04BC5A1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34A3C-0664-451E-B926-D76FCA98D857}"/>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A6D58C52-29C4-4ACE-9660-C9DB8B0DF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77437F-3803-4D8A-B1B4-1247A07A0636}"/>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220044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A3F0-FA9F-408D-A6FB-E8871EBC9C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214A45-BEFF-49E6-B265-91905726D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F954B6-68D2-47C8-B4B7-44F90DBF6E86}"/>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B24060D7-3DBE-44A0-9F0C-C820CBA28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C077E8-7ECF-42ED-8EE2-F88B5E8FE02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7584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35074-4D30-44CB-97DD-D3A243B67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55A7F-F75C-408A-8653-CC16649FB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4AA7B7-F7CF-40CD-B178-DC7955061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D67326-1AF2-47F8-A252-01E69E665B19}"/>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6" name="Footer Placeholder 5">
            <a:extLst>
              <a:ext uri="{FF2B5EF4-FFF2-40B4-BE49-F238E27FC236}">
                <a16:creationId xmlns:a16="http://schemas.microsoft.com/office/drawing/2014/main" id="{74B98596-5251-4A75-9599-7502E6C7B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D4584-7A7F-48F4-80DA-BB7613C02BF5}"/>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21453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3E3-62F5-4738-9F9C-87449ABC12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FD2056-B384-4770-9B95-DFF1337EF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8D4D1D-6140-4B81-8DCC-5C87757266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04ADEE-15E4-4BE1-BE56-9C848BF4E6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5205B-F114-4CA7-BBE2-5373AE33BA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70A17B-5338-4C57-879A-9E43A61EB7F0}"/>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8" name="Footer Placeholder 7">
            <a:extLst>
              <a:ext uri="{FF2B5EF4-FFF2-40B4-BE49-F238E27FC236}">
                <a16:creationId xmlns:a16="http://schemas.microsoft.com/office/drawing/2014/main" id="{0A99B9DB-CCCE-4AC8-AB08-2A0C7F0D5C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630EB1-2090-4E91-9BDA-5EF764B4602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140322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C4B6D-BD52-473C-82A5-AB4C390556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8B9AEC-399E-43E0-9426-D1BB58325C26}"/>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4" name="Footer Placeholder 3">
            <a:extLst>
              <a:ext uri="{FF2B5EF4-FFF2-40B4-BE49-F238E27FC236}">
                <a16:creationId xmlns:a16="http://schemas.microsoft.com/office/drawing/2014/main" id="{BD9ADCD2-42E6-4C8D-B60A-E0C5DD6A89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0683BF-D509-4BFE-A4D7-C61236713DA7}"/>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42718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243A-E1B0-4FB4-9423-7089F8104C98}"/>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3" name="Footer Placeholder 2">
            <a:extLst>
              <a:ext uri="{FF2B5EF4-FFF2-40B4-BE49-F238E27FC236}">
                <a16:creationId xmlns:a16="http://schemas.microsoft.com/office/drawing/2014/main" id="{0B41F89F-797F-43DD-81D2-1CA605B69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2F891D-BF3A-43DD-8BD0-345F9428F70B}"/>
              </a:ext>
            </a:extLst>
          </p:cNvPr>
          <p:cNvSpPr>
            <a:spLocks noGrp="1"/>
          </p:cNvSpPr>
          <p:nvPr>
            <p:ph type="sldNum" sz="quarter" idx="12"/>
          </p:nvPr>
        </p:nvSpPr>
        <p:spPr/>
        <p:txBody>
          <a:bodyPr/>
          <a:lstStyle/>
          <a:p>
            <a:fld id="{739B2A38-02A5-4BAE-956E-4560DAF57970}" type="slidenum">
              <a:rPr lang="en-US" smtClean="0"/>
              <a:t>‹#›</a:t>
            </a:fld>
            <a:endParaRPr lang="en-US"/>
          </a:p>
        </p:txBody>
      </p:sp>
      <p:sp>
        <p:nvSpPr>
          <p:cNvPr id="5" name="27">
            <a:extLst>
              <a:ext uri="{FF2B5EF4-FFF2-40B4-BE49-F238E27FC236}">
                <a16:creationId xmlns:a16="http://schemas.microsoft.com/office/drawing/2014/main" id="{83BAC971-131D-445A-B07D-2066DD37E10B}"/>
              </a:ext>
            </a:extLst>
          </p:cNvPr>
          <p:cNvSpPr/>
          <p:nvPr userDrawn="1">
            <p:custDataLst>
              <p:tags r:id="rId1"/>
            </p:custDataLst>
          </p:nvPr>
        </p:nvSpPr>
        <p:spPr>
          <a:xfrm rot="18900000">
            <a:off x="-57560" y="687519"/>
            <a:ext cx="1176560" cy="375438"/>
          </a:xfrm>
          <a:prstGeom prst="roundRect">
            <a:avLst>
              <a:gd name="adj" fmla="val 50000"/>
            </a:avLst>
          </a:prstGeom>
          <a:gradFill>
            <a:gsLst>
              <a:gs pos="100000">
                <a:schemeClr val="bg1">
                  <a:lumMod val="95000"/>
                  <a:alpha val="0"/>
                </a:schemeClr>
              </a:gs>
              <a:gs pos="0">
                <a:schemeClr val="bg1">
                  <a:lumMod val="85000"/>
                  <a:alpha val="91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22">
            <a:extLst>
              <a:ext uri="{FF2B5EF4-FFF2-40B4-BE49-F238E27FC236}">
                <a16:creationId xmlns:a16="http://schemas.microsoft.com/office/drawing/2014/main" id="{99525D07-4522-4124-B706-B49B524195A3}"/>
              </a:ext>
            </a:extLst>
          </p:cNvPr>
          <p:cNvSpPr/>
          <p:nvPr userDrawn="1">
            <p:custDataLst>
              <p:tags r:id="rId2"/>
            </p:custDataLst>
          </p:nvPr>
        </p:nvSpPr>
        <p:spPr>
          <a:xfrm rot="18900000">
            <a:off x="-39566" y="469079"/>
            <a:ext cx="1176560" cy="375438"/>
          </a:xfrm>
          <a:prstGeom prst="roundRect">
            <a:avLst>
              <a:gd name="adj" fmla="val 50000"/>
            </a:avLst>
          </a:prstGeom>
          <a:gradFill>
            <a:gsLst>
              <a:gs pos="100000">
                <a:srgbClr val="F2A16A"/>
              </a:gs>
              <a:gs pos="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5">
            <a:extLst>
              <a:ext uri="{FF2B5EF4-FFF2-40B4-BE49-F238E27FC236}">
                <a16:creationId xmlns:a16="http://schemas.microsoft.com/office/drawing/2014/main" id="{7973242D-A31C-4124-9D7A-85FF914CE4EE}"/>
              </a:ext>
            </a:extLst>
          </p:cNvPr>
          <p:cNvGrpSpPr/>
          <p:nvPr userDrawn="1">
            <p:custDataLst>
              <p:tags r:id="rId3"/>
            </p:custDataLst>
          </p:nvPr>
        </p:nvGrpSpPr>
        <p:grpSpPr>
          <a:xfrm rot="20926481">
            <a:off x="11391346" y="6457636"/>
            <a:ext cx="1112881" cy="522631"/>
            <a:chOff x="6386756" y="4601080"/>
            <a:chExt cx="4288735" cy="3589866"/>
          </a:xfrm>
        </p:grpSpPr>
        <p:sp>
          <p:nvSpPr>
            <p:cNvPr id="8" name="21">
              <a:extLst>
                <a:ext uri="{FF2B5EF4-FFF2-40B4-BE49-F238E27FC236}">
                  <a16:creationId xmlns:a16="http://schemas.microsoft.com/office/drawing/2014/main" id="{1E4205A1-6CA9-4ADB-B3E3-06A60EBF0A06}"/>
                </a:ext>
              </a:extLst>
            </p:cNvPr>
            <p:cNvSpPr/>
            <p:nvPr>
              <p:custDataLst>
                <p:tags r:id="rId5"/>
              </p:custDataLst>
            </p:nvPr>
          </p:nvSpPr>
          <p:spPr>
            <a:xfrm rot="9000000">
              <a:off x="7177078" y="6400425"/>
              <a:ext cx="3496178" cy="1790521"/>
            </a:xfrm>
            <a:prstGeom prst="roundRect">
              <a:avLst>
                <a:gd name="adj" fmla="val 50000"/>
              </a:avLst>
            </a:prstGeom>
            <a:solidFill>
              <a:srgbClr val="F181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25">
              <a:extLst>
                <a:ext uri="{FF2B5EF4-FFF2-40B4-BE49-F238E27FC236}">
                  <a16:creationId xmlns:a16="http://schemas.microsoft.com/office/drawing/2014/main" id="{AC07491E-9058-4A80-8AE8-083F322ED2E6}"/>
                </a:ext>
              </a:extLst>
            </p:cNvPr>
            <p:cNvSpPr/>
            <p:nvPr>
              <p:custDataLst>
                <p:tags r:id="rId6"/>
              </p:custDataLst>
            </p:nvPr>
          </p:nvSpPr>
          <p:spPr>
            <a:xfrm rot="9000000">
              <a:off x="6716818" y="5499584"/>
              <a:ext cx="3958673" cy="1530189"/>
            </a:xfrm>
            <a:prstGeom prst="roundRect">
              <a:avLst>
                <a:gd name="adj" fmla="val 50000"/>
              </a:avLst>
            </a:prstGeom>
            <a:solidFill>
              <a:srgbClr val="F2A16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26">
              <a:extLst>
                <a:ext uri="{FF2B5EF4-FFF2-40B4-BE49-F238E27FC236}">
                  <a16:creationId xmlns:a16="http://schemas.microsoft.com/office/drawing/2014/main" id="{17B59944-62C9-4165-8B9F-DE86BA5A0ADE}"/>
                </a:ext>
              </a:extLst>
            </p:cNvPr>
            <p:cNvSpPr/>
            <p:nvPr>
              <p:custDataLst>
                <p:tags r:id="rId7"/>
              </p:custDataLst>
            </p:nvPr>
          </p:nvSpPr>
          <p:spPr>
            <a:xfrm rot="9000000">
              <a:off x="6386756" y="4601080"/>
              <a:ext cx="3958678" cy="1530189"/>
            </a:xfrm>
            <a:prstGeom prst="roundRect">
              <a:avLst>
                <a:gd name="adj" fmla="val 5000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3">
            <a:extLst>
              <a:ext uri="{FF2B5EF4-FFF2-40B4-BE49-F238E27FC236}">
                <a16:creationId xmlns:a16="http://schemas.microsoft.com/office/drawing/2014/main" id="{6EDE9B22-3779-4968-85AA-0F36F6866663}"/>
              </a:ext>
            </a:extLst>
          </p:cNvPr>
          <p:cNvSpPr/>
          <p:nvPr userDrawn="1">
            <p:custDataLst>
              <p:tags r:id="rId4"/>
            </p:custDataLst>
          </p:nvPr>
        </p:nvSpPr>
        <p:spPr>
          <a:xfrm rot="18900000">
            <a:off x="-439416" y="297207"/>
            <a:ext cx="1754274" cy="389246"/>
          </a:xfrm>
          <a:prstGeom prst="trapezoid">
            <a:avLst>
              <a:gd name="adj" fmla="val 94179"/>
            </a:avLst>
          </a:prstGeom>
          <a:gradFill>
            <a:gsLst>
              <a:gs pos="0">
                <a:srgbClr val="F7941D"/>
              </a:gs>
              <a:gs pos="100000">
                <a:srgbClr val="F5B68B"/>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406295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14:bounceEnd="38000">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14:bounceEnd="38000">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14:bounceEnd="38000">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14:bounceEnd="38000">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to="" calcmode="lin" valueType="num">
                                          <p:cBhvr>
                                            <p:cTn id="11" dur="2000" fill="hold">
                                              <p:stCondLst>
                                                <p:cond delay="0"/>
                                              </p:stCondLst>
                                            </p:cTn>
                                            <p:tgtEl>
                                              <p:spTgt spid="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2000" fill="hold">
                                              <p:stCondLst>
                                                <p:cond delay="0"/>
                                              </p:stCondLst>
                                            </p:cTn>
                                            <p:tgtEl>
                                              <p:spTgt spid="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2000" fill="hold">
                                              <p:stCondLst>
                                                <p:cond delay="0"/>
                                              </p:stCondLst>
                                            </p:cTn>
                                            <p:tgtEl>
                                              <p:spTgt spid="1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1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B446-8A10-43C5-A5E9-FE08F7574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AD9BF0-9190-489A-930F-52DD2EC80C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7E691D-8F07-4F12-8091-A4EF2CE58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7BE96-D638-43B0-9CF0-1313AE1D8198}"/>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6" name="Footer Placeholder 5">
            <a:extLst>
              <a:ext uri="{FF2B5EF4-FFF2-40B4-BE49-F238E27FC236}">
                <a16:creationId xmlns:a16="http://schemas.microsoft.com/office/drawing/2014/main" id="{1CC9DA8E-01FE-4F7B-BA2C-F23ED30D4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FFA2C-AB7F-4113-ADDA-0D6137427A02}"/>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260348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262-D2A8-4BDC-B290-8F48C3C96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BFAC7B-2980-4CD3-BF11-1F1450FAF1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D2047D-46DE-4F14-816C-7C6EF2F24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21DAFD-37C9-43C1-A2D8-2A844CFC920C}"/>
              </a:ext>
            </a:extLst>
          </p:cNvPr>
          <p:cNvSpPr>
            <a:spLocks noGrp="1"/>
          </p:cNvSpPr>
          <p:nvPr>
            <p:ph type="dt" sz="half" idx="10"/>
          </p:nvPr>
        </p:nvSpPr>
        <p:spPr/>
        <p:txBody>
          <a:bodyPr/>
          <a:lstStyle/>
          <a:p>
            <a:fld id="{C9F91AC6-F454-4CBA-A7EF-1491E8C0CB8A}" type="datetimeFigureOut">
              <a:rPr lang="en-US" smtClean="0"/>
              <a:t>11/23/2023</a:t>
            </a:fld>
            <a:endParaRPr lang="en-US"/>
          </a:p>
        </p:txBody>
      </p:sp>
      <p:sp>
        <p:nvSpPr>
          <p:cNvPr id="6" name="Footer Placeholder 5">
            <a:extLst>
              <a:ext uri="{FF2B5EF4-FFF2-40B4-BE49-F238E27FC236}">
                <a16:creationId xmlns:a16="http://schemas.microsoft.com/office/drawing/2014/main" id="{46D2A7B3-FE00-4DA8-A960-16F77E9AE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35C78-5F1D-4473-AE2B-9472879AB13B}"/>
              </a:ext>
            </a:extLst>
          </p:cNvPr>
          <p:cNvSpPr>
            <a:spLocks noGrp="1"/>
          </p:cNvSpPr>
          <p:nvPr>
            <p:ph type="sldNum" sz="quarter" idx="12"/>
          </p:nvPr>
        </p:nvSpPr>
        <p:spPr/>
        <p:txBody>
          <a:bodyPr/>
          <a:lstStyle/>
          <a:p>
            <a:fld id="{739B2A38-02A5-4BAE-956E-4560DAF57970}" type="slidenum">
              <a:rPr lang="en-US" smtClean="0"/>
              <a:t>‹#›</a:t>
            </a:fld>
            <a:endParaRPr lang="en-US"/>
          </a:p>
        </p:txBody>
      </p:sp>
    </p:spTree>
    <p:extLst>
      <p:ext uri="{BB962C8B-B14F-4D97-AF65-F5344CB8AC3E}">
        <p14:creationId xmlns:p14="http://schemas.microsoft.com/office/powerpoint/2010/main" val="337577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C66F4-E4F3-4A2F-8A93-54CE1E001C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31D1EC-043E-43E1-B63E-D887F29284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FECD4-C3CA-4FF5-B667-5B63FED206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91AC6-F454-4CBA-A7EF-1491E8C0CB8A}" type="datetimeFigureOut">
              <a:rPr lang="en-US" smtClean="0"/>
              <a:t>11/23/2023</a:t>
            </a:fld>
            <a:endParaRPr lang="en-US"/>
          </a:p>
        </p:txBody>
      </p:sp>
      <p:sp>
        <p:nvSpPr>
          <p:cNvPr id="5" name="Footer Placeholder 4">
            <a:extLst>
              <a:ext uri="{FF2B5EF4-FFF2-40B4-BE49-F238E27FC236}">
                <a16:creationId xmlns:a16="http://schemas.microsoft.com/office/drawing/2014/main" id="{26BB0193-23A8-42EA-8B4D-0F4FB44A0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5EDD44-448C-4BA2-BC82-AA12E16F28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B2A38-02A5-4BAE-956E-4560DAF57970}" type="slidenum">
              <a:rPr lang="en-US" smtClean="0"/>
              <a:t>‹#›</a:t>
            </a:fld>
            <a:endParaRPr lang="en-US"/>
          </a:p>
        </p:txBody>
      </p:sp>
    </p:spTree>
    <p:extLst>
      <p:ext uri="{BB962C8B-B14F-4D97-AF65-F5344CB8AC3E}">
        <p14:creationId xmlns:p14="http://schemas.microsoft.com/office/powerpoint/2010/main" val="391483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4.xml"/><Relationship Id="rId7" Type="http://schemas.openxmlformats.org/officeDocument/2006/relationships/image" Target="../media/image15.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3.wmv"/><Relationship Id="rId1" Type="http://schemas.microsoft.com/office/2007/relationships/media" Target="../media/media3.wmv"/><Relationship Id="rId5" Type="http://schemas.openxmlformats.org/officeDocument/2006/relationships/image" Target="../media/image25.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audio" Target="../media/audio1.wav"/><Relationship Id="rId10" Type="http://schemas.openxmlformats.org/officeDocument/2006/relationships/slide" Target="slide9.xml"/><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1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1">
            <a:extLst>
              <a:ext uri="{FF2B5EF4-FFF2-40B4-BE49-F238E27FC236}">
                <a16:creationId xmlns:a16="http://schemas.microsoft.com/office/drawing/2014/main" id="{AE4EBCDC-E0F7-43CB-AB3E-28C5894EE1D5}"/>
              </a:ext>
            </a:extLst>
          </p:cNvPr>
          <p:cNvSpPr/>
          <p:nvPr/>
        </p:nvSpPr>
        <p:spPr>
          <a:xfrm>
            <a:off x="1486097" y="1566906"/>
            <a:ext cx="9333479" cy="3732881"/>
          </a:xfrm>
          <a:prstGeom prst="roundRect">
            <a:avLst/>
          </a:prstGeom>
          <a:blipFill>
            <a:blip r:embed="rId3"/>
            <a:stretch>
              <a:fillRect/>
            </a:stretch>
          </a:blip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5A90328-7117-BBCA-26DF-FACC90D7BB8A}"/>
              </a:ext>
            </a:extLst>
          </p:cNvPr>
          <p:cNvSpPr txBox="1"/>
          <p:nvPr/>
        </p:nvSpPr>
        <p:spPr>
          <a:xfrm>
            <a:off x="3954650" y="3101260"/>
            <a:ext cx="5161358" cy="1015663"/>
          </a:xfrm>
          <a:prstGeom prst="rect">
            <a:avLst/>
          </a:prstGeom>
          <a:noFill/>
        </p:spPr>
        <p:txBody>
          <a:bodyPr wrap="square" rtlCol="0">
            <a:spAutoFit/>
          </a:bodyPr>
          <a:lstStyle/>
          <a:p>
            <a:r>
              <a:rPr lang="en-US" sz="6000" b="1" dirty="0">
                <a:ln w="12700" cmpd="sng">
                  <a:solidFill>
                    <a:schemeClr val="accent4"/>
                  </a:solidFill>
                  <a:prstDash val="solid"/>
                </a:ln>
                <a:solidFill>
                  <a:srgbClr val="FF0000"/>
                </a:solidFill>
              </a:rPr>
              <a:t>TIẾNG VIỆT 1</a:t>
            </a:r>
          </a:p>
        </p:txBody>
      </p:sp>
      <p:sp>
        <p:nvSpPr>
          <p:cNvPr id="6" name="TextBox 5">
            <a:extLst>
              <a:ext uri="{FF2B5EF4-FFF2-40B4-BE49-F238E27FC236}">
                <a16:creationId xmlns:a16="http://schemas.microsoft.com/office/drawing/2014/main" id="{35A94511-4CE6-2A14-1DA1-B6BBEC6E7073}"/>
              </a:ext>
            </a:extLst>
          </p:cNvPr>
          <p:cNvSpPr txBox="1"/>
          <p:nvPr/>
        </p:nvSpPr>
        <p:spPr>
          <a:xfrm>
            <a:off x="3443654" y="2349285"/>
            <a:ext cx="5672354" cy="584775"/>
          </a:xfrm>
          <a:prstGeom prst="rect">
            <a:avLst/>
          </a:prstGeom>
          <a:noFill/>
        </p:spPr>
        <p:txBody>
          <a:bodyPr wrap="square" rtlCol="0">
            <a:spAutoFit/>
          </a:bodyPr>
          <a:lstStyle/>
          <a:p>
            <a:r>
              <a:rPr lang="en-US" sz="3200" b="1" dirty="0">
                <a:solidFill>
                  <a:srgbClr val="0000CC"/>
                </a:solidFill>
              </a:rPr>
              <a:t>TRƯỜNG TIỂU HỌC PHÚC LỢI</a:t>
            </a:r>
          </a:p>
        </p:txBody>
      </p:sp>
    </p:spTree>
    <p:extLst>
      <p:ext uri="{BB962C8B-B14F-4D97-AF65-F5344CB8AC3E}">
        <p14:creationId xmlns:p14="http://schemas.microsoft.com/office/powerpoint/2010/main" val="548360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grpSp>
        <p:nvGrpSpPr>
          <p:cNvPr id="6" name="Group 5">
            <a:extLst>
              <a:ext uri="{FF2B5EF4-FFF2-40B4-BE49-F238E27FC236}">
                <a16:creationId xmlns:a16="http://schemas.microsoft.com/office/drawing/2014/main" id="{6E3D6395-E110-48F9-A613-2DF2D4801517}"/>
              </a:ext>
            </a:extLst>
          </p:cNvPr>
          <p:cNvGrpSpPr/>
          <p:nvPr/>
        </p:nvGrpSpPr>
        <p:grpSpPr>
          <a:xfrm>
            <a:off x="1910797" y="1260384"/>
            <a:ext cx="3526581" cy="4090832"/>
            <a:chOff x="1910797" y="1260384"/>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1910797" y="1260384"/>
              <a:ext cx="3526581" cy="4090832"/>
              <a:chOff x="1575525" y="1712209"/>
              <a:chExt cx="3132583" cy="3633794"/>
            </a:xfrm>
          </p:grpSpPr>
          <p:sp>
            <p:nvSpPr>
              <p:cNvPr id="15" name="PA-六边形 16">
                <a:extLst>
                  <a:ext uri="{FF2B5EF4-FFF2-40B4-BE49-F238E27FC236}">
                    <a16:creationId xmlns:a16="http://schemas.microsoft.com/office/drawing/2014/main" id="{0BCAAF0F-B66F-48DC-834B-AA216439BB6C}"/>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PA-六边形 16">
                <a:extLst>
                  <a:ext uri="{FF2B5EF4-FFF2-40B4-BE49-F238E27FC236}">
                    <a16:creationId xmlns:a16="http://schemas.microsoft.com/office/drawing/2014/main" id="{6C934615-FC6F-46EC-8D8C-47C0FF5AECF4}"/>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17" name="Picture 16">
              <a:extLst>
                <a:ext uri="{FF2B5EF4-FFF2-40B4-BE49-F238E27FC236}">
                  <a16:creationId xmlns:a16="http://schemas.microsoft.com/office/drawing/2014/main" id="{AC8B1F72-0E4C-4755-95B6-32D02B17D6AF}"/>
                </a:ext>
              </a:extLst>
            </p:cNvPr>
            <p:cNvPicPr>
              <a:picLocks noChangeAspect="1"/>
            </p:cNvPicPr>
            <p:nvPr/>
          </p:nvPicPr>
          <p:blipFill>
            <a:blip r:embed="rId7"/>
            <a:stretch>
              <a:fillRect/>
            </a:stretch>
          </p:blipFill>
          <p:spPr>
            <a:xfrm>
              <a:off x="2160120" y="2426290"/>
              <a:ext cx="3027936" cy="1962310"/>
            </a:xfrm>
            <a:prstGeom prst="rect">
              <a:avLst/>
            </a:prstGeom>
            <a:ln>
              <a:noFill/>
            </a:ln>
            <a:effectLst>
              <a:softEdge rad="112500"/>
            </a:effectLst>
          </p:spPr>
        </p:pic>
      </p:grpSp>
      <p:grpSp>
        <p:nvGrpSpPr>
          <p:cNvPr id="5" name="Group 4">
            <a:extLst>
              <a:ext uri="{FF2B5EF4-FFF2-40B4-BE49-F238E27FC236}">
                <a16:creationId xmlns:a16="http://schemas.microsoft.com/office/drawing/2014/main" id="{77D787C2-F5E2-4B04-B770-46C13EF9BA8A}"/>
              </a:ext>
            </a:extLst>
          </p:cNvPr>
          <p:cNvGrpSpPr/>
          <p:nvPr/>
        </p:nvGrpSpPr>
        <p:grpSpPr>
          <a:xfrm>
            <a:off x="6867114" y="1208205"/>
            <a:ext cx="3526581" cy="4090832"/>
            <a:chOff x="6867114"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6867114" y="1208205"/>
              <a:ext cx="3526581" cy="4090832"/>
              <a:chOff x="1575525" y="1712209"/>
              <a:chExt cx="3132583" cy="3633794"/>
            </a:xfrm>
          </p:grpSpPr>
          <p:sp>
            <p:nvSpPr>
              <p:cNvPr id="23" name="PA-六边形 16">
                <a:extLst>
                  <a:ext uri="{FF2B5EF4-FFF2-40B4-BE49-F238E27FC236}">
                    <a16:creationId xmlns:a16="http://schemas.microsoft.com/office/drawing/2014/main" id="{E0C36991-58B9-44C0-AED0-84960607B731}"/>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PA-六边形 16">
                <a:extLst>
                  <a:ext uri="{FF2B5EF4-FFF2-40B4-BE49-F238E27FC236}">
                    <a16:creationId xmlns:a16="http://schemas.microsoft.com/office/drawing/2014/main" id="{22A72C92-8FA8-49FE-AC65-6A199F61856C}"/>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5" name="Picture 24">
              <a:extLst>
                <a:ext uri="{FF2B5EF4-FFF2-40B4-BE49-F238E27FC236}">
                  <a16:creationId xmlns:a16="http://schemas.microsoft.com/office/drawing/2014/main" id="{077AF37F-64D4-4316-94F5-26BD2CB1F97C}"/>
                </a:ext>
              </a:extLst>
            </p:cNvPr>
            <p:cNvPicPr>
              <a:picLocks noChangeAspect="1"/>
            </p:cNvPicPr>
            <p:nvPr/>
          </p:nvPicPr>
          <p:blipFill>
            <a:blip r:embed="rId8"/>
            <a:stretch>
              <a:fillRect/>
            </a:stretch>
          </p:blipFill>
          <p:spPr>
            <a:xfrm>
              <a:off x="7085923" y="2412974"/>
              <a:ext cx="3088963" cy="1975626"/>
            </a:xfrm>
            <a:prstGeom prst="rect">
              <a:avLst/>
            </a:prstGeom>
            <a:ln>
              <a:noFill/>
            </a:ln>
            <a:effectLst>
              <a:softEdge rad="112500"/>
            </a:effectLst>
          </p:spPr>
        </p:pic>
      </p:grpSp>
      <p:sp>
        <p:nvSpPr>
          <p:cNvPr id="26" name="TextBox 25">
            <a:extLst>
              <a:ext uri="{FF2B5EF4-FFF2-40B4-BE49-F238E27FC236}">
                <a16:creationId xmlns:a16="http://schemas.microsoft.com/office/drawing/2014/main" id="{0C5E320A-7FF1-480A-8C56-1C2EA7A67BA2}"/>
              </a:ext>
            </a:extLst>
          </p:cNvPr>
          <p:cNvSpPr txBox="1"/>
          <p:nvPr/>
        </p:nvSpPr>
        <p:spPr>
          <a:xfrm>
            <a:off x="2099956" y="5398832"/>
            <a:ext cx="3022434" cy="784830"/>
          </a:xfrm>
          <a:prstGeom prst="rect">
            <a:avLst/>
          </a:prstGeom>
          <a:noFill/>
        </p:spPr>
        <p:txBody>
          <a:bodyPr wrap="square" rtlCol="0">
            <a:spAutoFit/>
          </a:bodyPr>
          <a:lstStyle/>
          <a:p>
            <a:pPr algn="ctr"/>
            <a:r>
              <a:rPr lang="en-US" sz="4500" dirty="0">
                <a:latin typeface="HP-211" panose="020B0803050302020204" pitchFamily="34" charset="0"/>
              </a:rPr>
              <a:t>bìm bịp</a:t>
            </a:r>
          </a:p>
        </p:txBody>
      </p:sp>
      <p:sp>
        <p:nvSpPr>
          <p:cNvPr id="27" name="TextBox 26">
            <a:extLst>
              <a:ext uri="{FF2B5EF4-FFF2-40B4-BE49-F238E27FC236}">
                <a16:creationId xmlns:a16="http://schemas.microsoft.com/office/drawing/2014/main" id="{1850DC64-8CAC-43FA-ADBA-05949E7354EF}"/>
              </a:ext>
            </a:extLst>
          </p:cNvPr>
          <p:cNvSpPr txBox="1"/>
          <p:nvPr/>
        </p:nvSpPr>
        <p:spPr>
          <a:xfrm>
            <a:off x="7073283" y="5361553"/>
            <a:ext cx="3132584" cy="784830"/>
          </a:xfrm>
          <a:prstGeom prst="rect">
            <a:avLst/>
          </a:prstGeom>
          <a:noFill/>
        </p:spPr>
        <p:txBody>
          <a:bodyPr wrap="square" rtlCol="0">
            <a:spAutoFit/>
          </a:bodyPr>
          <a:lstStyle/>
          <a:p>
            <a:pPr algn="ctr"/>
            <a:r>
              <a:rPr lang="en-US" sz="4500" dirty="0">
                <a:latin typeface="HP-211" panose="020B0803050302020204" pitchFamily="34" charset="0"/>
              </a:rPr>
              <a:t>búp sen</a:t>
            </a:r>
          </a:p>
        </p:txBody>
      </p:sp>
      <p:cxnSp>
        <p:nvCxnSpPr>
          <p:cNvPr id="28" name="Straight Connector 27">
            <a:extLst>
              <a:ext uri="{FF2B5EF4-FFF2-40B4-BE49-F238E27FC236}">
                <a16:creationId xmlns:a16="http://schemas.microsoft.com/office/drawing/2014/main" id="{44433CEA-A508-499A-8F14-49EC4B55ED2B}"/>
              </a:ext>
            </a:extLst>
          </p:cNvPr>
          <p:cNvCxnSpPr>
            <a:cxnSpLocks/>
          </p:cNvCxnSpPr>
          <p:nvPr/>
        </p:nvCxnSpPr>
        <p:spPr>
          <a:xfrm>
            <a:off x="4082182" y="6199414"/>
            <a:ext cx="57294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2EA0034-F742-4D58-ABB7-95CD272858F9}"/>
              </a:ext>
            </a:extLst>
          </p:cNvPr>
          <p:cNvCxnSpPr>
            <a:cxnSpLocks/>
          </p:cNvCxnSpPr>
          <p:nvPr/>
        </p:nvCxnSpPr>
        <p:spPr>
          <a:xfrm>
            <a:off x="7945456" y="6143251"/>
            <a:ext cx="6305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55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circle(in)">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4" name="Picture 3">
            <a:extLst>
              <a:ext uri="{FF2B5EF4-FFF2-40B4-BE49-F238E27FC236}">
                <a16:creationId xmlns:a16="http://schemas.microsoft.com/office/drawing/2014/main" id="{CB8CBD8E-26E6-431C-BDDF-B454ADED89D2}"/>
              </a:ext>
            </a:extLst>
          </p:cNvPr>
          <p:cNvPicPr>
            <a:picLocks noChangeAspect="1"/>
          </p:cNvPicPr>
          <p:nvPr/>
        </p:nvPicPr>
        <p:blipFill>
          <a:blip r:embed="rId3"/>
          <a:stretch>
            <a:fillRect/>
          </a:stretch>
        </p:blipFill>
        <p:spPr>
          <a:xfrm>
            <a:off x="3239198" y="612553"/>
            <a:ext cx="5713604" cy="3295147"/>
          </a:xfrm>
          <a:prstGeom prst="rect">
            <a:avLst/>
          </a:prstGeom>
        </p:spPr>
      </p:pic>
      <p:pic>
        <p:nvPicPr>
          <p:cNvPr id="7" name="Picture 6">
            <a:extLst>
              <a:ext uri="{FF2B5EF4-FFF2-40B4-BE49-F238E27FC236}">
                <a16:creationId xmlns:a16="http://schemas.microsoft.com/office/drawing/2014/main" id="{09BD6F36-3121-439A-8C2B-326A60E58120}"/>
              </a:ext>
            </a:extLst>
          </p:cNvPr>
          <p:cNvPicPr>
            <a:picLocks noChangeAspect="1"/>
          </p:cNvPicPr>
          <p:nvPr/>
        </p:nvPicPr>
        <p:blipFill>
          <a:blip r:embed="rId4"/>
          <a:stretch>
            <a:fillRect/>
          </a:stretch>
        </p:blipFill>
        <p:spPr>
          <a:xfrm>
            <a:off x="814825" y="3909898"/>
            <a:ext cx="4546885" cy="2161602"/>
          </a:xfrm>
          <a:prstGeom prst="rect">
            <a:avLst/>
          </a:prstGeom>
        </p:spPr>
      </p:pic>
      <p:pic>
        <p:nvPicPr>
          <p:cNvPr id="8" name="Picture 7">
            <a:extLst>
              <a:ext uri="{FF2B5EF4-FFF2-40B4-BE49-F238E27FC236}">
                <a16:creationId xmlns:a16="http://schemas.microsoft.com/office/drawing/2014/main" id="{FEDA2066-E608-425F-976E-3A4B41A5741A}"/>
              </a:ext>
            </a:extLst>
          </p:cNvPr>
          <p:cNvPicPr>
            <a:picLocks noChangeAspect="1"/>
          </p:cNvPicPr>
          <p:nvPr/>
        </p:nvPicPr>
        <p:blipFill>
          <a:blip r:embed="rId5"/>
          <a:stretch>
            <a:fillRect/>
          </a:stretch>
        </p:blipFill>
        <p:spPr>
          <a:xfrm>
            <a:off x="6412068" y="3849631"/>
            <a:ext cx="4932856" cy="2221869"/>
          </a:xfrm>
          <a:prstGeom prst="rect">
            <a:avLst/>
          </a:prstGeom>
        </p:spPr>
      </p:pic>
    </p:spTree>
    <p:extLst>
      <p:ext uri="{BB962C8B-B14F-4D97-AF65-F5344CB8AC3E}">
        <p14:creationId xmlns:p14="http://schemas.microsoft.com/office/powerpoint/2010/main" val="22604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pic>
        <p:nvPicPr>
          <p:cNvPr id="2" name="Picture 1">
            <a:extLst>
              <a:ext uri="{FF2B5EF4-FFF2-40B4-BE49-F238E27FC236}">
                <a16:creationId xmlns:a16="http://schemas.microsoft.com/office/drawing/2014/main" id="{EA3F03DC-59C7-43DA-8754-311E1986B0D8}"/>
              </a:ext>
            </a:extLst>
          </p:cNvPr>
          <p:cNvPicPr>
            <a:picLocks noChangeAspect="1"/>
          </p:cNvPicPr>
          <p:nvPr/>
        </p:nvPicPr>
        <p:blipFill>
          <a:blip r:embed="rId3"/>
          <a:stretch>
            <a:fillRect/>
          </a:stretch>
        </p:blipFill>
        <p:spPr>
          <a:xfrm>
            <a:off x="2679008" y="817418"/>
            <a:ext cx="6833984" cy="2718033"/>
          </a:xfrm>
          <a:prstGeom prst="rect">
            <a:avLst/>
          </a:prstGeom>
        </p:spPr>
      </p:pic>
      <p:pic>
        <p:nvPicPr>
          <p:cNvPr id="3" name="Picture 2">
            <a:extLst>
              <a:ext uri="{FF2B5EF4-FFF2-40B4-BE49-F238E27FC236}">
                <a16:creationId xmlns:a16="http://schemas.microsoft.com/office/drawing/2014/main" id="{FB9CF155-804D-40C6-9B0B-A6BBE574869E}"/>
              </a:ext>
            </a:extLst>
          </p:cNvPr>
          <p:cNvPicPr>
            <a:picLocks noChangeAspect="1"/>
          </p:cNvPicPr>
          <p:nvPr/>
        </p:nvPicPr>
        <p:blipFill>
          <a:blip r:embed="rId4"/>
          <a:stretch>
            <a:fillRect/>
          </a:stretch>
        </p:blipFill>
        <p:spPr>
          <a:xfrm>
            <a:off x="2679007" y="3989904"/>
            <a:ext cx="6833984" cy="2743405"/>
          </a:xfrm>
          <a:prstGeom prst="rect">
            <a:avLst/>
          </a:prstGeom>
        </p:spPr>
      </p:pic>
    </p:spTree>
    <p:extLst>
      <p:ext uri="{BB962C8B-B14F-4D97-AF65-F5344CB8AC3E}">
        <p14:creationId xmlns:p14="http://schemas.microsoft.com/office/powerpoint/2010/main" val="6176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032" y="1337035"/>
            <a:ext cx="6249725" cy="3697270"/>
          </a:xfrm>
          <a:prstGeom prst="rect">
            <a:avLst/>
          </a:prstGeom>
        </p:spPr>
      </p:pic>
    </p:spTree>
    <p:extLst>
      <p:ext uri="{BB962C8B-B14F-4D97-AF65-F5344CB8AC3E}">
        <p14:creationId xmlns:p14="http://schemas.microsoft.com/office/powerpoint/2010/main" val="303214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EP">
            <a:hlinkClick r:id="" action="ppaction://media"/>
            <a:extLst>
              <a:ext uri="{FF2B5EF4-FFF2-40B4-BE49-F238E27FC236}">
                <a16:creationId xmlns:a16="http://schemas.microsoft.com/office/drawing/2014/main" id="{382EB5F6-6102-4176-8D49-C583E4A649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92994641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ÊP">
            <a:hlinkClick r:id="" action="ppaction://media"/>
            <a:extLst>
              <a:ext uri="{FF2B5EF4-FFF2-40B4-BE49-F238E27FC236}">
                <a16:creationId xmlns:a16="http://schemas.microsoft.com/office/drawing/2014/main" id="{40929F45-43B5-4E84-8C6C-D28E1F6ADD5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3050" y="1143000"/>
            <a:ext cx="9105900" cy="4572000"/>
          </a:xfrm>
          <a:prstGeom prst="rect">
            <a:avLst/>
          </a:prstGeom>
        </p:spPr>
      </p:pic>
    </p:spTree>
    <p:extLst>
      <p:ext uri="{BB962C8B-B14F-4D97-AF65-F5344CB8AC3E}">
        <p14:creationId xmlns:p14="http://schemas.microsoft.com/office/powerpoint/2010/main" val="134842197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562" y="1333536"/>
            <a:ext cx="7249732" cy="4709307"/>
          </a:xfrm>
          <a:prstGeom prst="rect">
            <a:avLst/>
          </a:prstGeom>
        </p:spPr>
      </p:pic>
    </p:spTree>
    <p:extLst>
      <p:ext uri="{BB962C8B-B14F-4D97-AF65-F5344CB8AC3E}">
        <p14:creationId xmlns:p14="http://schemas.microsoft.com/office/powerpoint/2010/main" val="345394202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924FA7D6-64A3-470D-A7AA-C8CCC7007274}"/>
              </a:ext>
            </a:extLst>
          </p:cNvPr>
          <p:cNvPicPr>
            <a:picLocks noChangeAspect="1"/>
          </p:cNvPicPr>
          <p:nvPr/>
        </p:nvPicPr>
        <p:blipFill>
          <a:blip r:embed="rId3"/>
          <a:stretch>
            <a:fillRect/>
          </a:stretch>
        </p:blipFill>
        <p:spPr>
          <a:xfrm>
            <a:off x="2224019" y="1433726"/>
            <a:ext cx="7743962" cy="4562250"/>
          </a:xfrm>
          <a:prstGeom prst="rect">
            <a:avLst/>
          </a:prstGeom>
        </p:spPr>
      </p:pic>
    </p:spTree>
    <p:extLst>
      <p:ext uri="{BB962C8B-B14F-4D97-AF65-F5344CB8AC3E}">
        <p14:creationId xmlns:p14="http://schemas.microsoft.com/office/powerpoint/2010/main" val="2205382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3" name="Picture 2">
            <a:extLst>
              <a:ext uri="{FF2B5EF4-FFF2-40B4-BE49-F238E27FC236}">
                <a16:creationId xmlns:a16="http://schemas.microsoft.com/office/drawing/2014/main" id="{036B9A90-91B8-4DAF-BD58-A86EC7FD5644}"/>
              </a:ext>
            </a:extLst>
          </p:cNvPr>
          <p:cNvPicPr>
            <a:picLocks noChangeAspect="1"/>
          </p:cNvPicPr>
          <p:nvPr/>
        </p:nvPicPr>
        <p:blipFill>
          <a:blip r:embed="rId3"/>
          <a:stretch>
            <a:fillRect/>
          </a:stretch>
        </p:blipFill>
        <p:spPr>
          <a:xfrm>
            <a:off x="1002404" y="1433726"/>
            <a:ext cx="10187191" cy="4587752"/>
          </a:xfrm>
          <a:prstGeom prst="rect">
            <a:avLst/>
          </a:prstGeom>
        </p:spPr>
      </p:pic>
    </p:spTree>
    <p:extLst>
      <p:ext uri="{BB962C8B-B14F-4D97-AF65-F5344CB8AC3E}">
        <p14:creationId xmlns:p14="http://schemas.microsoft.com/office/powerpoint/2010/main" val="483979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E1A78-9248-4E02-BA2D-C89A9EE2E96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235" y="-60960"/>
            <a:ext cx="2543955" cy="1494686"/>
          </a:xfrm>
          <a:prstGeom prst="rect">
            <a:avLst/>
          </a:prstGeom>
        </p:spPr>
      </p:pic>
      <p:pic>
        <p:nvPicPr>
          <p:cNvPr id="4" name="Picture 3">
            <a:extLst>
              <a:ext uri="{FF2B5EF4-FFF2-40B4-BE49-F238E27FC236}">
                <a16:creationId xmlns:a16="http://schemas.microsoft.com/office/drawing/2014/main" id="{BA57FE29-1611-4B44-A1BE-D56954568E15}"/>
              </a:ext>
            </a:extLst>
          </p:cNvPr>
          <p:cNvPicPr>
            <a:picLocks noChangeAspect="1"/>
          </p:cNvPicPr>
          <p:nvPr/>
        </p:nvPicPr>
        <p:blipFill>
          <a:blip r:embed="rId3"/>
          <a:stretch>
            <a:fillRect/>
          </a:stretch>
        </p:blipFill>
        <p:spPr>
          <a:xfrm>
            <a:off x="1432321" y="1495457"/>
            <a:ext cx="9327358" cy="4369945"/>
          </a:xfrm>
          <a:prstGeom prst="rect">
            <a:avLst/>
          </a:prstGeom>
        </p:spPr>
      </p:pic>
    </p:spTree>
    <p:extLst>
      <p:ext uri="{BB962C8B-B14F-4D97-AF65-F5344CB8AC3E}">
        <p14:creationId xmlns:p14="http://schemas.microsoft.com/office/powerpoint/2010/main" val="13105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anh lớn">
            <a:extLst>
              <a:ext uri="{FF2B5EF4-FFF2-40B4-BE49-F238E27FC236}">
                <a16:creationId xmlns:a16="http://schemas.microsoft.com/office/drawing/2014/main" id="{7CE385C9-597D-B6CC-EE46-D4D4C09ADB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đèn pin">
            <a:extLst>
              <a:ext uri="{FF2B5EF4-FFF2-40B4-BE49-F238E27FC236}">
                <a16:creationId xmlns:a16="http://schemas.microsoft.com/office/drawing/2014/main" id="{DF8F2FCD-B602-002F-BEA0-966F247277FE}"/>
              </a:ext>
            </a:extLst>
          </p:cNvPr>
          <p:cNvSpPr txBox="1"/>
          <p:nvPr/>
        </p:nvSpPr>
        <p:spPr>
          <a:xfrm>
            <a:off x="8130030" y="4582956"/>
            <a:ext cx="3104885" cy="861766"/>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0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chút ít</a:t>
            </a:r>
            <a:endParaRPr kumimoji="0" lang="es-ES" sz="5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mũ len">
            <a:extLst>
              <a:ext uri="{FF2B5EF4-FFF2-40B4-BE49-F238E27FC236}">
                <a16:creationId xmlns:a16="http://schemas.microsoft.com/office/drawing/2014/main" id="{5D5B0547-F964-2549-773B-29866C106BB2}"/>
              </a:ext>
            </a:extLst>
          </p:cNvPr>
          <p:cNvSpPr txBox="1"/>
          <p:nvPr/>
        </p:nvSpPr>
        <p:spPr>
          <a:xfrm>
            <a:off x="8126861" y="4525163"/>
            <a:ext cx="310407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tấp nập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mưa phùn">
            <a:extLst>
              <a:ext uri="{FF2B5EF4-FFF2-40B4-BE49-F238E27FC236}">
                <a16:creationId xmlns:a16="http://schemas.microsoft.com/office/drawing/2014/main" id="{1E128696-AC8A-30A9-3365-7EC921C3B2B1}"/>
              </a:ext>
            </a:extLst>
          </p:cNvPr>
          <p:cNvSpPr txBox="1"/>
          <p:nvPr/>
        </p:nvSpPr>
        <p:spPr>
          <a:xfrm>
            <a:off x="8066121" y="4557675"/>
            <a:ext cx="307016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n</a:t>
            </a:r>
            <a:r>
              <a:rPr lang="es-ES" sz="5400" b="1" noProof="0">
                <a:solidFill>
                  <a:prstClr val="black"/>
                </a:solidFill>
                <a:latin typeface="Arial-Rounded" panose="020B0500000000000000" pitchFamily="34" charset="0"/>
                <a:ea typeface="Arial-Rounded" panose="020B0500000000000000" pitchFamily="34" charset="0"/>
                <a:cs typeface="Arial-Rounded" panose="020B0500000000000000" pitchFamily="34" charset="0"/>
              </a:rPr>
              <a:t>ét chữ</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dế mèn">
            <a:extLst>
              <a:ext uri="{FF2B5EF4-FFF2-40B4-BE49-F238E27FC236}">
                <a16:creationId xmlns:a16="http://schemas.microsoft.com/office/drawing/2014/main" id="{B8D9E8DC-A342-B9EB-270F-351C6A231AE0}"/>
              </a:ext>
            </a:extLst>
          </p:cNvPr>
          <p:cNvSpPr txBox="1"/>
          <p:nvPr/>
        </p:nvSpPr>
        <p:spPr>
          <a:xfrm>
            <a:off x="8065466" y="4570945"/>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mứt sen</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bản tin">
            <a:extLst>
              <a:ext uri="{FF2B5EF4-FFF2-40B4-BE49-F238E27FC236}">
                <a16:creationId xmlns:a16="http://schemas.microsoft.com/office/drawing/2014/main" id="{20BA339A-D527-0B79-9950-269D05C72852}"/>
              </a:ext>
            </a:extLst>
          </p:cNvPr>
          <p:cNvSpPr txBox="1"/>
          <p:nvPr/>
        </p:nvSpPr>
        <p:spPr>
          <a:xfrm>
            <a:off x="8126051" y="4589600"/>
            <a:ext cx="3112841"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hồi hộp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cun con">
            <a:extLst>
              <a:ext uri="{FF2B5EF4-FFF2-40B4-BE49-F238E27FC236}">
                <a16:creationId xmlns:a16="http://schemas.microsoft.com/office/drawing/2014/main" id="{73C69764-6694-178E-4238-3C44D521D57B}"/>
              </a:ext>
            </a:extLst>
          </p:cNvPr>
          <p:cNvSpPr txBox="1"/>
          <p:nvPr/>
        </p:nvSpPr>
        <p:spPr>
          <a:xfrm>
            <a:off x="8073422" y="4564827"/>
            <a:ext cx="3104885" cy="923322"/>
          </a:xfrm>
          <a:prstGeom prst="rect">
            <a:avLst/>
          </a:prstGeom>
          <a:solidFill>
            <a:schemeClr val="bg1"/>
          </a:solidFill>
        </p:spPr>
        <p:txBody>
          <a:bodyPr wrap="square" lIns="91431" tIns="45716" rIns="91431" bIns="4571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540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t</a:t>
            </a:r>
            <a:r>
              <a:rPr lang="es-ES" sz="5400" b="1" noProof="0">
                <a:solidFill>
                  <a:prstClr val="black"/>
                </a:solidFill>
                <a:latin typeface="Arial-Rounded" panose="020B0500000000000000" pitchFamily="34" charset="0"/>
                <a:ea typeface="Arial-Rounded" panose="020B0500000000000000" pitchFamily="34" charset="0"/>
                <a:cs typeface="Arial-Rounded" panose="020B0500000000000000" pitchFamily="34" charset="0"/>
              </a:rPr>
              <a:t>ia chớp</a:t>
            </a:r>
            <a:endParaRPr kumimoji="0" lang="es-ES" sz="5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giỏ đựng">
            <a:extLst>
              <a:ext uri="{FF2B5EF4-FFF2-40B4-BE49-F238E27FC236}">
                <a16:creationId xmlns:a16="http://schemas.microsoft.com/office/drawing/2014/main" id="{2E70CBC4-74AF-14B3-EB50-F3E6FFF056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9225" y="4588694"/>
            <a:ext cx="4022747" cy="2591602"/>
          </a:xfrm>
          <a:prstGeom prst="rect">
            <a:avLst/>
          </a:prstGeom>
        </p:spPr>
      </p:pic>
      <p:grpSp>
        <p:nvGrpSpPr>
          <p:cNvPr id="12" name="Group 1">
            <a:extLst>
              <a:ext uri="{FF2B5EF4-FFF2-40B4-BE49-F238E27FC236}">
                <a16:creationId xmlns:a16="http://schemas.microsoft.com/office/drawing/2014/main" id="{C8902FE2-903A-334F-58FA-41DD0E933D98}"/>
              </a:ext>
            </a:extLst>
          </p:cNvPr>
          <p:cNvGrpSpPr/>
          <p:nvPr/>
        </p:nvGrpSpPr>
        <p:grpSpPr>
          <a:xfrm>
            <a:off x="2370802" y="619445"/>
            <a:ext cx="1556676" cy="1048433"/>
            <a:chOff x="2341807" y="722423"/>
            <a:chExt cx="1167507" cy="1048431"/>
          </a:xfrm>
        </p:grpSpPr>
        <p:pic>
          <p:nvPicPr>
            <p:cNvPr id="13" name="Picture 12">
              <a:extLst>
                <a:ext uri="{FF2B5EF4-FFF2-40B4-BE49-F238E27FC236}">
                  <a16:creationId xmlns:a16="http://schemas.microsoft.com/office/drawing/2014/main" id="{5A245455-71AB-F5BB-6487-793BF1518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5989" y="722423"/>
              <a:ext cx="994475" cy="994475"/>
            </a:xfrm>
            <a:prstGeom prst="rect">
              <a:avLst/>
            </a:prstGeom>
            <a:effectLst>
              <a:outerShdw blurRad="50800" dist="38100" dir="2700000" algn="tl" rotWithShape="0">
                <a:prstClr val="black">
                  <a:alpha val="40000"/>
                </a:prstClr>
              </a:outerShdw>
            </a:effectLst>
          </p:spPr>
        </p:pic>
        <p:sp>
          <p:nvSpPr>
            <p:cNvPr id="14" name="1">
              <a:extLst>
                <a:ext uri="{FF2B5EF4-FFF2-40B4-BE49-F238E27FC236}">
                  <a16:creationId xmlns:a16="http://schemas.microsoft.com/office/drawing/2014/main" id="{6F78DD67-F3CD-D4BD-F2EB-0E87EE436DD1}"/>
                </a:ext>
              </a:extLst>
            </p:cNvPr>
            <p:cNvSpPr txBox="1"/>
            <p:nvPr/>
          </p:nvSpPr>
          <p:spPr>
            <a:xfrm>
              <a:off x="2341807" y="1001415"/>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2">
            <a:extLst>
              <a:ext uri="{FF2B5EF4-FFF2-40B4-BE49-F238E27FC236}">
                <a16:creationId xmlns:a16="http://schemas.microsoft.com/office/drawing/2014/main" id="{E1B52B87-6D6F-122B-1661-F37CF5D03B09}"/>
              </a:ext>
            </a:extLst>
          </p:cNvPr>
          <p:cNvGrpSpPr/>
          <p:nvPr/>
        </p:nvGrpSpPr>
        <p:grpSpPr>
          <a:xfrm>
            <a:off x="4250540" y="2642322"/>
            <a:ext cx="1556676" cy="1048433"/>
            <a:chOff x="5632842" y="2105111"/>
            <a:chExt cx="1167507" cy="1048431"/>
          </a:xfrm>
        </p:grpSpPr>
        <p:pic>
          <p:nvPicPr>
            <p:cNvPr id="16" name="2">
              <a:extLst>
                <a:ext uri="{FF2B5EF4-FFF2-40B4-BE49-F238E27FC236}">
                  <a16:creationId xmlns:a16="http://schemas.microsoft.com/office/drawing/2014/main" id="{A72A020F-9A12-5600-BAEF-CB76E859ED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024" y="2105111"/>
              <a:ext cx="994475" cy="994475"/>
            </a:xfrm>
            <a:prstGeom prst="rect">
              <a:avLst/>
            </a:prstGeom>
            <a:effectLst>
              <a:outerShdw blurRad="50800" dist="38100" dir="2700000" algn="tl" rotWithShape="0">
                <a:prstClr val="black">
                  <a:alpha val="40000"/>
                </a:prstClr>
              </a:outerShdw>
            </a:effectLst>
          </p:spPr>
        </p:pic>
        <p:sp>
          <p:nvSpPr>
            <p:cNvPr id="17" name="2">
              <a:extLst>
                <a:ext uri="{FF2B5EF4-FFF2-40B4-BE49-F238E27FC236}">
                  <a16:creationId xmlns:a16="http://schemas.microsoft.com/office/drawing/2014/main" id="{B60E8221-8345-C12D-F24C-1EF932A676AC}"/>
                </a:ext>
              </a:extLst>
            </p:cNvPr>
            <p:cNvSpPr txBox="1"/>
            <p:nvPr/>
          </p:nvSpPr>
          <p:spPr>
            <a:xfrm>
              <a:off x="5632842" y="2384103"/>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8" name="Group 13">
            <a:extLst>
              <a:ext uri="{FF2B5EF4-FFF2-40B4-BE49-F238E27FC236}">
                <a16:creationId xmlns:a16="http://schemas.microsoft.com/office/drawing/2014/main" id="{C1FF2731-639A-FA6B-2779-5841345C5706}"/>
              </a:ext>
            </a:extLst>
          </p:cNvPr>
          <p:cNvGrpSpPr/>
          <p:nvPr/>
        </p:nvGrpSpPr>
        <p:grpSpPr>
          <a:xfrm>
            <a:off x="1070082" y="1990174"/>
            <a:ext cx="1556676" cy="1048433"/>
            <a:chOff x="1559230" y="2459387"/>
            <a:chExt cx="1167507" cy="1048431"/>
          </a:xfrm>
        </p:grpSpPr>
        <p:pic>
          <p:nvPicPr>
            <p:cNvPr id="19" name="Picture 18">
              <a:extLst>
                <a:ext uri="{FF2B5EF4-FFF2-40B4-BE49-F238E27FC236}">
                  <a16:creationId xmlns:a16="http://schemas.microsoft.com/office/drawing/2014/main" id="{D6DF144B-FEA4-AC9D-C4A9-66DAA1F0D0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181BECB0-7667-8379-EAE3-0F65F86D4ABB}"/>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4">
            <a:extLst>
              <a:ext uri="{FF2B5EF4-FFF2-40B4-BE49-F238E27FC236}">
                <a16:creationId xmlns:a16="http://schemas.microsoft.com/office/drawing/2014/main" id="{9771407F-497C-1950-E850-A8D677628991}"/>
              </a:ext>
            </a:extLst>
          </p:cNvPr>
          <p:cNvGrpSpPr/>
          <p:nvPr/>
        </p:nvGrpSpPr>
        <p:grpSpPr>
          <a:xfrm>
            <a:off x="4266986" y="435444"/>
            <a:ext cx="1556676" cy="1048433"/>
            <a:chOff x="1559230" y="2459387"/>
            <a:chExt cx="1167507" cy="1048431"/>
          </a:xfrm>
        </p:grpSpPr>
        <p:pic>
          <p:nvPicPr>
            <p:cNvPr id="22" name="Picture 21">
              <a:extLst>
                <a:ext uri="{FF2B5EF4-FFF2-40B4-BE49-F238E27FC236}">
                  <a16:creationId xmlns:a16="http://schemas.microsoft.com/office/drawing/2014/main" id="{CC2831A2-5551-81CE-199C-0527D99204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3" name="4">
              <a:extLst>
                <a:ext uri="{FF2B5EF4-FFF2-40B4-BE49-F238E27FC236}">
                  <a16:creationId xmlns:a16="http://schemas.microsoft.com/office/drawing/2014/main" id="{51357D05-E0B8-4A5A-FD5A-69AF22E7FBB6}"/>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4" name="Group 5">
            <a:extLst>
              <a:ext uri="{FF2B5EF4-FFF2-40B4-BE49-F238E27FC236}">
                <a16:creationId xmlns:a16="http://schemas.microsoft.com/office/drawing/2014/main" id="{D36C3715-1178-B6EA-ED35-2C3AB4D4171F}"/>
              </a:ext>
            </a:extLst>
          </p:cNvPr>
          <p:cNvGrpSpPr/>
          <p:nvPr/>
        </p:nvGrpSpPr>
        <p:grpSpPr>
          <a:xfrm>
            <a:off x="3087600" y="1850678"/>
            <a:ext cx="1556676" cy="1048433"/>
            <a:chOff x="1559230" y="2459387"/>
            <a:chExt cx="1167507" cy="1048431"/>
          </a:xfrm>
        </p:grpSpPr>
        <p:pic>
          <p:nvPicPr>
            <p:cNvPr id="25" name="Picture 24">
              <a:extLst>
                <a:ext uri="{FF2B5EF4-FFF2-40B4-BE49-F238E27FC236}">
                  <a16:creationId xmlns:a16="http://schemas.microsoft.com/office/drawing/2014/main" id="{761D3B6E-853A-C74E-8014-2EBEB2B4B5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6" name="5">
              <a:extLst>
                <a:ext uri="{FF2B5EF4-FFF2-40B4-BE49-F238E27FC236}">
                  <a16:creationId xmlns:a16="http://schemas.microsoft.com/office/drawing/2014/main" id="{866C7291-4523-5471-6B08-8D49F3C171CB}"/>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5</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Group 22">
            <a:extLst>
              <a:ext uri="{FF2B5EF4-FFF2-40B4-BE49-F238E27FC236}">
                <a16:creationId xmlns:a16="http://schemas.microsoft.com/office/drawing/2014/main" id="{3EDE6DD3-D48F-19C7-75C9-497C2110041A}"/>
              </a:ext>
            </a:extLst>
          </p:cNvPr>
          <p:cNvGrpSpPr/>
          <p:nvPr/>
        </p:nvGrpSpPr>
        <p:grpSpPr>
          <a:xfrm>
            <a:off x="5214411" y="1608631"/>
            <a:ext cx="1556676" cy="1048433"/>
            <a:chOff x="1559230" y="2459387"/>
            <a:chExt cx="1167507" cy="1048431"/>
          </a:xfrm>
        </p:grpSpPr>
        <p:pic>
          <p:nvPicPr>
            <p:cNvPr id="28" name="Picture 27">
              <a:extLst>
                <a:ext uri="{FF2B5EF4-FFF2-40B4-BE49-F238E27FC236}">
                  <a16:creationId xmlns:a16="http://schemas.microsoft.com/office/drawing/2014/main" id="{1FC24FA4-5DD9-67A3-BF71-6CD66F4DD4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33412" y="2459387"/>
              <a:ext cx="994475" cy="994475"/>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18807392-AA6A-FD78-29C7-21958A0038A0}"/>
                </a:ext>
              </a:extLst>
            </p:cNvPr>
            <p:cNvSpPr txBox="1"/>
            <p:nvPr/>
          </p:nvSpPr>
          <p:spPr>
            <a:xfrm>
              <a:off x="1559230" y="2738379"/>
              <a:ext cx="1167507" cy="769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4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Rounded" panose="020B0500000000000000" pitchFamily="34" charset="0"/>
                  <a:ea typeface="Arial-Rounded" panose="020B0500000000000000" pitchFamily="34" charset="0"/>
                  <a:cs typeface="Arial-Rounded" panose="020B0500000000000000" pitchFamily="34" charset="0"/>
                </a:rPr>
                <a:t>6</a:t>
              </a:r>
              <a:endParaRPr kumimoji="0" lang="es-E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0" name="Oval mặt trời">
            <a:extLst>
              <a:ext uri="{FF2B5EF4-FFF2-40B4-BE49-F238E27FC236}">
                <a16:creationId xmlns:a16="http://schemas.microsoft.com/office/drawing/2014/main" id="{F46D794C-E101-1FE0-BAF7-49A479262F94}"/>
              </a:ext>
            </a:extLst>
          </p:cNvPr>
          <p:cNvSpPr/>
          <p:nvPr/>
        </p:nvSpPr>
        <p:spPr>
          <a:xfrm>
            <a:off x="9214338" y="1226807"/>
            <a:ext cx="1242655" cy="1204310"/>
          </a:xfrm>
          <a:prstGeom prst="ellipse">
            <a:avLst/>
          </a:prstGeom>
          <a:solidFill>
            <a:srgbClr val="FFC000"/>
          </a:solidFill>
          <a:ln>
            <a:solidFill>
              <a:srgbClr val="F4A956"/>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Tieng-tinh-tinh-www_nhacchuongvui_com.mp3">
            <a:hlinkClick r:id="" action="ppaction://media"/>
            <a:extLst>
              <a:ext uri="{FF2B5EF4-FFF2-40B4-BE49-F238E27FC236}">
                <a16:creationId xmlns:a16="http://schemas.microsoft.com/office/drawing/2014/main" id="{9F05769D-9FB8-5E04-6E47-EF8C099FCB81}"/>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0" y="498496"/>
            <a:ext cx="649817" cy="487363"/>
          </a:xfrm>
          <a:prstGeom prst="rect">
            <a:avLst/>
          </a:prstGeom>
        </p:spPr>
      </p:pic>
      <p:pic>
        <p:nvPicPr>
          <p:cNvPr id="32" name="Tieng-tinh-tinh-www_nhacchuongvui_com.mp3">
            <a:hlinkClick r:id="" action="ppaction://media"/>
            <a:extLst>
              <a:ext uri="{FF2B5EF4-FFF2-40B4-BE49-F238E27FC236}">
                <a16:creationId xmlns:a16="http://schemas.microsoft.com/office/drawing/2014/main" id="{DC441CDD-BC63-648B-E537-45913EE3723D}"/>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1" y="1192959"/>
            <a:ext cx="649817" cy="487363"/>
          </a:xfrm>
          <a:prstGeom prst="rect">
            <a:avLst/>
          </a:prstGeom>
        </p:spPr>
      </p:pic>
      <p:pic>
        <p:nvPicPr>
          <p:cNvPr id="33" name="Tieng-tinh-tinh-www_nhacchuongvui_com.mp3">
            <a:hlinkClick r:id="" action="ppaction://media"/>
            <a:extLst>
              <a:ext uri="{FF2B5EF4-FFF2-40B4-BE49-F238E27FC236}">
                <a16:creationId xmlns:a16="http://schemas.microsoft.com/office/drawing/2014/main" id="{785133FF-C826-E3A4-2535-9D28F8EEB04A}"/>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1936752" y="1717175"/>
            <a:ext cx="649817" cy="487363"/>
          </a:xfrm>
          <a:prstGeom prst="rect">
            <a:avLst/>
          </a:prstGeom>
        </p:spPr>
      </p:pic>
      <p:pic>
        <p:nvPicPr>
          <p:cNvPr id="34" name="Tieng-tinh-tinh-www_nhacchuongvui_com.mp3">
            <a:hlinkClick r:id="" action="ppaction://media"/>
            <a:extLst>
              <a:ext uri="{FF2B5EF4-FFF2-40B4-BE49-F238E27FC236}">
                <a16:creationId xmlns:a16="http://schemas.microsoft.com/office/drawing/2014/main" id="{D354B749-24FD-1692-8822-8650DF60BC3D}"/>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58254" y="2187436"/>
            <a:ext cx="649817" cy="487363"/>
          </a:xfrm>
          <a:prstGeom prst="rect">
            <a:avLst/>
          </a:prstGeom>
        </p:spPr>
      </p:pic>
      <p:pic>
        <p:nvPicPr>
          <p:cNvPr id="35" name="Tieng-tinh-tinh-www_nhacchuongvui_com.mp3">
            <a:hlinkClick r:id="" action="ppaction://media"/>
            <a:extLst>
              <a:ext uri="{FF2B5EF4-FFF2-40B4-BE49-F238E27FC236}">
                <a16:creationId xmlns:a16="http://schemas.microsoft.com/office/drawing/2014/main" id="{BD97A143-1449-088C-68FC-42AD3CC9561A}"/>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83326" y="2621253"/>
            <a:ext cx="745237" cy="487363"/>
          </a:xfrm>
          <a:prstGeom prst="rect">
            <a:avLst/>
          </a:prstGeom>
        </p:spPr>
      </p:pic>
      <p:pic>
        <p:nvPicPr>
          <p:cNvPr id="36" name="Tieng-tinh-tinh-www_nhacchuongvui_com.mp3">
            <a:hlinkClick r:id="" action="ppaction://media"/>
            <a:extLst>
              <a:ext uri="{FF2B5EF4-FFF2-40B4-BE49-F238E27FC236}">
                <a16:creationId xmlns:a16="http://schemas.microsoft.com/office/drawing/2014/main" id="{494FB3D3-F32A-56F2-BDE9-4DDCC01A3F35}"/>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3167056"/>
            <a:ext cx="649817" cy="487363"/>
          </a:xfrm>
          <a:prstGeom prst="rect">
            <a:avLst/>
          </a:prstGeom>
        </p:spPr>
      </p:pic>
      <p:sp>
        <p:nvSpPr>
          <p:cNvPr id="37" name="trò chơi hái táo">
            <a:extLst>
              <a:ext uri="{FF2B5EF4-FFF2-40B4-BE49-F238E27FC236}">
                <a16:creationId xmlns:a16="http://schemas.microsoft.com/office/drawing/2014/main" id="{83636D69-ED6B-A541-904D-2E1C5DF436DF}"/>
              </a:ext>
            </a:extLst>
          </p:cNvPr>
          <p:cNvSpPr/>
          <p:nvPr/>
        </p:nvSpPr>
        <p:spPr>
          <a:xfrm>
            <a:off x="6267266" y="-19255"/>
            <a:ext cx="6023643"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1" i="0" u="none" strike="noStrike" kern="0" cap="none" spc="0" normalizeH="0" baseline="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Trò</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chơi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Hái</a:t>
            </a:r>
            <a:r>
              <a:rPr kumimoji="0" lang="en-US" sz="5000" b="1" i="0" u="none" strike="noStrike" kern="0" cap="none" spc="0" normalizeH="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0" cap="none" spc="0" normalizeH="0" noProof="0" dirty="0" err="1">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rPr>
              <a:t>táo</a:t>
            </a:r>
            <a:endParaRPr kumimoji="0" lang="en-US" sz="5000" b="1" i="0" u="none" strike="noStrike" kern="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 name="Arrow: Right 37">
            <a:hlinkClick r:id="rId10" action="ppaction://hlinksldjump"/>
            <a:extLst>
              <a:ext uri="{FF2B5EF4-FFF2-40B4-BE49-F238E27FC236}">
                <a16:creationId xmlns:a16="http://schemas.microsoft.com/office/drawing/2014/main" id="{E45CD165-DD22-A5CE-53E7-5714702F7BB3}"/>
              </a:ext>
            </a:extLst>
          </p:cNvPr>
          <p:cNvSpPr/>
          <p:nvPr/>
        </p:nvSpPr>
        <p:spPr>
          <a:xfrm>
            <a:off x="11034318" y="62922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9" name="Tieng-tinh-tinh-www_nhacchuongvui_com.mp3">
            <a:hlinkClick r:id="" action="ppaction://media"/>
            <a:extLst>
              <a:ext uri="{FF2B5EF4-FFF2-40B4-BE49-F238E27FC236}">
                <a16:creationId xmlns:a16="http://schemas.microsoft.com/office/drawing/2014/main" id="{44E0ADC7-8771-0034-CC90-9A037BFBBEE2}"/>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098683" y="4056698"/>
            <a:ext cx="649817" cy="487363"/>
          </a:xfrm>
          <a:prstGeom prst="rect">
            <a:avLst/>
          </a:prstGeom>
        </p:spPr>
      </p:pic>
    </p:spTree>
    <p:extLst>
      <p:ext uri="{BB962C8B-B14F-4D97-AF65-F5344CB8AC3E}">
        <p14:creationId xmlns:p14="http://schemas.microsoft.com/office/powerpoint/2010/main" val="1516390458"/>
      </p:ext>
    </p:extLst>
  </p:cSld>
  <p:clrMapOvr>
    <a:masterClrMapping/>
  </p:clrMapOvr>
  <mc:AlternateContent xmlns:mc="http://schemas.openxmlformats.org/markup-compatibility/2006" xmlns:p14="http://schemas.microsoft.com/office/powerpoint/2010/main">
    <mc:Choice Requires="p14">
      <p:transition spd="slow" p14:dur="12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1.11111E-6 L 0.00026 -0.02338 " pathEditMode="relative" rAng="0" ptsTypes="AA">
                                      <p:cBhvr>
                                        <p:cTn id="6" dur="250" accel="50000" decel="50000" autoRev="1" fill="hold">
                                          <p:stCondLst>
                                            <p:cond delay="0"/>
                                          </p:stCondLst>
                                        </p:cTn>
                                        <p:tgtEl>
                                          <p:spTgt spid="37"/>
                                        </p:tgtEl>
                                        <p:attrNameLst>
                                          <p:attrName>ppt_x</p:attrName>
                                          <p:attrName>ppt_y</p:attrName>
                                        </p:attrNameLst>
                                      </p:cBhvr>
                                      <p:rCtr x="13" y="-1181"/>
                                    </p:animMotion>
                                    <p:animRot by="1500000">
                                      <p:cBhvr>
                                        <p:cTn id="7" dur="125" fill="hold">
                                          <p:stCondLst>
                                            <p:cond delay="0"/>
                                          </p:stCondLst>
                                        </p:cTn>
                                        <p:tgtEl>
                                          <p:spTgt spid="37"/>
                                        </p:tgtEl>
                                        <p:attrNameLst>
                                          <p:attrName>r</p:attrName>
                                        </p:attrNameLst>
                                      </p:cBhvr>
                                    </p:animRot>
                                    <p:animRot by="-1500000">
                                      <p:cBhvr>
                                        <p:cTn id="8" dur="125" fill="hold">
                                          <p:stCondLst>
                                            <p:cond delay="125"/>
                                          </p:stCondLst>
                                        </p:cTn>
                                        <p:tgtEl>
                                          <p:spTgt spid="37"/>
                                        </p:tgtEl>
                                        <p:attrNameLst>
                                          <p:attrName>r</p:attrName>
                                        </p:attrNameLst>
                                      </p:cBhvr>
                                    </p:animRot>
                                    <p:animRot by="-1500000">
                                      <p:cBhvr>
                                        <p:cTn id="9" dur="125" fill="hold">
                                          <p:stCondLst>
                                            <p:cond delay="250"/>
                                          </p:stCondLst>
                                        </p:cTn>
                                        <p:tgtEl>
                                          <p:spTgt spid="37"/>
                                        </p:tgtEl>
                                        <p:attrNameLst>
                                          <p:attrName>r</p:attrName>
                                        </p:attrNameLst>
                                      </p:cBhvr>
                                    </p:animRot>
                                    <p:animRot by="1500000">
                                      <p:cBhvr>
                                        <p:cTn id="10" dur="125" fill="hold">
                                          <p:stCondLst>
                                            <p:cond delay="375"/>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5"/>
                  </p:tgtEl>
                </p:cond>
              </p:nextCondLst>
            </p:seq>
            <p:seq concurrent="1" nextAc="seek">
              <p:cTn id="23" restart="whenNotActive" fill="hold" evtFilter="cancelBubble" nodeType="interactiveSeq">
                <p:stCondLst>
                  <p:cond evt="onClick" delay="0">
                    <p:tgtEl>
                      <p:spTgt spid="18"/>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subTnLst>
                                    <p:audio>
                                      <p:cMediaNode>
                                        <p:cTn display="0" masterRel="sameClick">
                                          <p:stCondLst>
                                            <p:cond evt="begin" delay="0">
                                              <p:tn val="26"/>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21"/>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subTnLst>
                                    <p:audio>
                                      <p:cMediaNode>
                                        <p:cTn display="0" masterRel="sameClick">
                                          <p:stCondLst>
                                            <p:cond evt="begin" delay="0">
                                              <p:tn val="32"/>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0.00065 -0.03218 L -0.08138 0.66412 " pathEditMode="relative" rAng="0" ptsTypes="AA">
                                      <p:cBhvr>
                                        <p:cTn id="51" dur="2000" fill="hold"/>
                                        <p:tgtEl>
                                          <p:spTgt spid="12"/>
                                        </p:tgtEl>
                                        <p:attrNameLst>
                                          <p:attrName>ppt_x</p:attrName>
                                          <p:attrName>ppt_y</p:attrName>
                                        </p:attrNameLst>
                                      </p:cBhvr>
                                      <p:rCtr x="-4102" y="34815"/>
                                    </p:animMotion>
                                  </p:childTnLst>
                                </p:cTn>
                              </p:par>
                              <p:par>
                                <p:cTn id="52" presetID="1" presetClass="exit" presetSubtype="0" fill="hold" grpId="1" nodeType="withEffect">
                                  <p:stCondLst>
                                    <p:cond delay="0"/>
                                  </p:stCondLst>
                                  <p:childTnLst>
                                    <p:set>
                                      <p:cBhvr>
                                        <p:cTn id="53" dur="1" fill="hold">
                                          <p:stCondLst>
                                            <p:cond delay="0"/>
                                          </p:stCondLst>
                                        </p:cTn>
                                        <p:tgtEl>
                                          <p:spTgt spid="5"/>
                                        </p:tgtEl>
                                        <p:attrNameLst>
                                          <p:attrName>style.visibility</p:attrName>
                                        </p:attrNameLst>
                                      </p:cBhvr>
                                      <p:to>
                                        <p:strVal val="hidden"/>
                                      </p:to>
                                    </p:set>
                                  </p:childTnLst>
                                </p:cTn>
                              </p:par>
                              <p:par>
                                <p:cTn id="54" presetID="1" presetClass="mediacall" presetSubtype="0" fill="hold" nodeType="withEffect">
                                  <p:stCondLst>
                                    <p:cond delay="0"/>
                                  </p:stCondLst>
                                  <p:childTnLst>
                                    <p:cmd type="call" cmd="playFrom(0.0)">
                                      <p:cBhvr>
                                        <p:cTn id="55" dur="3448" fill="hold"/>
                                        <p:tgtEl>
                                          <p:spTgt spid="36"/>
                                        </p:tgtEl>
                                      </p:cBhvr>
                                    </p:cmd>
                                  </p:childTnLst>
                                </p:cTn>
                              </p:par>
                            </p:childTnLst>
                          </p:cTn>
                        </p:par>
                      </p:childTnLst>
                    </p:cTn>
                  </p:par>
                </p:childTnLst>
              </p:cTn>
              <p:nextCondLst>
                <p:cond evt="onClick" delay="0">
                  <p:tgtEl>
                    <p:spTgt spid="5"/>
                  </p:tgtEl>
                </p:cond>
              </p:nextCondLst>
            </p:seq>
            <p:seq concurrent="1" nextAc="seek">
              <p:cTn id="56" restart="whenNotActive" fill="hold" evtFilter="cancelBubble" nodeType="interactiveSeq">
                <p:stCondLst>
                  <p:cond evt="onClick" delay="0">
                    <p:tgtEl>
                      <p:spTgt spid="6"/>
                    </p:tgtEl>
                  </p:cond>
                </p:stCondLst>
                <p:endSync evt="end" delay="0">
                  <p:rtn val="all"/>
                </p:endSync>
                <p:childTnLst>
                  <p:par>
                    <p:cTn id="57" fill="hold">
                      <p:stCondLst>
                        <p:cond delay="0"/>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5.55112E-17 -4.07407E-6 L -0.24323 0.34121 " pathEditMode="relative" rAng="0" ptsTypes="AA">
                                      <p:cBhvr>
                                        <p:cTn id="60" dur="2000" fill="hold"/>
                                        <p:tgtEl>
                                          <p:spTgt spid="15"/>
                                        </p:tgtEl>
                                        <p:attrNameLst>
                                          <p:attrName>ppt_x</p:attrName>
                                          <p:attrName>ppt_y</p:attrName>
                                        </p:attrNameLst>
                                      </p:cBhvr>
                                      <p:rCtr x="-12161" y="17060"/>
                                    </p:animMotion>
                                  </p:childTnLst>
                                </p:cTn>
                              </p:par>
                              <p:par>
                                <p:cTn id="61" presetID="1" presetClass="exit" presetSubtype="0" fill="hold" grpId="1" nodeType="withEffect">
                                  <p:stCondLst>
                                    <p:cond delay="0"/>
                                  </p:stCondLst>
                                  <p:childTnLst>
                                    <p:set>
                                      <p:cBhvr>
                                        <p:cTn id="62" dur="1" fill="hold">
                                          <p:stCondLst>
                                            <p:cond delay="0"/>
                                          </p:stCondLst>
                                        </p:cTn>
                                        <p:tgtEl>
                                          <p:spTgt spid="6"/>
                                        </p:tgtEl>
                                        <p:attrNameLst>
                                          <p:attrName>style.visibility</p:attrName>
                                        </p:attrNameLst>
                                      </p:cBhvr>
                                      <p:to>
                                        <p:strVal val="hidden"/>
                                      </p:to>
                                    </p:set>
                                  </p:childTnLst>
                                </p:cTn>
                              </p:par>
                              <p:par>
                                <p:cTn id="63" presetID="1" presetClass="mediacall" presetSubtype="0" fill="hold" nodeType="withEffect">
                                  <p:stCondLst>
                                    <p:cond delay="0"/>
                                  </p:stCondLst>
                                  <p:childTnLst>
                                    <p:cmd type="call" cmd="playFrom(0.0)">
                                      <p:cBhvr>
                                        <p:cTn id="64" dur="3448" fill="hold"/>
                                        <p:tgtEl>
                                          <p:spTgt spid="31"/>
                                        </p:tgtEl>
                                      </p:cBhvr>
                                    </p:cmd>
                                  </p:childTnLst>
                                </p:cTn>
                              </p:par>
                            </p:childTnLst>
                          </p:cTn>
                        </p:par>
                      </p:childTnLst>
                    </p:cTn>
                  </p:par>
                </p:childTnLst>
              </p:cTn>
              <p:nextCondLst>
                <p:cond evt="onClick" delay="0">
                  <p:tgtEl>
                    <p:spTgt spid="6"/>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p:stCondLst>
                        <p:cond delay="0"/>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2.5E-6 3.33333E-6 L 0.01771 0.45208 " pathEditMode="relative" rAng="0" ptsTypes="AA">
                                      <p:cBhvr>
                                        <p:cTn id="69" dur="2000" fill="hold"/>
                                        <p:tgtEl>
                                          <p:spTgt spid="18"/>
                                        </p:tgtEl>
                                        <p:attrNameLst>
                                          <p:attrName>ppt_x</p:attrName>
                                          <p:attrName>ppt_y</p:attrName>
                                        </p:attrNameLst>
                                      </p:cBhvr>
                                      <p:rCtr x="885" y="22593"/>
                                    </p:animMotion>
                                  </p:childTnLst>
                                </p:cTn>
                              </p:par>
                              <p:par>
                                <p:cTn id="70" presetID="1" presetClass="exit" presetSubtype="0" fill="hold" grpId="1" nodeType="withEffect">
                                  <p:stCondLst>
                                    <p:cond delay="0"/>
                                  </p:stCondLst>
                                  <p:childTnLst>
                                    <p:set>
                                      <p:cBhvr>
                                        <p:cTn id="71" dur="1" fill="hold">
                                          <p:stCondLst>
                                            <p:cond delay="0"/>
                                          </p:stCondLst>
                                        </p:cTn>
                                        <p:tgtEl>
                                          <p:spTgt spid="7"/>
                                        </p:tgtEl>
                                        <p:attrNameLst>
                                          <p:attrName>style.visibility</p:attrName>
                                        </p:attrNameLst>
                                      </p:cBhvr>
                                      <p:to>
                                        <p:strVal val="hidden"/>
                                      </p:to>
                                    </p:set>
                                  </p:childTnLst>
                                </p:cTn>
                              </p:par>
                              <p:par>
                                <p:cTn id="72" presetID="1" presetClass="mediacall" presetSubtype="0" fill="hold" nodeType="withEffect">
                                  <p:stCondLst>
                                    <p:cond delay="0"/>
                                  </p:stCondLst>
                                  <p:childTnLst>
                                    <p:cmd type="call" cmd="playFrom(0.0)">
                                      <p:cBhvr>
                                        <p:cTn id="73" dur="3448" fill="hold"/>
                                        <p:tgtEl>
                                          <p:spTgt spid="32"/>
                                        </p:tgtEl>
                                      </p:cBhvr>
                                    </p:cmd>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p:stCondLst>
                        <p:cond delay="0"/>
                      </p:stCondLst>
                      <p:childTnLst>
                        <p:par>
                          <p:cTn id="76" fill="hold">
                            <p:stCondLst>
                              <p:cond delay="0"/>
                            </p:stCondLst>
                            <p:childTnLst>
                              <p:par>
                                <p:cTn id="77" presetID="42" presetClass="path" presetSubtype="0" accel="50000" decel="50000" fill="hold" nodeType="clickEffect">
                                  <p:stCondLst>
                                    <p:cond delay="0"/>
                                  </p:stCondLst>
                                  <p:childTnLst>
                                    <p:animMotion origin="layout" path="M 0.01667 -0.01921 L -0.24739 0.66297 " pathEditMode="relative" rAng="0" ptsTypes="AA">
                                      <p:cBhvr>
                                        <p:cTn id="78" dur="2000" fill="hold"/>
                                        <p:tgtEl>
                                          <p:spTgt spid="21"/>
                                        </p:tgtEl>
                                        <p:attrNameLst>
                                          <p:attrName>ppt_x</p:attrName>
                                          <p:attrName>ppt_y</p:attrName>
                                        </p:attrNameLst>
                                      </p:cBhvr>
                                      <p:rCtr x="-13203" y="34097"/>
                                    </p:animMotion>
                                  </p:childTnLst>
                                </p:cTn>
                              </p:par>
                              <p:par>
                                <p:cTn id="79" presetID="1" presetClass="exit" presetSubtype="0" fill="hold" grpId="1" nodeType="withEffect">
                                  <p:stCondLst>
                                    <p:cond delay="0"/>
                                  </p:stCondLst>
                                  <p:childTnLst>
                                    <p:set>
                                      <p:cBhvr>
                                        <p:cTn id="80" dur="1" fill="hold">
                                          <p:stCondLst>
                                            <p:cond delay="0"/>
                                          </p:stCondLst>
                                        </p:cTn>
                                        <p:tgtEl>
                                          <p:spTgt spid="8"/>
                                        </p:tgtEl>
                                        <p:attrNameLst>
                                          <p:attrName>style.visibility</p:attrName>
                                        </p:attrNameLst>
                                      </p:cBhvr>
                                      <p:to>
                                        <p:strVal val="hidden"/>
                                      </p:to>
                                    </p:set>
                                  </p:childTnLst>
                                </p:cTn>
                              </p:par>
                              <p:par>
                                <p:cTn id="81" presetID="1" presetClass="mediacall" presetSubtype="0" fill="hold" nodeType="withEffect">
                                  <p:stCondLst>
                                    <p:cond delay="0"/>
                                  </p:stCondLst>
                                  <p:childTnLst>
                                    <p:cmd type="call" cmd="playFrom(0.0)">
                                      <p:cBhvr>
                                        <p:cTn id="82" dur="3448" fill="hold"/>
                                        <p:tgtEl>
                                          <p:spTgt spid="33"/>
                                        </p:tgtEl>
                                      </p:cBhvr>
                                    </p:cmd>
                                  </p:childTnLst>
                                </p:cTn>
                              </p:par>
                            </p:childTnLst>
                          </p:cTn>
                        </p:par>
                      </p:childTnLst>
                    </p:cTn>
                  </p:par>
                </p:childTnLst>
              </p:cTn>
              <p:nextCondLst>
                <p:cond evt="onClick" delay="0">
                  <p:tgtEl>
                    <p:spTgt spid="8"/>
                  </p:tgtEl>
                </p:cond>
              </p:nextCondLst>
            </p:seq>
            <p:seq concurrent="1" nextAc="seek">
              <p:cTn id="83" restart="whenNotActive" fill="hold" evtFilter="cancelBubble" nodeType="interactiveSeq">
                <p:stCondLst>
                  <p:cond evt="onClick" delay="0">
                    <p:tgtEl>
                      <p:spTgt spid="9"/>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fill="hold" nodeType="clickEffect">
                                  <p:stCondLst>
                                    <p:cond delay="0"/>
                                  </p:stCondLst>
                                  <p:childTnLst>
                                    <p:animMotion origin="layout" path="M 2.70833E-6 3.7037E-6 L -0.12878 0.45648 " pathEditMode="relative" rAng="0" ptsTypes="AA">
                                      <p:cBhvr>
                                        <p:cTn id="87" dur="2000" fill="hold"/>
                                        <p:tgtEl>
                                          <p:spTgt spid="24"/>
                                        </p:tgtEl>
                                        <p:attrNameLst>
                                          <p:attrName>ppt_x</p:attrName>
                                          <p:attrName>ppt_y</p:attrName>
                                        </p:attrNameLst>
                                      </p:cBhvr>
                                      <p:rCtr x="-6445" y="22824"/>
                                    </p:animMotion>
                                  </p:childTnLst>
                                </p:cTn>
                              </p:par>
                              <p:par>
                                <p:cTn id="88" presetID="1" presetClass="exit" presetSubtype="0" fill="hold" grpId="1" nodeType="withEffect">
                                  <p:stCondLst>
                                    <p:cond delay="0"/>
                                  </p:stCondLst>
                                  <p:childTnLst>
                                    <p:set>
                                      <p:cBhvr>
                                        <p:cTn id="89" dur="1" fill="hold">
                                          <p:stCondLst>
                                            <p:cond delay="0"/>
                                          </p:stCondLst>
                                        </p:cTn>
                                        <p:tgtEl>
                                          <p:spTgt spid="9"/>
                                        </p:tgtEl>
                                        <p:attrNameLst>
                                          <p:attrName>style.visibility</p:attrName>
                                        </p:attrNameLst>
                                      </p:cBhvr>
                                      <p:to>
                                        <p:strVal val="hidden"/>
                                      </p:to>
                                    </p:set>
                                  </p:childTnLst>
                                </p:cTn>
                              </p:par>
                              <p:par>
                                <p:cTn id="90" presetID="1" presetClass="mediacall" presetSubtype="0" fill="hold" nodeType="withEffect">
                                  <p:stCondLst>
                                    <p:cond delay="0"/>
                                  </p:stCondLst>
                                  <p:childTnLst>
                                    <p:cmd type="call" cmd="playFrom(0.0)">
                                      <p:cBhvr>
                                        <p:cTn id="91" dur="3448" fill="hold"/>
                                        <p:tgtEl>
                                          <p:spTgt spid="34"/>
                                        </p:tgtEl>
                                      </p:cBhvr>
                                    </p:cmd>
                                  </p:childTnLst>
                                </p:cTn>
                              </p:par>
                            </p:childTnLst>
                          </p:cTn>
                        </p:par>
                      </p:childTnLst>
                    </p:cTn>
                  </p:par>
                </p:childTnLst>
              </p:cTn>
              <p:nextCondLst>
                <p:cond evt="onClick" delay="0">
                  <p:tgtEl>
                    <p:spTgt spid="9"/>
                  </p:tgtEl>
                </p:cond>
              </p:nextCondLst>
            </p:seq>
            <p:seq concurrent="1" nextAc="seek">
              <p:cTn id="92" restart="whenNotActive" fill="hold" evtFilter="cancelBubble" nodeType="interactiveSeq">
                <p:stCondLst>
                  <p:cond evt="onClick" delay="0">
                    <p:tgtEl>
                      <p:spTgt spid="10"/>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3.54167E-6 -0.00139 L -0.29974 0.4919 " pathEditMode="relative" rAng="0" ptsTypes="AA">
                                      <p:cBhvr>
                                        <p:cTn id="96" dur="2000" fill="hold"/>
                                        <p:tgtEl>
                                          <p:spTgt spid="27"/>
                                        </p:tgtEl>
                                        <p:attrNameLst>
                                          <p:attrName>ppt_x</p:attrName>
                                          <p:attrName>ppt_y</p:attrName>
                                        </p:attrNameLst>
                                      </p:cBhvr>
                                      <p:rCtr x="-14987" y="24653"/>
                                    </p:animMotion>
                                  </p:childTnLst>
                                </p:cTn>
                              </p:par>
                              <p:par>
                                <p:cTn id="97" presetID="1" presetClass="exit" presetSubtype="0" fill="hold" grpId="1" nodeType="withEffect">
                                  <p:stCondLst>
                                    <p:cond delay="0"/>
                                  </p:stCondLst>
                                  <p:childTnLst>
                                    <p:set>
                                      <p:cBhvr>
                                        <p:cTn id="98" dur="1" fill="hold">
                                          <p:stCondLst>
                                            <p:cond delay="0"/>
                                          </p:stCondLst>
                                        </p:cTn>
                                        <p:tgtEl>
                                          <p:spTgt spid="10"/>
                                        </p:tgtEl>
                                        <p:attrNameLst>
                                          <p:attrName>style.visibility</p:attrName>
                                        </p:attrNameLst>
                                      </p:cBhvr>
                                      <p:to>
                                        <p:strVal val="hidden"/>
                                      </p:to>
                                    </p:set>
                                  </p:childTnLst>
                                </p:cTn>
                              </p:par>
                              <p:par>
                                <p:cTn id="99" presetID="1" presetClass="mediacall" presetSubtype="0" fill="hold" nodeType="withEffect">
                                  <p:stCondLst>
                                    <p:cond delay="0"/>
                                  </p:stCondLst>
                                  <p:childTnLst>
                                    <p:cmd type="call" cmd="playFrom(0.0)">
                                      <p:cBhvr>
                                        <p:cTn id="100" dur="3448" fill="hold"/>
                                        <p:tgtEl>
                                          <p:spTgt spid="35"/>
                                        </p:tgtEl>
                                      </p:cBhvr>
                                    </p:cmd>
                                  </p:childTnLst>
                                </p:cTn>
                              </p:par>
                            </p:childTnLst>
                          </p:cTn>
                        </p:par>
                      </p:childTnLst>
                    </p:cTn>
                  </p:par>
                </p:childTnLst>
              </p:cTn>
              <p:nextCondLst>
                <p:cond evt="onClick" delay="0">
                  <p:tgtEl>
                    <p:spTgt spid="10"/>
                  </p:tgtEl>
                </p:cond>
              </p:nextCondLst>
            </p:seq>
            <p:audio>
              <p:cMediaNode vol="80000">
                <p:cTn id="101" fill="hold" display="0">
                  <p:stCondLst>
                    <p:cond delay="indefinite"/>
                  </p:stCondLst>
                  <p:endCondLst>
                    <p:cond evt="onStopAudio" delay="0">
                      <p:tgtEl>
                        <p:sldTgt/>
                      </p:tgtEl>
                    </p:cond>
                  </p:endCondLst>
                </p:cTn>
                <p:tgtEl>
                  <p:spTgt spid="31"/>
                </p:tgtEl>
              </p:cMediaNode>
            </p:audio>
            <p:audio>
              <p:cMediaNode vol="80000">
                <p:cTn id="102" fill="hold" display="0">
                  <p:stCondLst>
                    <p:cond delay="indefinite"/>
                  </p:stCondLst>
                  <p:endCondLst>
                    <p:cond evt="onStopAudio" delay="0">
                      <p:tgtEl>
                        <p:sldTgt/>
                      </p:tgtEl>
                    </p:cond>
                  </p:endCondLst>
                </p:cTn>
                <p:tgtEl>
                  <p:spTgt spid="32"/>
                </p:tgtEl>
              </p:cMediaNode>
            </p:audio>
            <p:audio>
              <p:cMediaNode vol="80000">
                <p:cTn id="103" fill="hold" display="0">
                  <p:stCondLst>
                    <p:cond delay="indefinite"/>
                  </p:stCondLst>
                  <p:endCondLst>
                    <p:cond evt="onStopAudio" delay="0">
                      <p:tgtEl>
                        <p:sldTgt/>
                      </p:tgtEl>
                    </p:cond>
                  </p:endCondLst>
                </p:cTn>
                <p:tgtEl>
                  <p:spTgt spid="33"/>
                </p:tgtEl>
              </p:cMediaNode>
            </p:audio>
            <p:audio>
              <p:cMediaNode vol="80000">
                <p:cTn id="104" fill="hold" display="0">
                  <p:stCondLst>
                    <p:cond delay="indefinite"/>
                  </p:stCondLst>
                  <p:endCondLst>
                    <p:cond evt="onStopAudio" delay="0">
                      <p:tgtEl>
                        <p:sldTgt/>
                      </p:tgtEl>
                    </p:cond>
                  </p:endCondLst>
                </p:cTn>
                <p:tgtEl>
                  <p:spTgt spid="34"/>
                </p:tgtEl>
              </p:cMediaNode>
            </p:audio>
            <p:audio>
              <p:cMediaNode vol="80000">
                <p:cTn id="105" fill="hold" display="0">
                  <p:stCondLst>
                    <p:cond delay="indefinite"/>
                  </p:stCondLst>
                  <p:endCondLst>
                    <p:cond evt="onStopAudio" delay="0">
                      <p:tgtEl>
                        <p:sldTgt/>
                      </p:tgtEl>
                    </p:cond>
                  </p:endCondLst>
                </p:cTn>
                <p:tgtEl>
                  <p:spTgt spid="35"/>
                </p:tgtEl>
              </p:cMediaNode>
            </p:audio>
            <p:audio>
              <p:cMediaNode vol="80000">
                <p:cTn id="106" fill="hold" display="0">
                  <p:stCondLst>
                    <p:cond delay="indefinite"/>
                  </p:stCondLst>
                  <p:endCondLst>
                    <p:cond evt="onStopAudio" delay="0">
                      <p:tgtEl>
                        <p:sldTgt/>
                      </p:tgtEl>
                    </p:cond>
                  </p:endCondLst>
                </p:cTn>
                <p:tgtEl>
                  <p:spTgt spid="36"/>
                </p:tgtEl>
              </p:cMediaNode>
            </p:audio>
            <p:audio>
              <p:cMediaNode vol="80000">
                <p:cTn id="107" fill="hold" display="0">
                  <p:stCondLst>
                    <p:cond delay="indefinite"/>
                  </p:stCondLst>
                  <p:endCondLst>
                    <p:cond evt="onStopAudio" delay="0">
                      <p:tgtEl>
                        <p:sldTgt/>
                      </p:tgtEl>
                    </p:cond>
                  </p:endCondLst>
                </p:cTn>
                <p:tgtEl>
                  <p:spTgt spid="39"/>
                </p:tgtEl>
              </p:cMediaNode>
            </p:audio>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568" y="1366221"/>
            <a:ext cx="5572460" cy="3340802"/>
          </a:xfrm>
          <a:prstGeom prst="rect">
            <a:avLst/>
          </a:prstGeom>
        </p:spPr>
      </p:pic>
    </p:spTree>
    <p:extLst>
      <p:ext uri="{BB962C8B-B14F-4D97-AF65-F5344CB8AC3E}">
        <p14:creationId xmlns:p14="http://schemas.microsoft.com/office/powerpoint/2010/main" val="53810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4861" y="1495575"/>
            <a:ext cx="8507475" cy="41067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Tree>
    <p:extLst>
      <p:ext uri="{BB962C8B-B14F-4D97-AF65-F5344CB8AC3E}">
        <p14:creationId xmlns:p14="http://schemas.microsoft.com/office/powerpoint/2010/main" val="2366969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4" name="TextBox 4">
            <a:extLst>
              <a:ext uri="{FF2B5EF4-FFF2-40B4-BE49-F238E27FC236}">
                <a16:creationId xmlns:a16="http://schemas.microsoft.com/office/drawing/2014/main" id="{934B6F44-C9BC-4B7D-8F7B-85D17E3D02C1}"/>
              </a:ext>
            </a:extLst>
          </p:cNvPr>
          <p:cNvSpPr txBox="1">
            <a:spLocks noChangeArrowheads="1"/>
          </p:cNvSpPr>
          <p:nvPr/>
        </p:nvSpPr>
        <p:spPr bwMode="auto">
          <a:xfrm>
            <a:off x="484094" y="2990626"/>
            <a:ext cx="11295529" cy="3785652"/>
          </a:xfrm>
          <a:prstGeom prst="rect">
            <a:avLst/>
          </a:prstGeom>
          <a:noFill/>
          <a:ln w="9525">
            <a:noFill/>
            <a:miter lim="800000"/>
            <a:headEnd/>
            <a:tailEnd/>
          </a:ln>
        </p:spPr>
        <p:txBody>
          <a:bodyPr wrap="square">
            <a:spAutoFit/>
          </a:bodyPr>
          <a:lstStyle/>
          <a:p>
            <a:pPr algn="just"/>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vi-VN" sz="48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96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0C6A1569-BF17-4593-87B8-6058A3FCBC18}"/>
              </a:ext>
            </a:extLst>
          </p:cNvPr>
          <p:cNvPicPr>
            <a:picLocks noChangeAspect="1"/>
          </p:cNvPicPr>
          <p:nvPr/>
        </p:nvPicPr>
        <p:blipFill>
          <a:blip r:embed="rId3"/>
          <a:stretch>
            <a:fillRect/>
          </a:stretch>
        </p:blipFill>
        <p:spPr>
          <a:xfrm>
            <a:off x="2731360" y="274513"/>
            <a:ext cx="7183269" cy="2716113"/>
          </a:xfrm>
          <a:prstGeom prst="rect">
            <a:avLst/>
          </a:prstGeom>
        </p:spPr>
      </p:pic>
    </p:spTree>
    <p:extLst>
      <p:ext uri="{BB962C8B-B14F-4D97-AF65-F5344CB8AC3E}">
        <p14:creationId xmlns:p14="http://schemas.microsoft.com/office/powerpoint/2010/main" val="2410922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092" y="0"/>
            <a:ext cx="2494620" cy="1495575"/>
          </a:xfrm>
          <a:prstGeom prst="rect">
            <a:avLst/>
          </a:prstGeom>
        </p:spPr>
      </p:pic>
      <p:sp>
        <p:nvSpPr>
          <p:cNvPr id="7" name="TextBox 4">
            <a:extLst>
              <a:ext uri="{FF2B5EF4-FFF2-40B4-BE49-F238E27FC236}">
                <a16:creationId xmlns:a16="http://schemas.microsoft.com/office/drawing/2014/main" id="{8B96F4FA-5AC4-4A6D-85FD-7504A8D558D4}"/>
              </a:ext>
            </a:extLst>
          </p:cNvPr>
          <p:cNvSpPr txBox="1">
            <a:spLocks noChangeArrowheads="1"/>
          </p:cNvSpPr>
          <p:nvPr/>
        </p:nvSpPr>
        <p:spPr bwMode="auto">
          <a:xfrm>
            <a:off x="419548" y="1151069"/>
            <a:ext cx="11295529" cy="5078313"/>
          </a:xfrm>
          <a:prstGeom prst="rect">
            <a:avLst/>
          </a:prstGeom>
          <a:noFill/>
          <a:ln w="9525">
            <a:noFill/>
            <a:miter lim="800000"/>
            <a:headEnd/>
            <a:tailEnd/>
          </a:ln>
        </p:spPr>
        <p:txBody>
          <a:bodyPr wrap="square">
            <a:spAutoFit/>
          </a:bodyPr>
          <a:lstStyle/>
          <a:p>
            <a:pPr algn="just"/>
            <a:r>
              <a:rPr lang="en-US" sz="5400" dirty="0">
                <a:latin typeface="Arial-Rounded" panose="020B0500000000000000" pitchFamily="34" charset="0"/>
                <a:ea typeface="Arial-Rounded" panose="020B0500000000000000" pitchFamily="34" charset="0"/>
                <a:cs typeface="Arial-Rounded" panose="020B0500000000000000" pitchFamily="34" charset="0"/>
              </a:rPr>
              <a:t>    </a:t>
            </a:r>
            <a:r>
              <a:rPr lang="vi-VN" sz="5400" dirty="0">
                <a:latin typeface="Arial-Rounded" panose="020B0500000000000000" pitchFamily="34" charset="0"/>
                <a:ea typeface="Arial-Rounded" panose="020B0500000000000000" pitchFamily="34" charset="0"/>
                <a:cs typeface="Arial-Rounded" panose="020B0500000000000000" pitchFamily="34" charset="0"/>
              </a:rPr>
              <a:t>Dịp nghỉ lễ, nhà Hà có chú Tư và cô Lan đến chơi. Mẹ nấu súp gà, cơm nếp và rán cá chép. Hà giúp mẹ rửa rau quả và sắp xếp bát đĩa. Bố thì dọn dẹp nhà cửa. Nhà Hà hôm nay thật là vui.</a:t>
            </a:r>
            <a:endParaRPr lang="en-US" sz="115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0312E43D-18BF-491B-B7E9-C2EC2B1E5D41}"/>
              </a:ext>
            </a:extLst>
          </p:cNvPr>
          <p:cNvSpPr txBox="1"/>
          <p:nvPr/>
        </p:nvSpPr>
        <p:spPr>
          <a:xfrm>
            <a:off x="1512909" y="1151069"/>
            <a:ext cx="839096"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ip</a:t>
            </a:r>
          </a:p>
        </p:txBody>
      </p:sp>
      <p:sp>
        <p:nvSpPr>
          <p:cNvPr id="9" name="TextBox 8">
            <a:extLst>
              <a:ext uri="{FF2B5EF4-FFF2-40B4-BE49-F238E27FC236}">
                <a16:creationId xmlns:a16="http://schemas.microsoft.com/office/drawing/2014/main" id="{1F927DD6-A30C-444C-8826-D13AD76E5006}"/>
              </a:ext>
            </a:extLst>
          </p:cNvPr>
          <p:cNvSpPr txBox="1"/>
          <p:nvPr/>
        </p:nvSpPr>
        <p:spPr>
          <a:xfrm>
            <a:off x="7929239" y="1972998"/>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0" name="TextBox 9">
            <a:extLst>
              <a:ext uri="{FF2B5EF4-FFF2-40B4-BE49-F238E27FC236}">
                <a16:creationId xmlns:a16="http://schemas.microsoft.com/office/drawing/2014/main" id="{45F906FA-51AE-4C35-897C-2018315A36B4}"/>
              </a:ext>
            </a:extLst>
          </p:cNvPr>
          <p:cNvSpPr txBox="1"/>
          <p:nvPr/>
        </p:nvSpPr>
        <p:spPr>
          <a:xfrm>
            <a:off x="787439" y="2792774"/>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1" name="TextBox 10">
            <a:extLst>
              <a:ext uri="{FF2B5EF4-FFF2-40B4-BE49-F238E27FC236}">
                <a16:creationId xmlns:a16="http://schemas.microsoft.com/office/drawing/2014/main" id="{37066F1C-6FAE-4D59-AB6F-94DB910D8143}"/>
              </a:ext>
            </a:extLst>
          </p:cNvPr>
          <p:cNvSpPr txBox="1"/>
          <p:nvPr/>
        </p:nvSpPr>
        <p:spPr>
          <a:xfrm>
            <a:off x="5571954" y="2792774"/>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
        <p:nvSpPr>
          <p:cNvPr id="12" name="TextBox 11">
            <a:extLst>
              <a:ext uri="{FF2B5EF4-FFF2-40B4-BE49-F238E27FC236}">
                <a16:creationId xmlns:a16="http://schemas.microsoft.com/office/drawing/2014/main" id="{E75E8219-A626-412F-8E5B-ED985FEF8541}"/>
              </a:ext>
            </a:extLst>
          </p:cNvPr>
          <p:cNvSpPr txBox="1"/>
          <p:nvPr/>
        </p:nvSpPr>
        <p:spPr>
          <a:xfrm>
            <a:off x="8364235" y="2792775"/>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3" name="TextBox 12">
            <a:extLst>
              <a:ext uri="{FF2B5EF4-FFF2-40B4-BE49-F238E27FC236}">
                <a16:creationId xmlns:a16="http://schemas.microsoft.com/office/drawing/2014/main" id="{9B6AEA8E-01DA-4E67-86DD-E2345C3F0638}"/>
              </a:ext>
            </a:extLst>
          </p:cNvPr>
          <p:cNvSpPr txBox="1"/>
          <p:nvPr/>
        </p:nvSpPr>
        <p:spPr>
          <a:xfrm>
            <a:off x="5328824" y="3616689"/>
            <a:ext cx="1041697" cy="923330"/>
          </a:xfrm>
          <a:prstGeom prst="rect">
            <a:avLst/>
          </a:prstGeom>
          <a:noFill/>
        </p:spPr>
        <p:txBody>
          <a:bodyPr wrap="square" rtlCol="0">
            <a:spAutoFit/>
          </a:bodyPr>
          <a:lstStyle/>
          <a:p>
            <a:r>
              <a:rPr lang="en-US" sz="54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4" name="TextBox 13">
            <a:extLst>
              <a:ext uri="{FF2B5EF4-FFF2-40B4-BE49-F238E27FC236}">
                <a16:creationId xmlns:a16="http://schemas.microsoft.com/office/drawing/2014/main" id="{B8A56847-111E-4CC6-B30C-C3624291657E}"/>
              </a:ext>
            </a:extLst>
          </p:cNvPr>
          <p:cNvSpPr txBox="1"/>
          <p:nvPr/>
        </p:nvSpPr>
        <p:spPr>
          <a:xfrm>
            <a:off x="803423" y="4440873"/>
            <a:ext cx="1041697" cy="923330"/>
          </a:xfrm>
          <a:prstGeom prst="rect">
            <a:avLst/>
          </a:prstGeom>
          <a:noFill/>
        </p:spPr>
        <p:txBody>
          <a:bodyPr wrap="square" rtlCol="0">
            <a:spAutoFit/>
          </a:bodyPr>
          <a:lstStyle/>
          <a:p>
            <a:r>
              <a:rPr lang="en-US" sz="5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ep</a:t>
            </a:r>
          </a:p>
        </p:txBody>
      </p:sp>
    </p:spTree>
    <p:extLst>
      <p:ext uri="{BB962C8B-B14F-4D97-AF65-F5344CB8AC3E}">
        <p14:creationId xmlns:p14="http://schemas.microsoft.com/office/powerpoint/2010/main" val="391414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additive="base">
                                        <p:cTn id="58" dur="500" fill="hold"/>
                                        <p:tgtEl>
                                          <p:spTgt spid="12"/>
                                        </p:tgtEl>
                                        <p:attrNameLst>
                                          <p:attrName>ppt_x</p:attrName>
                                        </p:attrNameLst>
                                      </p:cBhvr>
                                      <p:tavLst>
                                        <p:tav tm="0">
                                          <p:val>
                                            <p:strVal val="#ppt_x"/>
                                          </p:val>
                                        </p:tav>
                                        <p:tav tm="100000">
                                          <p:val>
                                            <p:strVal val="#ppt_x"/>
                                          </p:val>
                                        </p:tav>
                                      </p:tavLst>
                                    </p:anim>
                                    <p:anim calcmode="lin" valueType="num">
                                      <p:cBhvr additive="base">
                                        <p:cTn id="5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C98CBBC-907E-491B-8A87-7A6D5A15C7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7143" y="1647531"/>
            <a:ext cx="4862457" cy="3001518"/>
          </a:xfrm>
          <a:prstGeom prst="rect">
            <a:avLst/>
          </a:prstGeom>
        </p:spPr>
      </p:pic>
    </p:spTree>
    <p:extLst>
      <p:ext uri="{BB962C8B-B14F-4D97-AF65-F5344CB8AC3E}">
        <p14:creationId xmlns:p14="http://schemas.microsoft.com/office/powerpoint/2010/main" val="311483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98CBBC-907E-491B-8A87-7A6D5A15C7F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41421"/>
            <a:ext cx="2218759" cy="1369605"/>
          </a:xfrm>
          <a:prstGeom prst="rect">
            <a:avLst/>
          </a:prstGeom>
        </p:spPr>
      </p:pic>
      <p:pic>
        <p:nvPicPr>
          <p:cNvPr id="5" name="Picture 4"/>
          <p:cNvPicPr>
            <a:picLocks noChangeAspect="1"/>
          </p:cNvPicPr>
          <p:nvPr/>
        </p:nvPicPr>
        <p:blipFill>
          <a:blip r:embed="rId3"/>
          <a:stretch>
            <a:fillRect/>
          </a:stretch>
        </p:blipFill>
        <p:spPr>
          <a:xfrm>
            <a:off x="2076226" y="1562388"/>
            <a:ext cx="8425888" cy="4763108"/>
          </a:xfrm>
          <a:prstGeom prst="rect">
            <a:avLst/>
          </a:prstGeom>
        </p:spPr>
      </p:pic>
      <p:sp>
        <p:nvSpPr>
          <p:cNvPr id="7" name="TextBox 6">
            <a:extLst>
              <a:ext uri="{FF2B5EF4-FFF2-40B4-BE49-F238E27FC236}">
                <a16:creationId xmlns:a16="http://schemas.microsoft.com/office/drawing/2014/main" id="{33EC4A5E-E089-46E1-951D-E73B20FAF15D}"/>
              </a:ext>
            </a:extLst>
          </p:cNvPr>
          <p:cNvSpPr txBox="1"/>
          <p:nvPr/>
        </p:nvSpPr>
        <p:spPr>
          <a:xfrm>
            <a:off x="3931734" y="466410"/>
            <a:ext cx="5685601" cy="861774"/>
          </a:xfrm>
          <a:prstGeom prst="rect">
            <a:avLst/>
          </a:prstGeom>
          <a:noFill/>
        </p:spPr>
        <p:txBody>
          <a:bodyPr wrap="square" rtlCol="0">
            <a:spAutoFit/>
          </a:bodyPr>
          <a:lstStyle/>
          <a:p>
            <a:r>
              <a:rPr lang="en-US" sz="5000" b="1" dirty="0">
                <a:solidFill>
                  <a:srgbClr val="CB635B"/>
                </a:solidFill>
                <a:latin typeface="Arial-Rounded" panose="020B0500000000000000" pitchFamily="34" charset="0"/>
                <a:ea typeface="Arial-Rounded" panose="020B0500000000000000" pitchFamily="34" charset="0"/>
                <a:cs typeface="Arial-Rounded" panose="020B0500000000000000" pitchFamily="34" charset="0"/>
              </a:rPr>
              <a:t>Khi nhà có khách</a:t>
            </a:r>
          </a:p>
        </p:txBody>
      </p:sp>
    </p:spTree>
    <p:extLst>
      <p:ext uri="{BB962C8B-B14F-4D97-AF65-F5344CB8AC3E}">
        <p14:creationId xmlns:p14="http://schemas.microsoft.com/office/powerpoint/2010/main" val="3334320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48">
            <a:extLst>
              <a:ext uri="{FF2B5EF4-FFF2-40B4-BE49-F238E27FC236}">
                <a16:creationId xmlns:a16="http://schemas.microsoft.com/office/drawing/2014/main" id="{E2441865-C47E-4E43-84D9-FC40669F0ACD}"/>
              </a:ext>
            </a:extLst>
          </p:cNvPr>
          <p:cNvSpPr/>
          <p:nvPr/>
        </p:nvSpPr>
        <p:spPr>
          <a:xfrm rot="2611115">
            <a:off x="-654571" y="5984267"/>
            <a:ext cx="2116013" cy="1056592"/>
          </a:xfrm>
          <a:custGeom>
            <a:avLst/>
            <a:gdLst>
              <a:gd name="connsiteX0" fmla="*/ 0 w 2116013"/>
              <a:gd name="connsiteY0" fmla="*/ 0 h 1056592"/>
              <a:gd name="connsiteX1" fmla="*/ 2116013 w 2116013"/>
              <a:gd name="connsiteY1" fmla="*/ 0 h 1056592"/>
              <a:gd name="connsiteX2" fmla="*/ 1003320 w 2116013"/>
              <a:gd name="connsiteY2" fmla="*/ 1056592 h 1056592"/>
            </a:gdLst>
            <a:ahLst/>
            <a:cxnLst>
              <a:cxn ang="0">
                <a:pos x="connsiteX0" y="connsiteY0"/>
              </a:cxn>
              <a:cxn ang="0">
                <a:pos x="connsiteX1" y="connsiteY1"/>
              </a:cxn>
              <a:cxn ang="0">
                <a:pos x="connsiteX2" y="connsiteY2"/>
              </a:cxn>
            </a:cxnLst>
            <a:rect l="l" t="t" r="r" b="b"/>
            <a:pathLst>
              <a:path w="2116013" h="1056592">
                <a:moveTo>
                  <a:pt x="0" y="0"/>
                </a:moveTo>
                <a:lnTo>
                  <a:pt x="2116013" y="0"/>
                </a:lnTo>
                <a:lnTo>
                  <a:pt x="1003320" y="1056592"/>
                </a:lnTo>
                <a:close/>
              </a:path>
            </a:pathLst>
          </a:custGeom>
          <a:solidFill>
            <a:srgbClr val="F1812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0" name="49">
            <a:extLst>
              <a:ext uri="{FF2B5EF4-FFF2-40B4-BE49-F238E27FC236}">
                <a16:creationId xmlns:a16="http://schemas.microsoft.com/office/drawing/2014/main" id="{646A07C8-0CB4-433D-8288-B516AAF7C27D}"/>
              </a:ext>
            </a:extLst>
          </p:cNvPr>
          <p:cNvSpPr/>
          <p:nvPr/>
        </p:nvSpPr>
        <p:spPr>
          <a:xfrm rot="2611115">
            <a:off x="2408613" y="-761249"/>
            <a:ext cx="12037120" cy="5687118"/>
          </a:xfrm>
          <a:custGeom>
            <a:avLst/>
            <a:gdLst>
              <a:gd name="connsiteX0" fmla="*/ 0 w 12037120"/>
              <a:gd name="connsiteY0" fmla="*/ 5687118 h 5687118"/>
              <a:gd name="connsiteX1" fmla="*/ 5989080 w 12037120"/>
              <a:gd name="connsiteY1" fmla="*/ 0 h 5687118"/>
              <a:gd name="connsiteX2" fmla="*/ 8510153 w 12037120"/>
              <a:gd name="connsiteY2" fmla="*/ 0 h 5687118"/>
              <a:gd name="connsiteX3" fmla="*/ 12037120 w 12037120"/>
              <a:gd name="connsiteY3" fmla="*/ 3714235 h 5687118"/>
              <a:gd name="connsiteX4" fmla="*/ 9959485 w 12037120"/>
              <a:gd name="connsiteY4" fmla="*/ 5687118 h 5687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37120" h="5687118">
                <a:moveTo>
                  <a:pt x="0" y="5687118"/>
                </a:moveTo>
                <a:lnTo>
                  <a:pt x="5989080" y="0"/>
                </a:lnTo>
                <a:lnTo>
                  <a:pt x="8510153" y="0"/>
                </a:lnTo>
                <a:lnTo>
                  <a:pt x="12037120" y="3714235"/>
                </a:lnTo>
                <a:lnTo>
                  <a:pt x="9959485" y="5687118"/>
                </a:lnTo>
                <a:close/>
              </a:path>
            </a:pathLst>
          </a:custGeom>
          <a:solidFill>
            <a:srgbClr val="F5B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3">
            <a:extLst>
              <a:ext uri="{FF2B5EF4-FFF2-40B4-BE49-F238E27FC236}">
                <a16:creationId xmlns:a16="http://schemas.microsoft.com/office/drawing/2014/main" id="{E1E7B22B-95D9-4B6C-9CC8-7AF90C8DCD72}"/>
              </a:ext>
            </a:extLst>
          </p:cNvPr>
          <p:cNvSpPr/>
          <p:nvPr/>
        </p:nvSpPr>
        <p:spPr>
          <a:xfrm rot="10800000">
            <a:off x="1306738" y="2075849"/>
            <a:ext cx="9605101" cy="3528632"/>
          </a:xfrm>
          <a:prstGeom prst="roundRect">
            <a:avLst>
              <a:gd name="adj" fmla="val 50000"/>
            </a:avLst>
          </a:prstGeom>
          <a:gradFill>
            <a:gsLst>
              <a:gs pos="0">
                <a:srgbClr val="F7941D"/>
              </a:gs>
              <a:gs pos="100000">
                <a:schemeClr val="bg1">
                  <a:lumMod val="8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9009810" y="2199389"/>
            <a:ext cx="906572" cy="906572"/>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a:spLocks noChangeAspect="1"/>
          </p:cNvSpPr>
          <p:nvPr/>
        </p:nvSpPr>
        <p:spPr>
          <a:xfrm>
            <a:off x="9658640" y="2707196"/>
            <a:ext cx="324000" cy="324000"/>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33">
            <a:extLst>
              <a:ext uri="{FF2B5EF4-FFF2-40B4-BE49-F238E27FC236}">
                <a16:creationId xmlns:a16="http://schemas.microsoft.com/office/drawing/2014/main" id="{61BA9C91-8135-4B3E-A2D0-EC2BDC2DEDCB}"/>
              </a:ext>
            </a:extLst>
          </p:cNvPr>
          <p:cNvSpPr/>
          <p:nvPr/>
        </p:nvSpPr>
        <p:spPr>
          <a:xfrm>
            <a:off x="1614649" y="3116889"/>
            <a:ext cx="8989278" cy="1446550"/>
          </a:xfrm>
          <a:prstGeom prst="rect">
            <a:avLst/>
          </a:prstGeom>
          <a:effectLst>
            <a:outerShdw blurRad="63500" dist="76200" dir="5400000" algn="tl" rotWithShape="0">
              <a:schemeClr val="bg1">
                <a:alpha val="20000"/>
              </a:schemeClr>
            </a:outerShdw>
          </a:effectLst>
        </p:spPr>
        <p:txBody>
          <a:bodyPr wrap="square">
            <a:spAutoFit/>
          </a:bodyPr>
          <a:lstStyle/>
          <a:p>
            <a:pPr algn="dist"/>
            <a:r>
              <a:rPr lang="en-US" altLang="zh-CN"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rPr>
              <a:t>CỦNG CỐ BÀI HỌC</a:t>
            </a:r>
            <a:endParaRPr lang="zh-CN" altLang="en-US" sz="8800" spc="-300" dirty="0">
              <a:solidFill>
                <a:schemeClr val="tx1">
                  <a:lumMod val="75000"/>
                  <a:lumOff val="25000"/>
                </a:schemeClr>
              </a:solidFill>
              <a:effectLst>
                <a:outerShdw blurRad="38100" dist="38100" dir="2700000" algn="tl">
                  <a:srgbClr val="000000">
                    <a:alpha val="43137"/>
                  </a:srgbClr>
                </a:outerShdw>
              </a:effectLst>
              <a:ea typeface="优设标题黑" panose="00000500000000000000" pitchFamily="2" charset="-122"/>
              <a:cs typeface="OPPOSans L" panose="00020600040101010101" pitchFamily="18" charset="-122"/>
              <a:sym typeface="优设标题黑" panose="00000500000000000000" pitchFamily="2" charset="-122"/>
            </a:endParaRPr>
          </a:p>
        </p:txBody>
      </p:sp>
      <p:pic>
        <p:nvPicPr>
          <p:cNvPr id="10" name="Picture 5">
            <a:extLst>
              <a:ext uri="{FF2B5EF4-FFF2-40B4-BE49-F238E27FC236}">
                <a16:creationId xmlns:a16="http://schemas.microsoft.com/office/drawing/2014/main" id="{0DF71E07-A39D-4598-962A-9D428F778A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047963" y="4681192"/>
            <a:ext cx="2076786" cy="226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CD48CCF5-8D95-42B5-A1C4-50C4475C09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 y="3429000"/>
            <a:ext cx="3873578" cy="383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95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par>
                                <p:cTn id="35" presetID="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4" grpId="0" animBg="1"/>
      <p:bldP spid="6" grpId="0" animBg="1"/>
      <p:bldP spid="8" grpId="0" animBg="1"/>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extLst>
              <a:ext uri="{FF2B5EF4-FFF2-40B4-BE49-F238E27FC236}">
                <a16:creationId xmlns:a16="http://schemas.microsoft.com/office/drawing/2014/main" id="{FB3B779C-3637-46BC-8987-8D61436C342F}"/>
              </a:ext>
            </a:extLst>
          </p:cNvPr>
          <p:cNvSpPr/>
          <p:nvPr/>
        </p:nvSpPr>
        <p:spPr>
          <a:xfrm rot="18900000">
            <a:off x="-630007" y="-1516702"/>
            <a:ext cx="13470384" cy="9909774"/>
          </a:xfrm>
          <a:custGeom>
            <a:avLst/>
            <a:gdLst>
              <a:gd name="connsiteX0" fmla="*/ 6642634 w 13470384"/>
              <a:gd name="connsiteY0" fmla="*/ 0 h 9909774"/>
              <a:gd name="connsiteX1" fmla="*/ 13470384 w 13470384"/>
              <a:gd name="connsiteY1" fmla="*/ 6827751 h 9909774"/>
              <a:gd name="connsiteX2" fmla="*/ 10388361 w 13470384"/>
              <a:gd name="connsiteY2" fmla="*/ 9909774 h 9909774"/>
              <a:gd name="connsiteX3" fmla="*/ 6853730 w 13470384"/>
              <a:gd name="connsiteY3" fmla="*/ 9909773 h 9909774"/>
              <a:gd name="connsiteX4" fmla="*/ 0 w 13470384"/>
              <a:gd name="connsiteY4" fmla="*/ 3056043 h 9909774"/>
              <a:gd name="connsiteX5" fmla="*/ 2980943 w 13470384"/>
              <a:gd name="connsiteY5" fmla="*/ 75100 h 9909774"/>
              <a:gd name="connsiteX6" fmla="*/ 3081785 w 13470384"/>
              <a:gd name="connsiteY6" fmla="*/ 57092 h 9909774"/>
              <a:gd name="connsiteX7" fmla="*/ 3836365 w 13470384"/>
              <a:gd name="connsiteY7" fmla="*/ 0 h 9909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70384" h="9909774">
                <a:moveTo>
                  <a:pt x="6642634" y="0"/>
                </a:moveTo>
                <a:lnTo>
                  <a:pt x="13470384" y="6827751"/>
                </a:lnTo>
                <a:lnTo>
                  <a:pt x="10388361" y="9909774"/>
                </a:lnTo>
                <a:lnTo>
                  <a:pt x="6853730" y="9909773"/>
                </a:lnTo>
                <a:lnTo>
                  <a:pt x="0" y="3056043"/>
                </a:lnTo>
                <a:lnTo>
                  <a:pt x="2980943" y="75100"/>
                </a:lnTo>
                <a:lnTo>
                  <a:pt x="3081785" y="57092"/>
                </a:lnTo>
                <a:cubicBezTo>
                  <a:pt x="3327823" y="19498"/>
                  <a:pt x="3579817" y="0"/>
                  <a:pt x="3836365" y="0"/>
                </a:cubicBezTo>
                <a:close/>
              </a:path>
            </a:pathLst>
          </a:cu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3">
            <a:extLst>
              <a:ext uri="{FF2B5EF4-FFF2-40B4-BE49-F238E27FC236}">
                <a16:creationId xmlns:a16="http://schemas.microsoft.com/office/drawing/2014/main" id="{E1E7B22B-95D9-4B6C-9CC8-7AF90C8DCD72}"/>
              </a:ext>
            </a:extLst>
          </p:cNvPr>
          <p:cNvSpPr/>
          <p:nvPr/>
        </p:nvSpPr>
        <p:spPr>
          <a:xfrm rot="18900000">
            <a:off x="6620129" y="908204"/>
            <a:ext cx="5966590" cy="3528632"/>
          </a:xfrm>
          <a:prstGeom prst="roundRect">
            <a:avLst>
              <a:gd name="adj" fmla="val 50000"/>
            </a:avLst>
          </a:prstGeom>
          <a:gradFill>
            <a:gsLst>
              <a:gs pos="0">
                <a:schemeClr val="bg1">
                  <a:alpha val="0"/>
                </a:schemeClr>
              </a:gs>
              <a:gs pos="100000">
                <a:schemeClr val="bg1">
                  <a:alpha val="62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5">
            <a:extLst>
              <a:ext uri="{FF2B5EF4-FFF2-40B4-BE49-F238E27FC236}">
                <a16:creationId xmlns:a16="http://schemas.microsoft.com/office/drawing/2014/main" id="{C20C7102-1D46-4638-9F86-71B8FF2D008E}"/>
              </a:ext>
            </a:extLst>
          </p:cNvPr>
          <p:cNvSpPr/>
          <p:nvPr/>
        </p:nvSpPr>
        <p:spPr>
          <a:xfrm>
            <a:off x="2479535" y="703385"/>
            <a:ext cx="1443016" cy="1443016"/>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6">
            <a:extLst>
              <a:ext uri="{FF2B5EF4-FFF2-40B4-BE49-F238E27FC236}">
                <a16:creationId xmlns:a16="http://schemas.microsoft.com/office/drawing/2014/main" id="{1F5799BD-8C6E-4805-BE2F-DAD209683F8F}"/>
              </a:ext>
            </a:extLst>
          </p:cNvPr>
          <p:cNvSpPr>
            <a:spLocks noChangeAspect="1"/>
          </p:cNvSpPr>
          <p:nvPr/>
        </p:nvSpPr>
        <p:spPr>
          <a:xfrm>
            <a:off x="7666808" y="5523410"/>
            <a:ext cx="792000" cy="792000"/>
          </a:xfrm>
          <a:prstGeom prst="ellips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7">
            <a:extLst>
              <a:ext uri="{FF2B5EF4-FFF2-40B4-BE49-F238E27FC236}">
                <a16:creationId xmlns:a16="http://schemas.microsoft.com/office/drawing/2014/main" id="{01E44660-980B-4C7E-B358-F04844AB23D9}"/>
              </a:ext>
            </a:extLst>
          </p:cNvPr>
          <p:cNvSpPr/>
          <p:nvPr/>
        </p:nvSpPr>
        <p:spPr>
          <a:xfrm>
            <a:off x="1054236" y="5604578"/>
            <a:ext cx="515484" cy="515484"/>
          </a:xfrm>
          <a:prstGeom prst="ellipse">
            <a:avLst/>
          </a:prstGeom>
          <a:noFill/>
          <a:ln w="25400">
            <a:solidFill>
              <a:schemeClr val="bg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0">
            <a:extLst>
              <a:ext uri="{FF2B5EF4-FFF2-40B4-BE49-F238E27FC236}">
                <a16:creationId xmlns:a16="http://schemas.microsoft.com/office/drawing/2014/main" id="{66D2C7EB-481C-4260-840A-08E004818D1E}"/>
              </a:ext>
            </a:extLst>
          </p:cNvPr>
          <p:cNvSpPr/>
          <p:nvPr/>
        </p:nvSpPr>
        <p:spPr>
          <a:xfrm>
            <a:off x="300921" y="2030428"/>
            <a:ext cx="2748949" cy="760385"/>
          </a:xfrm>
          <a:custGeom>
            <a:avLst/>
            <a:gdLst>
              <a:gd name="connsiteX0" fmla="*/ 13153 w 2405302"/>
              <a:gd name="connsiteY0" fmla="*/ 470650 h 760385"/>
              <a:gd name="connsiteX1" fmla="*/ 132416 w 2405302"/>
              <a:gd name="connsiteY1" fmla="*/ 142265 h 760385"/>
              <a:gd name="connsiteX2" fmla="*/ 335441 w 2405302"/>
              <a:gd name="connsiteY2" fmla="*/ 0 h 760385"/>
              <a:gd name="connsiteX3" fmla="*/ 2189125 w 2405302"/>
              <a:gd name="connsiteY3" fmla="*/ 0 h 760385"/>
              <a:gd name="connsiteX4" fmla="*/ 2392150 w 2405302"/>
              <a:gd name="connsiteY4" fmla="*/ 289735 h 760385"/>
              <a:gd name="connsiteX5" fmla="*/ 2272887 w 2405302"/>
              <a:gd name="connsiteY5" fmla="*/ 618120 h 760385"/>
              <a:gd name="connsiteX6" fmla="*/ 2069862 w 2405302"/>
              <a:gd name="connsiteY6" fmla="*/ 760385 h 760385"/>
              <a:gd name="connsiteX7" fmla="*/ 216178 w 2405302"/>
              <a:gd name="connsiteY7" fmla="*/ 760385 h 760385"/>
              <a:gd name="connsiteX8" fmla="*/ 13153 w 2405302"/>
              <a:gd name="connsiteY8" fmla="*/ 470650 h 76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5302" h="760385">
                <a:moveTo>
                  <a:pt x="13153" y="470650"/>
                </a:moveTo>
                <a:lnTo>
                  <a:pt x="132416" y="142265"/>
                </a:lnTo>
                <a:cubicBezTo>
                  <a:pt x="163417" y="56906"/>
                  <a:pt x="244627" y="0"/>
                  <a:pt x="335441" y="0"/>
                </a:cubicBezTo>
                <a:lnTo>
                  <a:pt x="2189125" y="0"/>
                </a:lnTo>
                <a:cubicBezTo>
                  <a:pt x="2338935" y="0"/>
                  <a:pt x="2443290" y="148924"/>
                  <a:pt x="2392150" y="289735"/>
                </a:cubicBezTo>
                <a:lnTo>
                  <a:pt x="2272887" y="618120"/>
                </a:lnTo>
                <a:cubicBezTo>
                  <a:pt x="2241886" y="703479"/>
                  <a:pt x="2160676" y="760385"/>
                  <a:pt x="2069862" y="760385"/>
                </a:cubicBezTo>
                <a:lnTo>
                  <a:pt x="216178" y="760385"/>
                </a:lnTo>
                <a:cubicBezTo>
                  <a:pt x="66368" y="760385"/>
                  <a:pt x="-37987" y="611461"/>
                  <a:pt x="13153" y="470650"/>
                </a:cubicBezTo>
              </a:path>
            </a:pathLst>
          </a:custGeom>
          <a:noFill/>
          <a:ln>
            <a:noFill/>
          </a:ln>
          <a:effectLst>
            <a:outerShdw blurRad="114300" dist="190500" dir="8100000" algn="tr" rotWithShape="0">
              <a:srgbClr val="38EF7D">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solidFill>
                  <a:schemeClr val="bg1"/>
                </a:solidFill>
                <a:latin typeface="Roboto Th" pitchFamily="2" charset="0"/>
                <a:ea typeface="Roboto Th" pitchFamily="2" charset="0"/>
                <a:sym typeface="OPPOSans L" panose="00020600040101010101" pitchFamily="18" charset="-122"/>
              </a:rPr>
              <a:t>BÀI 56</a:t>
            </a:r>
            <a:endParaRPr lang="zh-CN" altLang="en-US" sz="6000" dirty="0">
              <a:solidFill>
                <a:schemeClr val="bg1"/>
              </a:solidFill>
              <a:latin typeface="Roboto Th" pitchFamily="2" charset="0"/>
              <a:ea typeface="OPPOSans L" panose="00020600040101010101" pitchFamily="18" charset="-122"/>
              <a:sym typeface="OPPOSans L" panose="00020600040101010101" pitchFamily="18" charset="-122"/>
            </a:endParaRPr>
          </a:p>
        </p:txBody>
      </p:sp>
      <p:sp>
        <p:nvSpPr>
          <p:cNvPr id="12" name="11">
            <a:extLst>
              <a:ext uri="{FF2B5EF4-FFF2-40B4-BE49-F238E27FC236}">
                <a16:creationId xmlns:a16="http://schemas.microsoft.com/office/drawing/2014/main" id="{A4848D7B-CA7F-4009-8478-8B6367BA632E}"/>
              </a:ext>
            </a:extLst>
          </p:cNvPr>
          <p:cNvSpPr txBox="1"/>
          <p:nvPr/>
        </p:nvSpPr>
        <p:spPr>
          <a:xfrm>
            <a:off x="353619" y="2938671"/>
            <a:ext cx="6574753" cy="1861006"/>
          </a:xfrm>
          <a:prstGeom prst="roundRect">
            <a:avLst>
              <a:gd name="adj" fmla="val 50000"/>
            </a:avLst>
          </a:prstGeom>
          <a:solidFill>
            <a:schemeClr val="bg1"/>
          </a:solidFill>
        </p:spPr>
        <p:txBody>
          <a:bodyPr wrap="square" rtlCol="0">
            <a:spAutoFit/>
            <a:scene3d>
              <a:camera prst="orthographicFront"/>
              <a:lightRig rig="threePt" dir="t"/>
            </a:scene3d>
            <a:sp3d contourW="12700"/>
          </a:bodyPr>
          <a:lstStyle/>
          <a:p>
            <a:pPr algn="dist">
              <a:defRPr/>
            </a:pP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ep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êp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a:t>
            </a:r>
            <a:r>
              <a:rPr lang="en-US" altLang="zh-CN" sz="8000" spc="-300" dirty="0" err="1">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ip</a:t>
            </a:r>
            <a:r>
              <a:rPr lang="en-US" altLang="zh-CN"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rPr>
              <a:t> up</a:t>
            </a:r>
            <a:endParaRPr lang="zh-CN" altLang="en-US" sz="8000" spc="-300" dirty="0">
              <a:solidFill>
                <a:srgbClr val="F1812B"/>
              </a:solidFill>
              <a:latin typeface="Arial-Rounded" panose="020B0500000000000000" pitchFamily="34" charset="0"/>
              <a:ea typeface="Arial-Rounded" panose="020B0500000000000000" pitchFamily="34" charset="0"/>
              <a:cs typeface="Arial-Rounded" panose="020B0500000000000000" pitchFamily="34" charset="0"/>
              <a:sym typeface="优设标题黑" panose="00000500000000000000" pitchFamily="2" charset="-122"/>
            </a:endParaRPr>
          </a:p>
        </p:txBody>
      </p:sp>
      <p:cxnSp>
        <p:nvCxnSpPr>
          <p:cNvPr id="18" name="17">
            <a:extLst>
              <a:ext uri="{FF2B5EF4-FFF2-40B4-BE49-F238E27FC236}">
                <a16:creationId xmlns:a16="http://schemas.microsoft.com/office/drawing/2014/main" id="{008895BF-896D-4B27-BB7F-162632F49719}"/>
              </a:ext>
            </a:extLst>
          </p:cNvPr>
          <p:cNvCxnSpPr>
            <a:cxnSpLocks/>
          </p:cNvCxnSpPr>
          <p:nvPr/>
        </p:nvCxnSpPr>
        <p:spPr>
          <a:xfrm flipH="1">
            <a:off x="5235186" y="-22406"/>
            <a:ext cx="1898064" cy="1851949"/>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19">
            <a:extLst>
              <a:ext uri="{FF2B5EF4-FFF2-40B4-BE49-F238E27FC236}">
                <a16:creationId xmlns:a16="http://schemas.microsoft.com/office/drawing/2014/main" id="{4739FD00-1319-4D2C-9F29-5B77E10D96C9}"/>
              </a:ext>
            </a:extLst>
          </p:cNvPr>
          <p:cNvCxnSpPr>
            <a:cxnSpLocks/>
          </p:cNvCxnSpPr>
          <p:nvPr/>
        </p:nvCxnSpPr>
        <p:spPr>
          <a:xfrm flipH="1">
            <a:off x="6928372" y="-22406"/>
            <a:ext cx="949032" cy="925975"/>
          </a:xfrm>
          <a:prstGeom prst="line">
            <a:avLst/>
          </a:prstGeom>
          <a:ln>
            <a:solidFill>
              <a:schemeClr val="bg1">
                <a:alpha val="62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22" name="21">
            <a:extLst>
              <a:ext uri="{FF2B5EF4-FFF2-40B4-BE49-F238E27FC236}">
                <a16:creationId xmlns:a16="http://schemas.microsoft.com/office/drawing/2014/main" id="{8F08F939-CE49-4A75-91D7-E32FDAA5000F}"/>
              </a:ext>
            </a:extLst>
          </p:cNvPr>
          <p:cNvCxnSpPr>
            <a:cxnSpLocks/>
          </p:cNvCxnSpPr>
          <p:nvPr/>
        </p:nvCxnSpPr>
        <p:spPr>
          <a:xfrm flipH="1">
            <a:off x="2937466" y="4941340"/>
            <a:ext cx="1898064" cy="1851949"/>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23" name="22">
            <a:extLst>
              <a:ext uri="{FF2B5EF4-FFF2-40B4-BE49-F238E27FC236}">
                <a16:creationId xmlns:a16="http://schemas.microsoft.com/office/drawing/2014/main" id="{1FCE7448-99EE-4EB5-80BE-33207DFE8B54}"/>
              </a:ext>
            </a:extLst>
          </p:cNvPr>
          <p:cNvCxnSpPr>
            <a:cxnSpLocks/>
          </p:cNvCxnSpPr>
          <p:nvPr/>
        </p:nvCxnSpPr>
        <p:spPr>
          <a:xfrm flipH="1">
            <a:off x="2118370" y="5916660"/>
            <a:ext cx="949032" cy="925975"/>
          </a:xfrm>
          <a:prstGeom prst="line">
            <a:avLst/>
          </a:prstGeom>
          <a:ln>
            <a:solidFill>
              <a:schemeClr val="bg1">
                <a:alpha val="62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pic>
        <p:nvPicPr>
          <p:cNvPr id="13" name="Picture 5">
            <a:extLst>
              <a:ext uri="{FF2B5EF4-FFF2-40B4-BE49-F238E27FC236}">
                <a16:creationId xmlns:a16="http://schemas.microsoft.com/office/drawing/2014/main" id="{4AA88E92-A1F7-4B04-BC1A-A5726B27E4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98978" y="1221183"/>
            <a:ext cx="3843978" cy="398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18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2" presetClass="entr" presetSubtype="4"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05810"/>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779" y="1355464"/>
            <a:ext cx="6509586" cy="3506993"/>
          </a:xfrm>
          <a:prstGeom prst="rect">
            <a:avLst/>
          </a:prstGeom>
        </p:spPr>
      </p:pic>
    </p:spTree>
    <p:extLst>
      <p:ext uri="{BB962C8B-B14F-4D97-AF65-F5344CB8AC3E}">
        <p14:creationId xmlns:p14="http://schemas.microsoft.com/office/powerpoint/2010/main" val="265742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5288081"/>
          </a:xfrm>
          <a:prstGeom prst="rect">
            <a:avLst/>
          </a:prstGeom>
        </p:spPr>
      </p:pic>
      <p:sp>
        <p:nvSpPr>
          <p:cNvPr id="11" name="TextBox 10">
            <a:extLst>
              <a:ext uri="{FF2B5EF4-FFF2-40B4-BE49-F238E27FC236}">
                <a16:creationId xmlns:a16="http://schemas.microsoft.com/office/drawing/2014/main" id="{379624A9-5175-4996-8B97-76546D990D60}"/>
              </a:ext>
            </a:extLst>
          </p:cNvPr>
          <p:cNvSpPr txBox="1"/>
          <p:nvPr/>
        </p:nvSpPr>
        <p:spPr>
          <a:xfrm>
            <a:off x="195910" y="5413036"/>
            <a:ext cx="11944709" cy="784830"/>
          </a:xfrm>
          <a:prstGeom prst="rect">
            <a:avLst/>
          </a:prstGeom>
          <a:noFill/>
        </p:spPr>
        <p:txBody>
          <a:bodyPr wrap="square" rtlCol="0">
            <a:spAutoFit/>
          </a:bodyPr>
          <a:lstStyle/>
          <a:p>
            <a:r>
              <a:rPr lang="en-US" sz="4500" dirty="0">
                <a:ln w="0"/>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Trong bếp, lũ cún con múp míp nép vào bên mẹ.</a:t>
            </a:r>
          </a:p>
        </p:txBody>
      </p:sp>
      <p:sp>
        <p:nvSpPr>
          <p:cNvPr id="12" name="TextBox 11">
            <a:extLst>
              <a:ext uri="{FF2B5EF4-FFF2-40B4-BE49-F238E27FC236}">
                <a16:creationId xmlns:a16="http://schemas.microsoft.com/office/drawing/2014/main" id="{379624A9-5175-4996-8B97-76546D990D60}"/>
              </a:ext>
            </a:extLst>
          </p:cNvPr>
          <p:cNvSpPr txBox="1"/>
          <p:nvPr/>
        </p:nvSpPr>
        <p:spPr>
          <a:xfrm>
            <a:off x="2001030" y="5416257"/>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êp</a:t>
            </a:r>
          </a:p>
        </p:txBody>
      </p:sp>
      <p:sp>
        <p:nvSpPr>
          <p:cNvPr id="13" name="TextBox 12">
            <a:extLst>
              <a:ext uri="{FF2B5EF4-FFF2-40B4-BE49-F238E27FC236}">
                <a16:creationId xmlns:a16="http://schemas.microsoft.com/office/drawing/2014/main" id="{379624A9-5175-4996-8B97-76546D990D60}"/>
              </a:ext>
            </a:extLst>
          </p:cNvPr>
          <p:cNvSpPr txBox="1"/>
          <p:nvPr/>
        </p:nvSpPr>
        <p:spPr>
          <a:xfrm>
            <a:off x="5933096" y="5412861"/>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up</a:t>
            </a:r>
          </a:p>
        </p:txBody>
      </p:sp>
      <p:sp>
        <p:nvSpPr>
          <p:cNvPr id="15" name="TextBox 14">
            <a:extLst>
              <a:ext uri="{FF2B5EF4-FFF2-40B4-BE49-F238E27FC236}">
                <a16:creationId xmlns:a16="http://schemas.microsoft.com/office/drawing/2014/main" id="{379624A9-5175-4996-8B97-76546D990D60}"/>
              </a:ext>
            </a:extLst>
          </p:cNvPr>
          <p:cNvSpPr txBox="1"/>
          <p:nvPr/>
        </p:nvSpPr>
        <p:spPr>
          <a:xfrm>
            <a:off x="8054014" y="5409815"/>
            <a:ext cx="816579" cy="784830"/>
          </a:xfrm>
          <a:prstGeom prst="rect">
            <a:avLst/>
          </a:prstGeom>
          <a:noFill/>
        </p:spPr>
        <p:txBody>
          <a:bodyPr wrap="square" rtlCol="0">
            <a:spAutoFit/>
          </a:bodyPr>
          <a:lstStyle/>
          <a:p>
            <a:r>
              <a:rPr lang="en-US" sz="4500" dirty="0">
                <a:ln w="0"/>
                <a:solidFill>
                  <a:srgbClr val="FF0000"/>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ep</a:t>
            </a:r>
          </a:p>
        </p:txBody>
      </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3359"/>
          <a:stretch/>
        </p:blipFill>
        <p:spPr>
          <a:xfrm>
            <a:off x="6884702" y="5695280"/>
            <a:ext cx="1188823" cy="845054"/>
          </a:xfrm>
          <a:prstGeom prst="rect">
            <a:avLst/>
          </a:prstGeom>
        </p:spPr>
      </p:pic>
    </p:spTree>
    <p:extLst>
      <p:ext uri="{BB962C8B-B14F-4D97-AF65-F5344CB8AC3E}">
        <p14:creationId xmlns:p14="http://schemas.microsoft.com/office/powerpoint/2010/main" val="2552298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32314" r="23178"/>
          <a:stretch/>
        </p:blipFill>
        <p:spPr>
          <a:xfrm>
            <a:off x="0" y="0"/>
            <a:ext cx="12252960" cy="6857999"/>
          </a:xfrm>
          <a:prstGeom prst="rect">
            <a:avLst/>
          </a:prstGeom>
        </p:spPr>
      </p:pic>
      <p:sp>
        <p:nvSpPr>
          <p:cNvPr id="8" name="Freeform 7"/>
          <p:cNvSpPr/>
          <p:nvPr/>
        </p:nvSpPr>
        <p:spPr>
          <a:xfrm>
            <a:off x="0" y="2163779"/>
            <a:ext cx="3068485" cy="1569889"/>
          </a:xfrm>
          <a:custGeom>
            <a:avLst/>
            <a:gdLst>
              <a:gd name="connsiteX0" fmla="*/ 1218628 w 1792587"/>
              <a:gd name="connsiteY0" fmla="*/ 0 h 959668"/>
              <a:gd name="connsiteX1" fmla="*/ 1792587 w 1792587"/>
              <a:gd name="connsiteY1" fmla="*/ 479834 h 959668"/>
              <a:gd name="connsiteX2" fmla="*/ 1218628 w 1792587"/>
              <a:gd name="connsiteY2" fmla="*/ 959668 h 959668"/>
              <a:gd name="connsiteX3" fmla="*/ 1218628 w 1792587"/>
              <a:gd name="connsiteY3" fmla="*/ 719751 h 959668"/>
              <a:gd name="connsiteX4" fmla="*/ 1042216 w 1792587"/>
              <a:gd name="connsiteY4" fmla="*/ 719751 h 959668"/>
              <a:gd name="connsiteX5" fmla="*/ 1042216 w 1792587"/>
              <a:gd name="connsiteY5" fmla="*/ 818419 h 959668"/>
              <a:gd name="connsiteX6" fmla="*/ 0 w 1792587"/>
              <a:gd name="connsiteY6" fmla="*/ 818419 h 959668"/>
              <a:gd name="connsiteX7" fmla="*/ 0 w 1792587"/>
              <a:gd name="connsiteY7" fmla="*/ 141250 h 959668"/>
              <a:gd name="connsiteX8" fmla="*/ 1042216 w 1792587"/>
              <a:gd name="connsiteY8" fmla="*/ 141250 h 959668"/>
              <a:gd name="connsiteX9" fmla="*/ 1042216 w 1792587"/>
              <a:gd name="connsiteY9" fmla="*/ 239917 h 959668"/>
              <a:gd name="connsiteX10" fmla="*/ 1218628 w 1792587"/>
              <a:gd name="connsiteY10" fmla="*/ 239917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2587" h="959668">
                <a:moveTo>
                  <a:pt x="1218628" y="0"/>
                </a:moveTo>
                <a:lnTo>
                  <a:pt x="1792587" y="479834"/>
                </a:lnTo>
                <a:lnTo>
                  <a:pt x="1218628" y="959668"/>
                </a:lnTo>
                <a:lnTo>
                  <a:pt x="1218628" y="719751"/>
                </a:lnTo>
                <a:lnTo>
                  <a:pt x="1042216" y="719751"/>
                </a:lnTo>
                <a:lnTo>
                  <a:pt x="1042216" y="818419"/>
                </a:lnTo>
                <a:lnTo>
                  <a:pt x="0" y="818419"/>
                </a:lnTo>
                <a:lnTo>
                  <a:pt x="0" y="141250"/>
                </a:lnTo>
                <a:lnTo>
                  <a:pt x="1042216" y="141250"/>
                </a:lnTo>
                <a:lnTo>
                  <a:pt x="1042216" y="239917"/>
                </a:lnTo>
                <a:lnTo>
                  <a:pt x="1218628" y="239917"/>
                </a:lnTo>
                <a:close/>
              </a:path>
            </a:pathLst>
          </a:custGeom>
          <a:solidFill>
            <a:srgbClr val="FF9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8ABA5AA-0DFE-461C-8D07-D1F945AEA7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60035" y="1463040"/>
            <a:ext cx="5184718" cy="3459055"/>
          </a:xfrm>
          <a:prstGeom prst="rect">
            <a:avLst/>
          </a:prstGeom>
        </p:spPr>
      </p:pic>
    </p:spTree>
    <p:extLst>
      <p:ext uri="{BB962C8B-B14F-4D97-AF65-F5344CB8AC3E}">
        <p14:creationId xmlns:p14="http://schemas.microsoft.com/office/powerpoint/2010/main" val="261762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3" name="TextBox 2">
            <a:extLst>
              <a:ext uri="{FF2B5EF4-FFF2-40B4-BE49-F238E27FC236}">
                <a16:creationId xmlns:a16="http://schemas.microsoft.com/office/drawing/2014/main" id="{33EC4A5E-E089-46E1-951D-E73B20FAF15D}"/>
              </a:ext>
            </a:extLst>
          </p:cNvPr>
          <p:cNvSpPr txBox="1"/>
          <p:nvPr/>
        </p:nvSpPr>
        <p:spPr>
          <a:xfrm>
            <a:off x="1798551"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ep</a:t>
            </a:r>
          </a:p>
        </p:txBody>
      </p:sp>
      <p:sp>
        <p:nvSpPr>
          <p:cNvPr id="4" name="TextBox 3">
            <a:extLst>
              <a:ext uri="{FF2B5EF4-FFF2-40B4-BE49-F238E27FC236}">
                <a16:creationId xmlns:a16="http://schemas.microsoft.com/office/drawing/2014/main" id="{33EC4A5E-E089-46E1-951D-E73B20FAF15D}"/>
              </a:ext>
            </a:extLst>
          </p:cNvPr>
          <p:cNvSpPr txBox="1"/>
          <p:nvPr/>
        </p:nvSpPr>
        <p:spPr>
          <a:xfrm>
            <a:off x="4336364"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êp</a:t>
            </a:r>
          </a:p>
        </p:txBody>
      </p:sp>
      <p:sp>
        <p:nvSpPr>
          <p:cNvPr id="5" name="TextBox 4">
            <a:extLst>
              <a:ext uri="{FF2B5EF4-FFF2-40B4-BE49-F238E27FC236}">
                <a16:creationId xmlns:a16="http://schemas.microsoft.com/office/drawing/2014/main" id="{33EC4A5E-E089-46E1-951D-E73B20FAF15D}"/>
              </a:ext>
            </a:extLst>
          </p:cNvPr>
          <p:cNvSpPr txBox="1"/>
          <p:nvPr/>
        </p:nvSpPr>
        <p:spPr>
          <a:xfrm>
            <a:off x="6913427" y="654240"/>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ip</a:t>
            </a:r>
          </a:p>
        </p:txBody>
      </p:sp>
      <p:graphicFrame>
        <p:nvGraphicFramePr>
          <p:cNvPr id="6" name="Table 11">
            <a:extLst>
              <a:ext uri="{FF2B5EF4-FFF2-40B4-BE49-F238E27FC236}">
                <a16:creationId xmlns:a16="http://schemas.microsoft.com/office/drawing/2014/main" id="{0DB045B1-C63D-42BD-BE1C-5E431E97BE8C}"/>
              </a:ext>
            </a:extLst>
          </p:cNvPr>
          <p:cNvGraphicFramePr>
            <a:graphicFrameLocks noGrp="1"/>
          </p:cNvGraphicFramePr>
          <p:nvPr/>
        </p:nvGraphicFramePr>
        <p:xfrm>
          <a:off x="3145999" y="2448027"/>
          <a:ext cx="5632824" cy="3230880"/>
        </p:xfrm>
        <a:graphic>
          <a:graphicData uri="http://schemas.openxmlformats.org/drawingml/2006/table">
            <a:tbl>
              <a:tblPr firstRow="1" bandRow="1">
                <a:tableStyleId>{22838BEF-8BB2-4498-84A7-C5851F593DF1}</a:tableStyleId>
              </a:tblPr>
              <a:tblGrid>
                <a:gridCol w="2816412">
                  <a:extLst>
                    <a:ext uri="{9D8B030D-6E8A-4147-A177-3AD203B41FA5}">
                      <a16:colId xmlns:a16="http://schemas.microsoft.com/office/drawing/2014/main" val="3483858367"/>
                    </a:ext>
                  </a:extLst>
                </a:gridCol>
                <a:gridCol w="2816412">
                  <a:extLst>
                    <a:ext uri="{9D8B030D-6E8A-4147-A177-3AD203B41FA5}">
                      <a16:colId xmlns:a16="http://schemas.microsoft.com/office/drawing/2014/main" val="444957546"/>
                    </a:ext>
                  </a:extLst>
                </a:gridCol>
              </a:tblGrid>
              <a:tr h="370840">
                <a:tc>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a:txBody>
                    <a:bodyPr/>
                    <a:lstStyle/>
                    <a:p>
                      <a:pPr algn="ctr"/>
                      <a:endParaRPr lang="en-US" sz="10000" b="1" dirty="0">
                        <a:solidFill>
                          <a:srgbClr val="FF0000"/>
                        </a:solidFill>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extLst>
                  <a:ext uri="{0D108BD9-81ED-4DB2-BD59-A6C34878D82A}">
                    <a16:rowId xmlns:a16="http://schemas.microsoft.com/office/drawing/2014/main" val="2244548978"/>
                  </a:ext>
                </a:extLst>
              </a:tr>
              <a:tr h="370840">
                <a:tc gridSpan="2">
                  <a:txBody>
                    <a:bodyPr/>
                    <a:lstStyle/>
                    <a:p>
                      <a:pPr algn="ctr"/>
                      <a:endParaRPr lang="en-US" sz="10000" b="1" dirty="0">
                        <a:latin typeface="VNI-Avo" pitchFamily="2" charset="0"/>
                      </a:endParaRPr>
                    </a:p>
                  </a:txBody>
                  <a:tcP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pattFill prst="pct40">
                      <a:fgClr>
                        <a:schemeClr val="accent4">
                          <a:lumMod val="40000"/>
                          <a:lumOff val="60000"/>
                        </a:schemeClr>
                      </a:fgClr>
                      <a:bgClr>
                        <a:schemeClr val="bg1"/>
                      </a:bgClr>
                    </a:patt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939535904"/>
                  </a:ext>
                </a:extLst>
              </a:tr>
            </a:tbl>
          </a:graphicData>
        </a:graphic>
      </p:graphicFrame>
      <p:sp>
        <p:nvSpPr>
          <p:cNvPr id="7" name="TextBox 6">
            <a:extLst>
              <a:ext uri="{FF2B5EF4-FFF2-40B4-BE49-F238E27FC236}">
                <a16:creationId xmlns:a16="http://schemas.microsoft.com/office/drawing/2014/main" id="{13057D4E-A608-47E6-8C68-9661AF96327F}"/>
              </a:ext>
            </a:extLst>
          </p:cNvPr>
          <p:cNvSpPr txBox="1"/>
          <p:nvPr/>
        </p:nvSpPr>
        <p:spPr>
          <a:xfrm>
            <a:off x="3320810" y="2323503"/>
            <a:ext cx="2867474" cy="1631216"/>
          </a:xfrm>
          <a:prstGeom prst="rect">
            <a:avLst/>
          </a:prstGeom>
          <a:noFill/>
        </p:spPr>
        <p:txBody>
          <a:bodyPr wrap="square" rtlCol="0">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a:t>
            </a:r>
          </a:p>
        </p:txBody>
      </p:sp>
      <p:sp>
        <p:nvSpPr>
          <p:cNvPr id="8" name="TextBox 7">
            <a:extLst>
              <a:ext uri="{FF2B5EF4-FFF2-40B4-BE49-F238E27FC236}">
                <a16:creationId xmlns:a16="http://schemas.microsoft.com/office/drawing/2014/main" id="{662DF7A2-8CA6-4B6D-AB73-4D88EFCF69DE}"/>
              </a:ext>
            </a:extLst>
          </p:cNvPr>
          <p:cNvSpPr txBox="1"/>
          <p:nvPr/>
        </p:nvSpPr>
        <p:spPr>
          <a:xfrm>
            <a:off x="6424704" y="2350397"/>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9" name="TextBox 8">
            <a:extLst>
              <a:ext uri="{FF2B5EF4-FFF2-40B4-BE49-F238E27FC236}">
                <a16:creationId xmlns:a16="http://schemas.microsoft.com/office/drawing/2014/main" id="{BE1FDDE3-59E4-4533-A00A-24251D978E18}"/>
              </a:ext>
            </a:extLst>
          </p:cNvPr>
          <p:cNvSpPr txBox="1"/>
          <p:nvPr/>
        </p:nvSpPr>
        <p:spPr>
          <a:xfrm>
            <a:off x="2913291" y="3954719"/>
            <a:ext cx="6098240" cy="1631216"/>
          </a:xfrm>
          <a:prstGeom prst="rect">
            <a:avLst/>
          </a:prstGeom>
          <a:noFill/>
        </p:spPr>
        <p:txBody>
          <a:bodyPr wrap="square">
            <a:spAutoFit/>
          </a:bodyPr>
          <a:lstStyle/>
          <a:p>
            <a:pPr algn="ctr"/>
            <a:r>
              <a:rPr lang="en-US" sz="10000" dirty="0">
                <a:latin typeface="HP-211" panose="020B0803050302020204" pitchFamily="34" charset="0"/>
                <a:ea typeface="Arial-Rounded" panose="020B0500000000000000" pitchFamily="34" charset="0"/>
                <a:cs typeface="Arial-Rounded" panose="020B0500000000000000" pitchFamily="34" charset="0"/>
              </a:rPr>
              <a:t>nép</a:t>
            </a:r>
          </a:p>
        </p:txBody>
      </p:sp>
      <p:sp>
        <p:nvSpPr>
          <p:cNvPr id="10" name="TextBox 9">
            <a:extLst>
              <a:ext uri="{FF2B5EF4-FFF2-40B4-BE49-F238E27FC236}">
                <a16:creationId xmlns:a16="http://schemas.microsoft.com/office/drawing/2014/main" id="{AA19AD74-633B-4CDB-845B-CACC9439DAC7}"/>
              </a:ext>
            </a:extLst>
          </p:cNvPr>
          <p:cNvSpPr txBox="1"/>
          <p:nvPr/>
        </p:nvSpPr>
        <p:spPr>
          <a:xfrm>
            <a:off x="5412873" y="3951035"/>
            <a:ext cx="286747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11" name="TextBox 10">
            <a:extLst>
              <a:ext uri="{FF2B5EF4-FFF2-40B4-BE49-F238E27FC236}">
                <a16:creationId xmlns:a16="http://schemas.microsoft.com/office/drawing/2014/main" id="{33EC4A5E-E089-46E1-951D-E73B20FAF15D}"/>
              </a:ext>
            </a:extLst>
          </p:cNvPr>
          <p:cNvSpPr txBox="1"/>
          <p:nvPr/>
        </p:nvSpPr>
        <p:spPr>
          <a:xfrm>
            <a:off x="8940136" y="650598"/>
            <a:ext cx="2518534" cy="1631216"/>
          </a:xfrm>
          <a:prstGeom prst="rect">
            <a:avLst/>
          </a:prstGeom>
          <a:noFill/>
        </p:spPr>
        <p:txBody>
          <a:bodyPr wrap="square" rtlCol="0">
            <a:spAutoFit/>
          </a:bodyPr>
          <a:lstStyle/>
          <a:p>
            <a:r>
              <a:rPr lang="en-US" sz="10000" dirty="0">
                <a:solidFill>
                  <a:srgbClr val="FF0000"/>
                </a:solidFill>
                <a:latin typeface="HP-211" panose="020B0803050302020204" pitchFamily="34" charset="0"/>
                <a:ea typeface="Arial-Rounded" panose="020B0500000000000000" pitchFamily="34" charset="0"/>
                <a:cs typeface="Adobe Devanagari" panose="02040503050201020203" pitchFamily="18" charset="0"/>
              </a:rPr>
              <a:t>up</a:t>
            </a:r>
          </a:p>
        </p:txBody>
      </p:sp>
    </p:spTree>
    <p:extLst>
      <p:ext uri="{BB962C8B-B14F-4D97-AF65-F5344CB8AC3E}">
        <p14:creationId xmlns:p14="http://schemas.microsoft.com/office/powerpoint/2010/main" val="21233146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8ABA5AA-0DFE-461C-8D07-D1F945AEA7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sp>
        <p:nvSpPr>
          <p:cNvPr id="12" name="Rectangle: Rounded Corners 9">
            <a:extLst>
              <a:ext uri="{FF2B5EF4-FFF2-40B4-BE49-F238E27FC236}">
                <a16:creationId xmlns:a16="http://schemas.microsoft.com/office/drawing/2014/main" id="{C1F08FC5-20BC-4A4E-9427-66744C0A4340}"/>
              </a:ext>
            </a:extLst>
          </p:cNvPr>
          <p:cNvSpPr/>
          <p:nvPr/>
        </p:nvSpPr>
        <p:spPr>
          <a:xfrm>
            <a:off x="1937311"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kẹp</a:t>
            </a:r>
          </a:p>
        </p:txBody>
      </p:sp>
      <p:sp>
        <p:nvSpPr>
          <p:cNvPr id="13" name="Rectangle: Rounded Corners 11">
            <a:extLst>
              <a:ext uri="{FF2B5EF4-FFF2-40B4-BE49-F238E27FC236}">
                <a16:creationId xmlns:a16="http://schemas.microsoft.com/office/drawing/2014/main" id="{7BDEFDFD-A764-49B5-9F80-BEA74B339478}"/>
              </a:ext>
            </a:extLst>
          </p:cNvPr>
          <p:cNvSpPr/>
          <p:nvPr/>
        </p:nvSpPr>
        <p:spPr>
          <a:xfrm>
            <a:off x="7124944" y="1038166"/>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nẹp</a:t>
            </a:r>
          </a:p>
        </p:txBody>
      </p:sp>
      <p:sp>
        <p:nvSpPr>
          <p:cNvPr id="14" name="Rectangle: Rounded Corners 13">
            <a:extLst>
              <a:ext uri="{FF2B5EF4-FFF2-40B4-BE49-F238E27FC236}">
                <a16:creationId xmlns:a16="http://schemas.microsoft.com/office/drawing/2014/main" id="{6744081F-CA73-49E5-8A6D-043709DB220E}"/>
              </a:ext>
            </a:extLst>
          </p:cNvPr>
          <p:cNvSpPr/>
          <p:nvPr/>
        </p:nvSpPr>
        <p:spPr>
          <a:xfrm>
            <a:off x="1937311" y="2357765"/>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nếp</a:t>
            </a:r>
          </a:p>
        </p:txBody>
      </p:sp>
      <p:sp>
        <p:nvSpPr>
          <p:cNvPr id="15" name="Rectangle: Rounded Corners 15">
            <a:extLst>
              <a:ext uri="{FF2B5EF4-FFF2-40B4-BE49-F238E27FC236}">
                <a16:creationId xmlns:a16="http://schemas.microsoft.com/office/drawing/2014/main" id="{AD59CDB9-9A3E-4C98-9AC6-D05FE1B60779}"/>
              </a:ext>
            </a:extLst>
          </p:cNvPr>
          <p:cNvSpPr/>
          <p:nvPr/>
        </p:nvSpPr>
        <p:spPr>
          <a:xfrm>
            <a:off x="7124943" y="2357764"/>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xếp</a:t>
            </a:r>
          </a:p>
        </p:txBody>
      </p:sp>
      <p:sp>
        <p:nvSpPr>
          <p:cNvPr id="16" name="Rectangle: Rounded Corners 17">
            <a:extLst>
              <a:ext uri="{FF2B5EF4-FFF2-40B4-BE49-F238E27FC236}">
                <a16:creationId xmlns:a16="http://schemas.microsoft.com/office/drawing/2014/main" id="{F9BF8648-F500-428B-B27F-788EC7F39160}"/>
              </a:ext>
            </a:extLst>
          </p:cNvPr>
          <p:cNvSpPr/>
          <p:nvPr/>
        </p:nvSpPr>
        <p:spPr>
          <a:xfrm>
            <a:off x="1937311"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kịp</a:t>
            </a:r>
          </a:p>
        </p:txBody>
      </p:sp>
      <p:sp>
        <p:nvSpPr>
          <p:cNvPr id="17" name="Rectangle: Rounded Corners 19">
            <a:extLst>
              <a:ext uri="{FF2B5EF4-FFF2-40B4-BE49-F238E27FC236}">
                <a16:creationId xmlns:a16="http://schemas.microsoft.com/office/drawing/2014/main" id="{A9B8AF62-445B-47F3-927A-12D3AFAA8AD8}"/>
              </a:ext>
            </a:extLst>
          </p:cNvPr>
          <p:cNvSpPr/>
          <p:nvPr/>
        </p:nvSpPr>
        <p:spPr>
          <a:xfrm>
            <a:off x="7124943" y="3687089"/>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nhịp</a:t>
            </a:r>
          </a:p>
        </p:txBody>
      </p:sp>
      <p:sp>
        <p:nvSpPr>
          <p:cNvPr id="18" name="Rectangle: Rounded Corners 17">
            <a:extLst>
              <a:ext uri="{FF2B5EF4-FFF2-40B4-BE49-F238E27FC236}">
                <a16:creationId xmlns:a16="http://schemas.microsoft.com/office/drawing/2014/main" id="{F9BF8648-F500-428B-B27F-788EC7F39160}"/>
              </a:ext>
            </a:extLst>
          </p:cNvPr>
          <p:cNvSpPr/>
          <p:nvPr/>
        </p:nvSpPr>
        <p:spPr>
          <a:xfrm>
            <a:off x="1937311"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búp</a:t>
            </a:r>
          </a:p>
        </p:txBody>
      </p:sp>
      <p:sp>
        <p:nvSpPr>
          <p:cNvPr id="29" name="Rectangle: Rounded Corners 19">
            <a:extLst>
              <a:ext uri="{FF2B5EF4-FFF2-40B4-BE49-F238E27FC236}">
                <a16:creationId xmlns:a16="http://schemas.microsoft.com/office/drawing/2014/main" id="{A9B8AF62-445B-47F3-927A-12D3AFAA8AD8}"/>
              </a:ext>
            </a:extLst>
          </p:cNvPr>
          <p:cNvSpPr/>
          <p:nvPr/>
        </p:nvSpPr>
        <p:spPr>
          <a:xfrm>
            <a:off x="7124943" y="4996962"/>
            <a:ext cx="3520954" cy="1248332"/>
          </a:xfrm>
          <a:prstGeom prst="roundRect">
            <a:avLst>
              <a:gd name="adj" fmla="val 23771"/>
            </a:avLst>
          </a:prstGeom>
          <a:solidFill>
            <a:srgbClr val="FBE6D4"/>
          </a:solidFill>
          <a:ln w="28575">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dirty="0">
                <a:solidFill>
                  <a:schemeClr val="tx1"/>
                </a:solidFill>
                <a:latin typeface="HP-211" panose="020B0803050302020204" pitchFamily="34" charset="0"/>
              </a:rPr>
              <a:t>giúp</a:t>
            </a:r>
          </a:p>
        </p:txBody>
      </p:sp>
      <p:sp>
        <p:nvSpPr>
          <p:cNvPr id="30" name="TextBox 29">
            <a:extLst>
              <a:ext uri="{FF2B5EF4-FFF2-40B4-BE49-F238E27FC236}">
                <a16:creationId xmlns:a16="http://schemas.microsoft.com/office/drawing/2014/main" id="{AA19AD74-633B-4CDB-845B-CACC9439DAC7}"/>
              </a:ext>
            </a:extLst>
          </p:cNvPr>
          <p:cNvSpPr txBox="1"/>
          <p:nvPr/>
        </p:nvSpPr>
        <p:spPr>
          <a:xfrm>
            <a:off x="3237535" y="1077641"/>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1" name="TextBox 30">
            <a:extLst>
              <a:ext uri="{FF2B5EF4-FFF2-40B4-BE49-F238E27FC236}">
                <a16:creationId xmlns:a16="http://schemas.microsoft.com/office/drawing/2014/main" id="{AA19AD74-633B-4CDB-845B-CACC9439DAC7}"/>
              </a:ext>
            </a:extLst>
          </p:cNvPr>
          <p:cNvSpPr txBox="1"/>
          <p:nvPr/>
        </p:nvSpPr>
        <p:spPr>
          <a:xfrm>
            <a:off x="8474126" y="1072452"/>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ep</a:t>
            </a:r>
          </a:p>
        </p:txBody>
      </p:sp>
      <p:sp>
        <p:nvSpPr>
          <p:cNvPr id="32" name="TextBox 31">
            <a:extLst>
              <a:ext uri="{FF2B5EF4-FFF2-40B4-BE49-F238E27FC236}">
                <a16:creationId xmlns:a16="http://schemas.microsoft.com/office/drawing/2014/main" id="{AA19AD74-633B-4CDB-845B-CACC9439DAC7}"/>
              </a:ext>
            </a:extLst>
          </p:cNvPr>
          <p:cNvSpPr txBox="1"/>
          <p:nvPr/>
        </p:nvSpPr>
        <p:spPr>
          <a:xfrm>
            <a:off x="3278875" y="2400812"/>
            <a:ext cx="1428925"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3" name="TextBox 32">
            <a:extLst>
              <a:ext uri="{FF2B5EF4-FFF2-40B4-BE49-F238E27FC236}">
                <a16:creationId xmlns:a16="http://schemas.microsoft.com/office/drawing/2014/main" id="{AA19AD74-633B-4CDB-845B-CACC9439DAC7}"/>
              </a:ext>
            </a:extLst>
          </p:cNvPr>
          <p:cNvSpPr txBox="1"/>
          <p:nvPr/>
        </p:nvSpPr>
        <p:spPr>
          <a:xfrm>
            <a:off x="8416343" y="2395859"/>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êp</a:t>
            </a:r>
          </a:p>
        </p:txBody>
      </p:sp>
      <p:sp>
        <p:nvSpPr>
          <p:cNvPr id="34" name="TextBox 33">
            <a:extLst>
              <a:ext uri="{FF2B5EF4-FFF2-40B4-BE49-F238E27FC236}">
                <a16:creationId xmlns:a16="http://schemas.microsoft.com/office/drawing/2014/main" id="{AA19AD74-633B-4CDB-845B-CACC9439DAC7}"/>
              </a:ext>
            </a:extLst>
          </p:cNvPr>
          <p:cNvSpPr txBox="1"/>
          <p:nvPr/>
        </p:nvSpPr>
        <p:spPr>
          <a:xfrm>
            <a:off x="3433836" y="3733037"/>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5" name="TextBox 34">
            <a:extLst>
              <a:ext uri="{FF2B5EF4-FFF2-40B4-BE49-F238E27FC236}">
                <a16:creationId xmlns:a16="http://schemas.microsoft.com/office/drawing/2014/main" id="{AA19AD74-633B-4CDB-845B-CACC9439DAC7}"/>
              </a:ext>
            </a:extLst>
          </p:cNvPr>
          <p:cNvSpPr txBox="1"/>
          <p:nvPr/>
        </p:nvSpPr>
        <p:spPr>
          <a:xfrm>
            <a:off x="8947570" y="3725220"/>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ip</a:t>
            </a:r>
          </a:p>
        </p:txBody>
      </p:sp>
      <p:sp>
        <p:nvSpPr>
          <p:cNvPr id="36" name="TextBox 35">
            <a:extLst>
              <a:ext uri="{FF2B5EF4-FFF2-40B4-BE49-F238E27FC236}">
                <a16:creationId xmlns:a16="http://schemas.microsoft.com/office/drawing/2014/main" id="{AA19AD74-633B-4CDB-845B-CACC9439DAC7}"/>
              </a:ext>
            </a:extLst>
          </p:cNvPr>
          <p:cNvSpPr txBox="1"/>
          <p:nvPr/>
        </p:nvSpPr>
        <p:spPr>
          <a:xfrm>
            <a:off x="3314913" y="5039503"/>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
        <p:nvSpPr>
          <p:cNvPr id="37" name="TextBox 36">
            <a:extLst>
              <a:ext uri="{FF2B5EF4-FFF2-40B4-BE49-F238E27FC236}">
                <a16:creationId xmlns:a16="http://schemas.microsoft.com/office/drawing/2014/main" id="{AA19AD74-633B-4CDB-845B-CACC9439DAC7}"/>
              </a:ext>
            </a:extLst>
          </p:cNvPr>
          <p:cNvSpPr txBox="1"/>
          <p:nvPr/>
        </p:nvSpPr>
        <p:spPr>
          <a:xfrm>
            <a:off x="8591598" y="5039575"/>
            <a:ext cx="1475391" cy="1169551"/>
          </a:xfrm>
          <a:prstGeom prst="rect">
            <a:avLst/>
          </a:prstGeom>
          <a:noFill/>
        </p:spPr>
        <p:txBody>
          <a:bodyPr wrap="square" rtlCol="0">
            <a:spAutoFit/>
          </a:bodyPr>
          <a:lstStyle/>
          <a:p>
            <a:r>
              <a:rPr lang="en-US" sz="7000" dirty="0">
                <a:solidFill>
                  <a:srgbClr val="FF0000"/>
                </a:solidFill>
                <a:latin typeface="HP-211" panose="020B0803050302020204" pitchFamily="34" charset="0"/>
                <a:ea typeface="Arial-Rounded" panose="020B0500000000000000" pitchFamily="34" charset="0"/>
                <a:cs typeface="Arial-Rounded" panose="020B0500000000000000" pitchFamily="34" charset="0"/>
              </a:rPr>
              <a:t>up</a:t>
            </a:r>
          </a:p>
        </p:txBody>
      </p:sp>
    </p:spTree>
    <p:extLst>
      <p:ext uri="{BB962C8B-B14F-4D97-AF65-F5344CB8AC3E}">
        <p14:creationId xmlns:p14="http://schemas.microsoft.com/office/powerpoint/2010/main" val="162222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arn(inVertical)">
                                      <p:cBhvr>
                                        <p:cTn id="44" dur="500"/>
                                        <p:tgtEl>
                                          <p:spTgt spid="16"/>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barn(inVertical)">
                                      <p:cBhvr>
                                        <p:cTn id="68" dur="500"/>
                                        <p:tgtEl>
                                          <p:spTgt spid="29"/>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barn(inVertical)">
                                      <p:cBhvr>
                                        <p:cTn id="7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9" grpId="0" animBg="1"/>
      <p:bldP spid="30" grpId="0"/>
      <p:bldP spid="31" grpId="0"/>
      <p:bldP spid="32" grpId="0"/>
      <p:bldP spid="33" grpId="0"/>
      <p:bldP spid="34" grpId="0"/>
      <p:bldP spid="35" grpId="0"/>
      <p:bldP spid="36"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9DECBCE-D3C3-45D6-A518-BA1966479EC6}"/>
              </a:ext>
            </a:extLst>
          </p:cNvPr>
          <p:cNvSpPr txBox="1"/>
          <p:nvPr/>
        </p:nvSpPr>
        <p:spPr>
          <a:xfrm>
            <a:off x="2347305" y="5346727"/>
            <a:ext cx="2653567" cy="784830"/>
          </a:xfrm>
          <a:prstGeom prst="rect">
            <a:avLst/>
          </a:prstGeom>
          <a:noFill/>
        </p:spPr>
        <p:txBody>
          <a:bodyPr wrap="square" rtlCol="0">
            <a:spAutoFit/>
          </a:bodyPr>
          <a:lstStyle/>
          <a:p>
            <a:r>
              <a:rPr lang="en-US" sz="4500" dirty="0">
                <a:latin typeface="HP-211" panose="020B0803050302020204" pitchFamily="34" charset="0"/>
              </a:rPr>
              <a:t>đôi dép</a:t>
            </a:r>
          </a:p>
        </p:txBody>
      </p:sp>
      <p:sp>
        <p:nvSpPr>
          <p:cNvPr id="21" name="TextBox 20">
            <a:extLst>
              <a:ext uri="{FF2B5EF4-FFF2-40B4-BE49-F238E27FC236}">
                <a16:creationId xmlns:a16="http://schemas.microsoft.com/office/drawing/2014/main" id="{F70D66AA-DEAF-44D8-B967-D04AE697AD6D}"/>
              </a:ext>
            </a:extLst>
          </p:cNvPr>
          <p:cNvSpPr txBox="1"/>
          <p:nvPr/>
        </p:nvSpPr>
        <p:spPr>
          <a:xfrm>
            <a:off x="7215337" y="5346727"/>
            <a:ext cx="2830137" cy="784830"/>
          </a:xfrm>
          <a:prstGeom prst="rect">
            <a:avLst/>
          </a:prstGeom>
          <a:noFill/>
        </p:spPr>
        <p:txBody>
          <a:bodyPr wrap="square" rtlCol="0">
            <a:spAutoFit/>
          </a:bodyPr>
          <a:lstStyle/>
          <a:p>
            <a:r>
              <a:rPr lang="en-US" sz="4500" dirty="0">
                <a:latin typeface="HP-211" panose="020B0803050302020204" pitchFamily="34" charset="0"/>
              </a:rPr>
              <a:t>đầu bếp</a:t>
            </a:r>
          </a:p>
        </p:txBody>
      </p:sp>
      <p:pic>
        <p:nvPicPr>
          <p:cNvPr id="18" name="Picture 17">
            <a:extLst>
              <a:ext uri="{FF2B5EF4-FFF2-40B4-BE49-F238E27FC236}">
                <a16:creationId xmlns:a16="http://schemas.microsoft.com/office/drawing/2014/main" id="{98ABA5AA-0DFE-461C-8D07-D1F945AEA74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3320" y="-120218"/>
            <a:ext cx="2444524" cy="1465542"/>
          </a:xfrm>
          <a:prstGeom prst="rect">
            <a:avLst/>
          </a:prstGeom>
        </p:spPr>
      </p:pic>
      <p:cxnSp>
        <p:nvCxnSpPr>
          <p:cNvPr id="34" name="Straight Connector 33"/>
          <p:cNvCxnSpPr/>
          <p:nvPr/>
        </p:nvCxnSpPr>
        <p:spPr>
          <a:xfrm>
            <a:off x="3880071" y="6048810"/>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48045" y="6035427"/>
            <a:ext cx="758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920B289-5AEC-45FE-BE1A-83451074BECD}"/>
              </a:ext>
            </a:extLst>
          </p:cNvPr>
          <p:cNvGrpSpPr/>
          <p:nvPr/>
        </p:nvGrpSpPr>
        <p:grpSpPr>
          <a:xfrm>
            <a:off x="6867114" y="1208205"/>
            <a:ext cx="3526581" cy="4090832"/>
            <a:chOff x="7047229" y="1208205"/>
            <a:chExt cx="3526581" cy="4090832"/>
          </a:xfrm>
        </p:grpSpPr>
        <p:grpSp>
          <p:nvGrpSpPr>
            <p:cNvPr id="22" name="Group 21">
              <a:extLst>
                <a:ext uri="{FF2B5EF4-FFF2-40B4-BE49-F238E27FC236}">
                  <a16:creationId xmlns:a16="http://schemas.microsoft.com/office/drawing/2014/main" id="{35926960-C202-47D2-B3A3-D7671F816729}"/>
                </a:ext>
              </a:extLst>
            </p:cNvPr>
            <p:cNvGrpSpPr/>
            <p:nvPr/>
          </p:nvGrpSpPr>
          <p:grpSpPr>
            <a:xfrm>
              <a:off x="7047229" y="1208205"/>
              <a:ext cx="3526581" cy="4090832"/>
              <a:chOff x="1575525" y="1712209"/>
              <a:chExt cx="3132583" cy="3633794"/>
            </a:xfrm>
          </p:grpSpPr>
          <p:sp>
            <p:nvSpPr>
              <p:cNvPr id="23" name="16">
                <a:extLst>
                  <a:ext uri="{FF2B5EF4-FFF2-40B4-BE49-F238E27FC236}">
                    <a16:creationId xmlns:a16="http://schemas.microsoft.com/office/drawing/2014/main" id="{E0C36991-58B9-44C0-AED0-84960607B731}"/>
                  </a:ext>
                </a:extLst>
              </p:cNvPr>
              <p:cNvSpPr/>
              <p:nvPr>
                <p:custDataLst>
                  <p:tags r:id="rId3"/>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24" name="16">
                <a:extLst>
                  <a:ext uri="{FF2B5EF4-FFF2-40B4-BE49-F238E27FC236}">
                    <a16:creationId xmlns:a16="http://schemas.microsoft.com/office/drawing/2014/main" id="{22A72C92-8FA8-49FE-AC65-6A199F61856C}"/>
                  </a:ext>
                </a:extLst>
              </p:cNvPr>
              <p:cNvSpPr/>
              <p:nvPr>
                <p:custDataLst>
                  <p:tags r:id="rId4"/>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39" name="Picture 38"/>
            <p:cNvPicPr>
              <a:picLocks noChangeAspect="1"/>
            </p:cNvPicPr>
            <p:nvPr/>
          </p:nvPicPr>
          <p:blipFill rotWithShape="1">
            <a:blip r:embed="rId7"/>
            <a:srcRect r="14593"/>
            <a:stretch/>
          </p:blipFill>
          <p:spPr>
            <a:xfrm>
              <a:off x="7325978" y="2221119"/>
              <a:ext cx="2775110" cy="2147296"/>
            </a:xfrm>
            <a:prstGeom prst="rect">
              <a:avLst/>
            </a:prstGeom>
            <a:ln>
              <a:noFill/>
            </a:ln>
            <a:effectLst>
              <a:softEdge rad="112500"/>
            </a:effectLst>
          </p:spPr>
        </p:pic>
      </p:grpSp>
      <p:grpSp>
        <p:nvGrpSpPr>
          <p:cNvPr id="4" name="Group 3">
            <a:extLst>
              <a:ext uri="{FF2B5EF4-FFF2-40B4-BE49-F238E27FC236}">
                <a16:creationId xmlns:a16="http://schemas.microsoft.com/office/drawing/2014/main" id="{CF2DE6F8-4482-4F9A-BB09-3D55E7546DC7}"/>
              </a:ext>
            </a:extLst>
          </p:cNvPr>
          <p:cNvGrpSpPr/>
          <p:nvPr/>
        </p:nvGrpSpPr>
        <p:grpSpPr>
          <a:xfrm>
            <a:off x="1910797" y="1260384"/>
            <a:ext cx="3526581" cy="4090832"/>
            <a:chOff x="2223104" y="1133338"/>
            <a:chExt cx="3526581" cy="4090832"/>
          </a:xfrm>
        </p:grpSpPr>
        <p:grpSp>
          <p:nvGrpSpPr>
            <p:cNvPr id="2" name="Group 1">
              <a:extLst>
                <a:ext uri="{FF2B5EF4-FFF2-40B4-BE49-F238E27FC236}">
                  <a16:creationId xmlns:a16="http://schemas.microsoft.com/office/drawing/2014/main" id="{BE06272E-AD69-4E80-ACBF-1E6772362048}"/>
                </a:ext>
              </a:extLst>
            </p:cNvPr>
            <p:cNvGrpSpPr/>
            <p:nvPr/>
          </p:nvGrpSpPr>
          <p:grpSpPr>
            <a:xfrm>
              <a:off x="2223104" y="1133338"/>
              <a:ext cx="3526581" cy="4090832"/>
              <a:chOff x="1575525" y="1712209"/>
              <a:chExt cx="3132583" cy="3633794"/>
            </a:xfrm>
          </p:grpSpPr>
          <p:sp>
            <p:nvSpPr>
              <p:cNvPr id="15" name="16">
                <a:extLst>
                  <a:ext uri="{FF2B5EF4-FFF2-40B4-BE49-F238E27FC236}">
                    <a16:creationId xmlns:a16="http://schemas.microsoft.com/office/drawing/2014/main" id="{0BCAAF0F-B66F-48DC-834B-AA216439BB6C}"/>
                  </a:ext>
                </a:extLst>
              </p:cNvPr>
              <p:cNvSpPr/>
              <p:nvPr>
                <p:custDataLst>
                  <p:tags r:id="rId1"/>
                </p:custDataLst>
              </p:nvPr>
            </p:nvSpPr>
            <p:spPr>
              <a:xfrm rot="5400000">
                <a:off x="1324920" y="1962814"/>
                <a:ext cx="3633794" cy="3132583"/>
              </a:xfrm>
              <a:prstGeom prst="hexagon">
                <a:avLst/>
              </a:prstGeom>
              <a:gradFill>
                <a:gsLst>
                  <a:gs pos="0">
                    <a:srgbClr val="F1812B"/>
                  </a:gs>
                  <a:gs pos="100000">
                    <a:srgbClr val="F5B68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sp>
            <p:nvSpPr>
              <p:cNvPr id="16" name="16">
                <a:extLst>
                  <a:ext uri="{FF2B5EF4-FFF2-40B4-BE49-F238E27FC236}">
                    <a16:creationId xmlns:a16="http://schemas.microsoft.com/office/drawing/2014/main" id="{6C934615-FC6F-46EC-8D8C-47C0FF5AECF4}"/>
                  </a:ext>
                </a:extLst>
              </p:cNvPr>
              <p:cNvSpPr/>
              <p:nvPr>
                <p:custDataLst>
                  <p:tags r:id="rId2"/>
                </p:custDataLst>
              </p:nvPr>
            </p:nvSpPr>
            <p:spPr>
              <a:xfrm rot="5400000">
                <a:off x="1467278" y="2190973"/>
                <a:ext cx="3349078" cy="2887138"/>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sym typeface="+mn-lt"/>
                </a:endParaRPr>
              </a:p>
            </p:txBody>
          </p:sp>
        </p:grpSp>
        <p:pic>
          <p:nvPicPr>
            <p:cNvPr id="20" name="Picture 19">
              <a:extLst>
                <a:ext uri="{FF2B5EF4-FFF2-40B4-BE49-F238E27FC236}">
                  <a16:creationId xmlns:a16="http://schemas.microsoft.com/office/drawing/2014/main" id="{A663131C-03F0-4BE4-8DFF-F0157CE9F3B8}"/>
                </a:ext>
              </a:extLst>
            </p:cNvPr>
            <p:cNvPicPr>
              <a:picLocks noChangeAspect="1"/>
            </p:cNvPicPr>
            <p:nvPr/>
          </p:nvPicPr>
          <p:blipFill>
            <a:blip r:embed="rId8"/>
            <a:stretch>
              <a:fillRect/>
            </a:stretch>
          </p:blipFill>
          <p:spPr>
            <a:xfrm>
              <a:off x="2523396" y="2249173"/>
              <a:ext cx="3033987" cy="1992196"/>
            </a:xfrm>
            <a:prstGeom prst="rect">
              <a:avLst/>
            </a:prstGeom>
            <a:ln>
              <a:noFill/>
            </a:ln>
            <a:effectLst>
              <a:softEdge rad="112500"/>
            </a:effectLst>
          </p:spPr>
        </p:pic>
      </p:grpSp>
    </p:spTree>
    <p:extLst>
      <p:ext uri="{BB962C8B-B14F-4D97-AF65-F5344CB8AC3E}">
        <p14:creationId xmlns:p14="http://schemas.microsoft.com/office/powerpoint/2010/main" val="136893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270</Words>
  <Application>Microsoft Office PowerPoint</Application>
  <PresentationFormat>Widescreen</PresentationFormat>
  <Paragraphs>62</Paragraphs>
  <Slides>26</Slides>
  <Notes>1</Notes>
  <HiddenSlides>0</HiddenSlides>
  <MMClips>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Arial-Rounded</vt:lpstr>
      <vt:lpstr>Calibri</vt:lpstr>
      <vt:lpstr>Calibri Light</vt:lpstr>
      <vt:lpstr>HP-211</vt:lpstr>
      <vt:lpstr>Roboto Th</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duyen pham</dc:creator>
  <cp:lastModifiedBy>Ms Quyen</cp:lastModifiedBy>
  <cp:revision>30</cp:revision>
  <dcterms:created xsi:type="dcterms:W3CDTF">2021-07-08T05:39:34Z</dcterms:created>
  <dcterms:modified xsi:type="dcterms:W3CDTF">2023-11-23T14:47:20Z</dcterms:modified>
</cp:coreProperties>
</file>