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335" r:id="rId2"/>
    <p:sldId id="336" r:id="rId3"/>
    <p:sldId id="337" r:id="rId4"/>
    <p:sldId id="334" r:id="rId5"/>
    <p:sldId id="329" r:id="rId6"/>
    <p:sldId id="321" r:id="rId7"/>
    <p:sldId id="322" r:id="rId8"/>
    <p:sldId id="331" r:id="rId9"/>
    <p:sldId id="323" r:id="rId10"/>
    <p:sldId id="324" r:id="rId11"/>
    <p:sldId id="325" r:id="rId12"/>
    <p:sldId id="326" r:id="rId13"/>
    <p:sldId id="327" r:id="rId14"/>
    <p:sldId id="332" r:id="rId15"/>
    <p:sldId id="33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40B6"/>
    <a:srgbClr val="FFFF99"/>
    <a:srgbClr val="FFCCFF"/>
    <a:srgbClr val="FF99FF"/>
    <a:srgbClr val="BC48BF"/>
    <a:srgbClr val="FFDEBD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291" autoAdjust="0"/>
  </p:normalViewPr>
  <p:slideViewPr>
    <p:cSldViewPr snapToGrid="0">
      <p:cViewPr>
        <p:scale>
          <a:sx n="66" d="100"/>
          <a:sy n="66" d="100"/>
        </p:scale>
        <p:origin x="562" y="3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33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49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45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8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3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0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11.xml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83E32B-B2CB-5364-05DA-D7FA26347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9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027"/>
          <a:stretch/>
        </p:blipFill>
        <p:spPr>
          <a:xfrm>
            <a:off x="2867893" y="1427202"/>
            <a:ext cx="5814528" cy="3154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4D470D-8845-4EF2-B0B1-17AED75DC890}"/>
              </a:ext>
            </a:extLst>
          </p:cNvPr>
          <p:cNvSpPr txBox="1"/>
          <p:nvPr/>
        </p:nvSpPr>
        <p:spPr>
          <a:xfrm>
            <a:off x="1321219" y="4789427"/>
            <a:ext cx="9549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mẹ đã chuẩn bị gì cho gấu con đi chơi?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9CCEF-2B48-42A1-BCB4-3653827B7C26}"/>
              </a:ext>
            </a:extLst>
          </p:cNvPr>
          <p:cNvSpPr txBox="1"/>
          <p:nvPr/>
        </p:nvSpPr>
        <p:spPr>
          <a:xfrm>
            <a:off x="1321219" y="4789427"/>
            <a:ext cx="9549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mẹ dặn gấu con điều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3FA5B-9EAE-4CB3-8132-5B651E030EBF}"/>
              </a:ext>
            </a:extLst>
          </p:cNvPr>
          <p:cNvSpPr txBox="1"/>
          <p:nvPr/>
        </p:nvSpPr>
        <p:spPr>
          <a:xfrm>
            <a:off x="1168163" y="4996745"/>
            <a:ext cx="9549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gấu con giấu lọ mật ong đi?</a:t>
            </a:r>
          </a:p>
        </p:txBody>
      </p:sp>
    </p:spTree>
    <p:extLst>
      <p:ext uri="{BB962C8B-B14F-4D97-AF65-F5344CB8AC3E}">
        <p14:creationId xmlns:p14="http://schemas.microsoft.com/office/powerpoint/2010/main" val="153171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794" y="1001443"/>
            <a:ext cx="6660025" cy="3882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9636C9-8CF5-4986-928A-28D1711445E8}"/>
              </a:ext>
            </a:extLst>
          </p:cNvPr>
          <p:cNvSpPr txBox="1"/>
          <p:nvPr/>
        </p:nvSpPr>
        <p:spPr>
          <a:xfrm>
            <a:off x="992014" y="4883728"/>
            <a:ext cx="9980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Khi thấy gấu con không mang theo đồ ăn, các bạn nói gì?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CC313-D1E4-43A5-AA48-12773E6F0949}"/>
              </a:ext>
            </a:extLst>
          </p:cNvPr>
          <p:cNvSpPr txBox="1"/>
          <p:nvPr/>
        </p:nvSpPr>
        <p:spPr>
          <a:xfrm>
            <a:off x="2394488" y="5094652"/>
            <a:ext cx="7054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gấu con thẹn đỏ mặt?</a:t>
            </a:r>
          </a:p>
        </p:txBody>
      </p:sp>
    </p:spTree>
    <p:extLst>
      <p:ext uri="{BB962C8B-B14F-4D97-AF65-F5344CB8AC3E}">
        <p14:creationId xmlns:p14="http://schemas.microsoft.com/office/powerpoint/2010/main" val="31781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661" y="1136523"/>
            <a:ext cx="6786653" cy="3664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0A3CB-6BA0-4032-8874-5BF34992E795}"/>
              </a:ext>
            </a:extLst>
          </p:cNvPr>
          <p:cNvSpPr txBox="1"/>
          <p:nvPr/>
        </p:nvSpPr>
        <p:spPr>
          <a:xfrm>
            <a:off x="2783337" y="5022602"/>
            <a:ext cx="6575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thức ăn bị rơi mất?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35556-39FC-4909-ACEF-8EF6A63B2648}"/>
              </a:ext>
            </a:extLst>
          </p:cNvPr>
          <p:cNvSpPr txBox="1"/>
          <p:nvPr/>
        </p:nvSpPr>
        <p:spPr>
          <a:xfrm>
            <a:off x="2121752" y="4804821"/>
            <a:ext cx="8098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ăn bị rơi mất, các bạn đã làm gì?</a:t>
            </a:r>
          </a:p>
        </p:txBody>
      </p:sp>
    </p:spTree>
    <p:extLst>
      <p:ext uri="{BB962C8B-B14F-4D97-AF65-F5344CB8AC3E}">
        <p14:creationId xmlns:p14="http://schemas.microsoft.com/office/powerpoint/2010/main" val="11540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195" y="1246893"/>
            <a:ext cx="7178990" cy="3501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A2E0E7-CF4A-430A-A468-4CF766901E99}"/>
              </a:ext>
            </a:extLst>
          </p:cNvPr>
          <p:cNvSpPr txBox="1"/>
          <p:nvPr/>
        </p:nvSpPr>
        <p:spPr>
          <a:xfrm>
            <a:off x="1864530" y="5144692"/>
            <a:ext cx="924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ra lọ mật ong, gấu con đã làm gì?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E5E97-CE5D-4DDF-B22F-74622DC99A8E}"/>
              </a:ext>
            </a:extLst>
          </p:cNvPr>
          <p:cNvSpPr txBox="1"/>
          <p:nvPr/>
        </p:nvSpPr>
        <p:spPr>
          <a:xfrm>
            <a:off x="1276767" y="4769697"/>
            <a:ext cx="11027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mật ong cho các bạn, gấu con nghĩ gì?</a:t>
            </a:r>
          </a:p>
        </p:txBody>
      </p:sp>
    </p:spTree>
    <p:extLst>
      <p:ext uri="{BB962C8B-B14F-4D97-AF65-F5344CB8AC3E}">
        <p14:creationId xmlns:p14="http://schemas.microsoft.com/office/powerpoint/2010/main" val="318040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146826"/>
            <a:ext cx="3967342" cy="1408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5616" y="679120"/>
            <a:ext cx="5373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 ong của gấu con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1027"/>
          <a:stretch/>
        </p:blipFill>
        <p:spPr>
          <a:xfrm>
            <a:off x="1153392" y="1553262"/>
            <a:ext cx="4395354" cy="2384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693" y="1323560"/>
            <a:ext cx="4485287" cy="2614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391" y="3938139"/>
            <a:ext cx="4426173" cy="2389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4693" y="3938139"/>
            <a:ext cx="4899087" cy="2389666"/>
          </a:xfrm>
          <a:prstGeom prst="rect">
            <a:avLst/>
          </a:prstGeom>
        </p:spPr>
      </p:pic>
      <p:pic>
        <p:nvPicPr>
          <p:cNvPr id="13" name="Kể chuyện_ Mật ong của gấu con_HT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227" y="5718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7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34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6259E2-C57B-934D-1356-2037E4CAD52B}"/>
              </a:ext>
            </a:extLst>
          </p:cNvPr>
          <p:cNvSpPr/>
          <p:nvPr/>
        </p:nvSpPr>
        <p:spPr>
          <a:xfrm>
            <a:off x="2829554" y="955964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  <a:buSzPts val="5200"/>
              <a:defRPr/>
            </a:pPr>
            <a:r>
              <a:rPr lang="en-GB" sz="8000" b="1" ker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 ĐỘNG TIẾP NỐI</a:t>
            </a:r>
            <a:endParaRPr lang="en-GB" sz="8000" b="1" kern="0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473F9-F62B-50B1-E744-826347FFA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16" y="3969220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3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667181" y="-128661"/>
            <a:ext cx="7320985" cy="773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6457881" y="4931854"/>
            <a:ext cx="783777" cy="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7408045" y="1377205"/>
            <a:ext cx="880848" cy="1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3604" y="2628207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191214" y="4417950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6911" y="3812980"/>
            <a:ext cx="5807502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 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8381866" y="5886450"/>
            <a:ext cx="124099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3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endParaRPr lang="en-US" sz="33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C -0.00039 -0.01481 0.0069 -0.02801 0.01667 -0.02893 C 0.02604 -0.02986 0.0349 -0.0199 0.03542 -0.00532 C 0.03633 0.00811 0.02982 0.02084 0.02122 0.02153 C 0.01315 0.02246 0.0056 0.01389 0.00482 0.00139 C 0.0043 -0.00995 0.00937 -0.02083 0.01706 -0.02176 C 0.02383 -0.02245 0.03021 -0.01551 0.03073 -0.00486 C 0.03112 0.00463 0.02708 0.01366 0.02083 0.01412 C 0.01523 0.01482 0.0099 0.00949 0.00951 0.00093 C 0.00924 -0.00671 0.01237 -0.01412 0.01732 -0.01458 C 0.02148 -0.01481 0.02565 -0.01111 0.02604 -0.00439 C 0.02643 0.00116 0.02409 0.00649 0.02044 0.00695 C 0.01771 0.00741 0.01458 0.0051 0.01445 0.00047 C 0.01419 -0.00301 0.01523 -0.00694 0.01758 -0.0074 C 0.01927 -0.0074 0.02096 -0.00648 0.02135 -0.00416 C 0.02148 -0.00254 0.02122 -0.00092 0.02031 -0.00023 C 0.01979 -3.7037E-6 0.0194 -3.7037E-6 0.01914 -0.00023 " pathEditMode="relative" rAng="0" ptsTypes="AAAAAAAAAAAAAAAAA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3.33333E-6 C 0.0151 -0.02176 0.00872 -0.04074 0.00039 -0.04213 C -0.00781 -0.04352 -0.01524 -0.02917 -0.01576 -0.00787 C -0.01628 0.0118 -0.01133 0.02986 -0.00365 0.03125 C 0.00325 0.0324 0.00989 0.02014 0.01029 0.00185 C 0.01081 -0.01482 0.00638 -0.03033 1.04167E-6 -0.03148 C -0.00586 -0.03264 -0.01146 -0.02246 -0.01185 -0.00718 C -0.01211 0.00648 -0.00872 0.0199 -0.00326 0.02037 C 0.00143 0.02152 0.00586 0.01365 0.00625 0.00115 C 0.00664 -0.00996 0.00404 -0.02061 -0.00013 -0.0213 C -0.00378 -0.02176 -0.00768 -0.01621 -0.00781 -0.00648 C -0.00794 0.00162 -0.00625 0.00949 -0.00313 0.01018 C -0.00052 0.01064 0.00208 0.00717 0.00208 0.00046 C 0.00247 -0.00463 0.00143 -0.01019 -0.00052 -0.01088 C -0.00195 -0.01088 -0.00352 -0.00949 -0.00378 -0.00602 C -0.00378 -0.00371 -0.00365 -0.00139 -0.00274 -0.00047 C -0.00247 3.33333E-6 -0.00221 3.33333E-6 -0.00195 -0.00047 " pathEditMode="relative" rAng="0" ptsTypes="AAAAAAAAAAAAAAAAA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C -0.00039 -0.01481 0.00691 -0.02801 0.01667 -0.02893 C 0.02605 -0.02986 0.0349 -0.01991 0.03542 -0.00532 C 0.03633 0.0081 0.02982 0.02083 0.02123 0.02153 C 0.01316 0.02245 0.0056 0.01389 0.00482 0.00139 C 0.0043 -0.00995 0.00938 -0.02083 0.01706 -0.02176 C 0.02383 -0.02245 0.03021 -0.01551 0.03073 -0.00486 C 0.03112 0.00463 0.02709 0.01366 0.02084 0.01412 C 0.01524 0.01482 0.0099 0.00949 0.00951 0.00093 C 0.00925 -0.00671 0.01237 -0.01412 0.01732 -0.01458 C 0.02149 -0.01481 0.02566 -0.01111 0.02605 -0.0044 C 0.02644 0.00116 0.02409 0.00648 0.02045 0.00695 C 0.01771 0.00741 0.01459 0.00509 0.01446 0.00046 C 0.0142 -0.00301 0.01524 -0.00694 0.01758 -0.00741 C 0.01928 -0.00741 0.02097 -0.00648 0.02136 -0.00417 C 0.02149 -0.00255 0.02123 -0.00093 0.02032 -0.00023 C 0.0198 -7.40741E-7 0.01941 -7.40741E-7 0.01915 -0.00023 " pathEditMode="relative" rAng="0" ptsTypes="AAAAAAAAAAAAAAAAA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6917360" y="3966840"/>
            <a:ext cx="4377149" cy="26460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30776" y="5132382"/>
            <a:ext cx="3323384" cy="746352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</a:t>
            </a:r>
            <a:r>
              <a:rPr lang="en-US" sz="4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úi</a:t>
            </a:r>
            <a:r>
              <a:rPr lang="en-US" sz="4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mít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16891" y="5132382"/>
            <a:ext cx="3337269" cy="746352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</a:t>
            </a:r>
            <a:r>
              <a:rPr lang="en-US" sz="4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uét</a:t>
            </a:r>
            <a:r>
              <a:rPr lang="en-US" sz="4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16890" y="5132382"/>
            <a:ext cx="3330328" cy="746352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4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ộp</a:t>
            </a:r>
            <a:r>
              <a:rPr lang="en-US" sz="4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bút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3832" y="5132382"/>
            <a:ext cx="3330327" cy="746352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>
              <a:defRPr/>
            </a:pPr>
            <a:r>
              <a:rPr lang="en-US" altLang="es-ES" sz="4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altLang="es-ES" sz="4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ứt</a:t>
            </a:r>
            <a:r>
              <a:rPr lang="en-US" altLang="es-ES" sz="4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es-ES" sz="4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nẻ</a:t>
            </a:r>
            <a:endParaRPr lang="en-US" altLang="es-ES" sz="44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6891" y="5132382"/>
            <a:ext cx="3344214" cy="746352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>
              <a:defRPr/>
            </a:pPr>
            <a:r>
              <a:rPr lang="en-US" altLang="es-ES" sz="4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altLang="es-ES" sz="4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ắp</a:t>
            </a:r>
            <a:r>
              <a:rPr lang="en-US" altLang="es-ES" sz="4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es-ES" sz="4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cải</a:t>
            </a:r>
            <a:endParaRPr lang="en-US" altLang="es-ES" sz="44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626876" y="-207555"/>
            <a:ext cx="6920448" cy="731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975625" y="2734340"/>
            <a:ext cx="884186" cy="11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182838" y="1153753"/>
            <a:ext cx="680015" cy="8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5809831" y="3282805"/>
            <a:ext cx="877991" cy="111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5582448" y="4796267"/>
            <a:ext cx="831398" cy="10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416730" y="383744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22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C -0.00039 -0.01481 0.00691 -0.02801 0.01667 -0.02893 C 0.02605 -0.02986 0.0349 -0.01991 0.03542 -0.00532 C 0.03633 0.0081 0.02982 0.02084 0.02123 0.02153 C 0.01316 0.02246 0.0056 0.01389 0.00482 0.00139 C 0.0043 -0.00995 0.00938 -0.02083 0.01706 -0.02176 C 0.02383 -0.02245 0.03021 -0.01551 0.03073 -0.00486 C 0.03112 0.00463 0.02709 0.01366 0.02084 0.01412 C 0.01524 0.01482 0.0099 0.00949 0.00951 0.00093 C 0.00925 -0.00671 0.01237 -0.01412 0.01732 -0.01458 C 0.02149 -0.01481 0.02566 -0.01111 0.02605 -0.0044 C 0.02644 0.00116 0.02409 0.00648 0.02045 0.00695 C 0.01771 0.00741 0.01459 0.00509 0.01446 0.00046 C 0.0142 -0.00301 0.01524 -0.00694 0.01758 -0.00741 C 0.01928 -0.00741 0.02097 -0.00648 0.02136 -0.00416 C 0.02149 -0.00254 0.02123 -0.00092 0.02032 -0.00023 C 0.0198 -1.85185E-6 0.01941 -1.85185E-6 0.01915 -0.00023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3.33333E-6 C 0.0151 -0.02176 0.00872 -0.04074 0.00039 -0.04213 C -0.00782 -0.04352 -0.01524 -0.02917 -0.01576 -0.00787 C -0.01628 0.0118 -0.01133 0.02986 -0.00365 0.03125 C 0.00325 0.0324 0.00989 0.02014 0.01028 0.00185 C 0.0108 -0.01482 0.00638 -0.03033 2.70833E-6 -0.03148 C -0.00586 -0.03264 -0.01146 -0.02246 -0.01185 -0.00718 C -0.01211 0.00648 -0.00873 0.0199 -0.00326 0.02037 C 0.00143 0.02152 0.00586 0.01365 0.00625 0.00115 C 0.00664 -0.00996 0.00403 -0.02061 -0.00013 -0.0213 C -0.00378 -0.02176 -0.00768 -0.01621 -0.00782 -0.00648 C -0.00795 0.00162 -0.00625 0.00949 -0.00313 0.01018 C -0.00052 0.01064 0.00208 0.00717 0.00208 0.00046 C 0.00247 -0.00463 0.00143 -0.01019 -0.00052 -0.01088 C -0.00196 -0.01088 -0.00352 -0.00949 -0.00378 -0.00602 C -0.00378 -0.00371 -0.00365 -0.00139 -0.00274 -0.00047 C -0.00248 3.33333E-6 -0.00222 3.33333E-6 -0.00196 -0.00047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-4.44444E-6 C 0.01511 -0.02175 0.00873 -0.04074 0.00039 -0.04213 C -0.00781 -0.04351 -0.01523 -0.02916 -0.01575 -0.00787 C -0.01627 0.01181 -0.01132 0.02987 -0.00364 0.03125 C 0.00326 0.03241 0.0099 0.02014 0.01029 0.00186 C 0.01081 -0.01481 0.00638 -0.03032 -3.33333E-6 -0.03148 C -0.00586 -0.03263 -0.01145 -0.02245 -0.01185 -0.00717 C -0.01211 0.00649 -0.00872 0.01991 -0.00325 0.02037 C 0.00144 0.02153 0.00586 0.01366 0.00625 0.00116 C 0.00664 -0.00995 0.00404 -0.0206 -0.00013 -0.02129 C -0.00377 -0.02175 -0.00768 -0.0162 -0.00781 -0.00648 C -0.00794 0.00162 -0.00625 0.0095 -0.00312 0.01019 C -0.00052 0.01065 0.00209 0.00718 0.00209 0.00047 C 0.00248 -0.00463 0.00144 -0.01018 -0.00052 -0.01088 C -0.00195 -0.01088 -0.00351 -0.00949 -0.00377 -0.00601 C -0.00377 -0.0037 -0.00364 -0.00138 -0.00273 -0.00046 C -0.00247 -4.44444E-6 -0.00221 -4.44444E-6 -0.00195 -0.0004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-2.59259E-6 C 0.0151 -0.02176 0.00872 -0.04074 0.00039 -0.04213 C -0.00782 -0.04352 -0.01524 -0.02916 -0.01576 -0.00787 C -0.01628 0.01181 -0.01133 0.02986 -0.00365 0.03125 C 0.00325 0.03241 0.00989 0.02014 0.01028 0.00185 C 0.0108 -0.01481 0.00638 -0.03032 2.91667E-6 -0.03148 C -0.00586 -0.03264 -0.01146 -0.02245 -0.01185 -0.00717 C -0.01211 0.00648 -0.00873 0.01991 -0.00326 0.02037 C 0.00143 0.02153 0.00586 0.01366 0.00625 0.00116 C 0.00664 -0.00995 0.00403 -0.0206 -0.00013 -0.02129 C -0.00378 -0.02176 -0.00769 -0.0162 -0.00782 -0.00648 C -0.00795 0.00162 -0.00625 0.00949 -0.00313 0.01019 C -0.00052 0.01065 0.00208 0.00718 0.00208 0.00047 C 0.00247 -0.00463 0.00143 -0.01018 -0.00052 -0.01088 C -0.00196 -0.01088 -0.00352 -0.00949 -0.00378 -0.00602 C -0.00378 -0.0037 -0.00365 -0.00139 -0.00274 -0.00046 C -0.00248 -2.59259E-6 -0.00222 -2.59259E-6 -0.00196 -0.00046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-0.39505 0.2108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1053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3431 0.2907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1453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6 L -0.19349 0.0185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94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2.59259E-6 L -0.27448 -0.07986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-400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4 L -0.05651 0.3180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1590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1" bldLvl="0" animBg="1"/>
      <p:bldP spid="14" grpId="0" bldLvl="0" animBg="1"/>
      <p:bldP spid="14" grpId="1" bldLvl="0" animBg="1"/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ED1815BA-0A19-4112-BA78-9AFB2F1AD916}"/>
              </a:ext>
            </a:extLst>
          </p:cNvPr>
          <p:cNvSpPr/>
          <p:nvPr/>
        </p:nvSpPr>
        <p:spPr>
          <a:xfrm>
            <a:off x="1876411" y="1213757"/>
            <a:ext cx="8492016" cy="419429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D0282-8142-4081-AF32-8EAAFEB5F9FF}"/>
              </a:ext>
            </a:extLst>
          </p:cNvPr>
          <p:cNvSpPr txBox="1"/>
          <p:nvPr/>
        </p:nvSpPr>
        <p:spPr>
          <a:xfrm>
            <a:off x="1772509" y="2433743"/>
            <a:ext cx="8543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55</a:t>
            </a:r>
          </a:p>
          <a:p>
            <a:pPr algn="ctr"/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 TẬP VÀ KỂ CHUYỆN</a:t>
            </a:r>
          </a:p>
        </p:txBody>
      </p:sp>
    </p:spTree>
    <p:extLst>
      <p:ext uri="{BB962C8B-B14F-4D97-AF65-F5344CB8AC3E}">
        <p14:creationId xmlns:p14="http://schemas.microsoft.com/office/powerpoint/2010/main" val="58785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128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2406029"/>
            <a:ext cx="2760769" cy="153918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356787"/>
              </p:ext>
            </p:extLst>
          </p:nvPr>
        </p:nvGraphicFramePr>
        <p:xfrm>
          <a:off x="1729153" y="3735927"/>
          <a:ext cx="9177348" cy="2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1976510" y="3926838"/>
            <a:ext cx="7466348" cy="708865"/>
            <a:chOff x="1976510" y="3926838"/>
            <a:chExt cx="7466348" cy="7088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9178DA-1F3B-433C-86AB-9952D707B0E1}"/>
                </a:ext>
              </a:extLst>
            </p:cNvPr>
            <p:cNvSpPr txBox="1"/>
            <p:nvPr/>
          </p:nvSpPr>
          <p:spPr>
            <a:xfrm>
              <a:off x="1976510" y="3927817"/>
              <a:ext cx="1192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96B190-45F6-4C87-B863-7863A178C847}"/>
                </a:ext>
              </a:extLst>
            </p:cNvPr>
            <p:cNvSpPr txBox="1"/>
            <p:nvPr/>
          </p:nvSpPr>
          <p:spPr>
            <a:xfrm>
              <a:off x="3671951" y="3927816"/>
              <a:ext cx="9984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tết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B7C728-8E42-43D4-B183-F165A83E28EC}"/>
                </a:ext>
              </a:extLst>
            </p:cNvPr>
            <p:cNvSpPr txBox="1"/>
            <p:nvPr/>
          </p:nvSpPr>
          <p:spPr>
            <a:xfrm>
              <a:off x="5092264" y="3926838"/>
              <a:ext cx="9984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8C43F6-DF10-4677-BD99-8605FD960EEB}"/>
                </a:ext>
              </a:extLst>
            </p:cNvPr>
            <p:cNvSpPr txBox="1"/>
            <p:nvPr/>
          </p:nvSpPr>
          <p:spPr>
            <a:xfrm>
              <a:off x="8099662" y="3927815"/>
              <a:ext cx="1343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mứt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41D7EF-198C-470A-B456-E7EAB71884BD}"/>
                </a:ext>
              </a:extLst>
            </p:cNvPr>
            <p:cNvSpPr txBox="1"/>
            <p:nvPr/>
          </p:nvSpPr>
          <p:spPr>
            <a:xfrm>
              <a:off x="6669934" y="3927815"/>
              <a:ext cx="9984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sút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20138" y="4851203"/>
            <a:ext cx="9152040" cy="719212"/>
            <a:chOff x="1864722" y="4851203"/>
            <a:chExt cx="9152040" cy="7192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DE3518-1714-449C-A562-8B1F148667CC}"/>
                </a:ext>
              </a:extLst>
            </p:cNvPr>
            <p:cNvSpPr txBox="1"/>
            <p:nvPr/>
          </p:nvSpPr>
          <p:spPr>
            <a:xfrm>
              <a:off x="9673566" y="4862529"/>
              <a:ext cx="1343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C5F728-4D37-4A02-8876-9A97F159D123}"/>
                </a:ext>
              </a:extLst>
            </p:cNvPr>
            <p:cNvGrpSpPr/>
            <p:nvPr/>
          </p:nvGrpSpPr>
          <p:grpSpPr>
            <a:xfrm>
              <a:off x="1864722" y="4851203"/>
              <a:ext cx="7640261" cy="710227"/>
              <a:chOff x="2002960" y="1605668"/>
              <a:chExt cx="7104996" cy="71022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15618E-A582-497D-AFF1-FE6F90DD3167}"/>
                  </a:ext>
                </a:extLst>
              </p:cNvPr>
              <p:cNvSpPr txBox="1"/>
              <p:nvPr/>
            </p:nvSpPr>
            <p:spPr>
              <a:xfrm>
                <a:off x="2002960" y="1608009"/>
                <a:ext cx="13188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tháp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ADBA97-BDD3-4DAE-8DF2-B03F72CF3BC3}"/>
                  </a:ext>
                </a:extLst>
              </p:cNvPr>
              <p:cNvSpPr txBox="1"/>
              <p:nvPr/>
            </p:nvSpPr>
            <p:spPr>
              <a:xfrm>
                <a:off x="3550580" y="1605668"/>
                <a:ext cx="12543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sắp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88F0DD-B7FA-4ECC-BCF8-E08A80028E8C}"/>
                  </a:ext>
                </a:extLst>
              </p:cNvPr>
              <p:cNvSpPr txBox="1"/>
              <p:nvPr/>
            </p:nvSpPr>
            <p:spPr>
              <a:xfrm>
                <a:off x="4992589" y="1605668"/>
                <a:ext cx="9284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lấp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B514C9-5051-4E8B-BCC3-07ACC04CA161}"/>
                  </a:ext>
                </a:extLst>
              </p:cNvPr>
              <p:cNvSpPr txBox="1"/>
              <p:nvPr/>
            </p:nvSpPr>
            <p:spPr>
              <a:xfrm>
                <a:off x="7858862" y="1608009"/>
                <a:ext cx="12490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lốp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B73FC6-EF95-4E4E-9DC7-26BE6CACA7A9}"/>
                  </a:ext>
                </a:extLst>
              </p:cNvPr>
              <p:cNvSpPr txBox="1"/>
              <p:nvPr/>
            </p:nvSpPr>
            <p:spPr>
              <a:xfrm>
                <a:off x="6262213" y="1605668"/>
                <a:ext cx="18188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chóp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177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1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3" name="Group 92"/>
          <p:cNvGrpSpPr/>
          <p:nvPr/>
        </p:nvGrpSpPr>
        <p:grpSpPr>
          <a:xfrm>
            <a:off x="917033" y="946756"/>
            <a:ext cx="2744884" cy="2028536"/>
            <a:chOff x="917033" y="946756"/>
            <a:chExt cx="2744884" cy="2028536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4618">
              <a:off x="917033" y="946756"/>
              <a:ext cx="2744884" cy="2028536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1406769" y="1440027"/>
              <a:ext cx="2074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 chữ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917033" y="2623013"/>
            <a:ext cx="2744884" cy="2028536"/>
            <a:chOff x="917033" y="2623013"/>
            <a:chExt cx="2744884" cy="2028536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033" y="2623013"/>
              <a:ext cx="2744884" cy="2028536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 rot="310011">
              <a:off x="1317310" y="3137272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tấp nập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09154" y="4619209"/>
            <a:ext cx="3039535" cy="2317215"/>
            <a:chOff x="509154" y="4619209"/>
            <a:chExt cx="3039535" cy="23172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4299">
              <a:off x="509154" y="4619209"/>
              <a:ext cx="3039535" cy="231721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21250340">
              <a:off x="958369" y="5358490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chút ít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80303" y="380455"/>
            <a:ext cx="3110394" cy="2298657"/>
            <a:chOff x="4080303" y="380455"/>
            <a:chExt cx="3110394" cy="2298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303" y="380455"/>
              <a:ext cx="3110394" cy="229865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605149" y="1120069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 na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188141" y="488980"/>
            <a:ext cx="3269588" cy="2416305"/>
            <a:chOff x="8188141" y="488980"/>
            <a:chExt cx="3269588" cy="24163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8141" y="488980"/>
              <a:ext cx="3269588" cy="241630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418315">
              <a:off x="8848818" y="1399432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 gỡ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09735" y="2241654"/>
            <a:ext cx="2992375" cy="2377555"/>
            <a:chOff x="5009735" y="2241654"/>
            <a:chExt cx="2992375" cy="237755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09735" y="2241654"/>
              <a:ext cx="2992375" cy="237755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1287119">
              <a:off x="5472009" y="3111257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hồi hộp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12557" y="2576680"/>
            <a:ext cx="2388133" cy="1813871"/>
            <a:chOff x="7812557" y="2576680"/>
            <a:chExt cx="2388133" cy="181387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60491">
              <a:off x="7812557" y="2576680"/>
              <a:ext cx="2129242" cy="181387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300377">
              <a:off x="7946787" y="3193241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 đạp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55589" y="3647248"/>
            <a:ext cx="2516112" cy="2053909"/>
            <a:chOff x="2955589" y="3647248"/>
            <a:chExt cx="2516112" cy="205390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5589" y="3647248"/>
              <a:ext cx="2516112" cy="205390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054761" y="4338733"/>
              <a:ext cx="2398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gom góp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75714" y="4204969"/>
            <a:ext cx="2932903" cy="2167487"/>
            <a:chOff x="5775714" y="4204969"/>
            <a:chExt cx="2932903" cy="216748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714" y="4204969"/>
              <a:ext cx="2932903" cy="216748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425725">
              <a:off x="6133916" y="5009884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mứt sen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45111" y="4602150"/>
            <a:ext cx="3162452" cy="2298091"/>
            <a:chOff x="8545111" y="4602150"/>
            <a:chExt cx="3162452" cy="229809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45111" y="4602150"/>
              <a:ext cx="3162452" cy="229809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 rot="21174330">
              <a:off x="9282550" y="5511343"/>
              <a:ext cx="2398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tia chớp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94" y="1869491"/>
            <a:ext cx="2878929" cy="23201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072">
            <a:off x="9124479" y="2334933"/>
            <a:ext cx="3028072" cy="24403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01552"/>
            <a:ext cx="3448855" cy="24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0" y="20095"/>
            <a:ext cx="12188170" cy="62880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09839" y="1728478"/>
            <a:ext cx="934185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xám xịt, mưa sầm sập như trút. Sấm sét ì ầm xa xa. Cây cỏ ngả rạp vào nhau. Một lúc sau, mưa lộp độp rồi dứt hẳn. Mặt trời ló khỏi chân mây. Vạn vật như thức dậy, đầy ắp sắc màu.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73" y="476323"/>
            <a:ext cx="2217127" cy="1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38391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23" y="-134947"/>
            <a:ext cx="3056935" cy="1777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DEECE1-86A4-494A-98C6-640D823EA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8156"/>
            <a:ext cx="12192000" cy="175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146826"/>
            <a:ext cx="3967342" cy="1408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1027"/>
          <a:stretch/>
        </p:blipFill>
        <p:spPr>
          <a:xfrm>
            <a:off x="1153392" y="1553262"/>
            <a:ext cx="4395354" cy="2384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693" y="1323560"/>
            <a:ext cx="4485287" cy="2614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391" y="3938139"/>
            <a:ext cx="4426173" cy="2389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4693" y="3938139"/>
            <a:ext cx="4899087" cy="2389666"/>
          </a:xfrm>
          <a:prstGeom prst="rect">
            <a:avLst/>
          </a:prstGeom>
        </p:spPr>
      </p:pic>
      <p:pic>
        <p:nvPicPr>
          <p:cNvPr id="13" name="Kể chuyện_ Mật ong của gấu con_HT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227" y="5718205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9231" y="764007"/>
            <a:ext cx="5373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 ong của gấu con</a:t>
            </a:r>
          </a:p>
        </p:txBody>
      </p:sp>
    </p:spTree>
    <p:extLst>
      <p:ext uri="{BB962C8B-B14F-4D97-AF65-F5344CB8AC3E}">
        <p14:creationId xmlns:p14="http://schemas.microsoft.com/office/powerpoint/2010/main" val="28514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34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</TotalTime>
  <Words>149</Words>
  <Application>Microsoft Office PowerPoint</Application>
  <PresentationFormat>Widescreen</PresentationFormat>
  <Paragraphs>43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Quicksand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ASUS</cp:lastModifiedBy>
  <cp:revision>351</cp:revision>
  <dcterms:created xsi:type="dcterms:W3CDTF">2020-08-07T01:41:03Z</dcterms:created>
  <dcterms:modified xsi:type="dcterms:W3CDTF">2023-11-15T08:09:43Z</dcterms:modified>
</cp:coreProperties>
</file>