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36" r:id="rId2"/>
    <p:sldId id="341" r:id="rId3"/>
    <p:sldId id="342" r:id="rId4"/>
    <p:sldId id="343" r:id="rId5"/>
    <p:sldId id="297" r:id="rId6"/>
    <p:sldId id="257" r:id="rId7"/>
    <p:sldId id="256" r:id="rId8"/>
    <p:sldId id="328" r:id="rId9"/>
    <p:sldId id="260" r:id="rId10"/>
    <p:sldId id="262" r:id="rId11"/>
    <p:sldId id="263" r:id="rId12"/>
    <p:sldId id="337" r:id="rId13"/>
    <p:sldId id="270" r:id="rId14"/>
    <p:sldId id="329" r:id="rId15"/>
    <p:sldId id="264" r:id="rId16"/>
    <p:sldId id="333" r:id="rId17"/>
    <p:sldId id="334" r:id="rId18"/>
    <p:sldId id="265" r:id="rId19"/>
    <p:sldId id="335" r:id="rId20"/>
    <p:sldId id="330" r:id="rId21"/>
    <p:sldId id="267" r:id="rId22"/>
    <p:sldId id="268" r:id="rId23"/>
    <p:sldId id="339" r:id="rId24"/>
    <p:sldId id="340" r:id="rId25"/>
    <p:sldId id="338" r:id="rId26"/>
    <p:sldId id="331" r:id="rId27"/>
    <p:sldId id="269" r:id="rId28"/>
    <p:sldId id="30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9933"/>
    <a:srgbClr val="DBFBC5"/>
    <a:srgbClr val="B7FB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58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3A1E3-49AE-4CF5-89F8-AC7A5995DD95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A1DA8-E77A-46F5-9C51-8C3CF80D6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0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6330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2F59-0019-4D5F-8F25-014BCCACA02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78AA-799A-429D-B734-7F83E9864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63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2F59-0019-4D5F-8F25-014BCCACA02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78AA-799A-429D-B734-7F83E9864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80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2F59-0019-4D5F-8F25-014BCCACA02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78AA-799A-429D-B734-7F83E9864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85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905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2F59-0019-4D5F-8F25-014BCCACA02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78AA-799A-429D-B734-7F83E9864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3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2F59-0019-4D5F-8F25-014BCCACA02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78AA-799A-429D-B734-7F83E9864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66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2F59-0019-4D5F-8F25-014BCCACA02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78AA-799A-429D-B734-7F83E9864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39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2F59-0019-4D5F-8F25-014BCCACA02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78AA-799A-429D-B734-7F83E9864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78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2F59-0019-4D5F-8F25-014BCCACA02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78AA-799A-429D-B734-7F83E9864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32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2F59-0019-4D5F-8F25-014BCCACA02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78AA-799A-429D-B734-7F83E9864E9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303CF9-1461-4F84-83B2-1D8FE93A834E}"/>
              </a:ext>
            </a:extLst>
          </p:cNvPr>
          <p:cNvSpPr/>
          <p:nvPr userDrawn="1"/>
        </p:nvSpPr>
        <p:spPr>
          <a:xfrm>
            <a:off x="167986" y="221189"/>
            <a:ext cx="11833514" cy="6418602"/>
          </a:xfrm>
          <a:prstGeom prst="roundRect">
            <a:avLst>
              <a:gd name="adj" fmla="val 37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8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2F59-0019-4D5F-8F25-014BCCACA02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78AA-799A-429D-B734-7F83E9864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22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2F59-0019-4D5F-8F25-014BCCACA02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7678AA-799A-429D-B734-7F83E9864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52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32F59-0019-4D5F-8F25-014BCCACA022}" type="datetimeFigureOut">
              <a:rPr lang="en-US" smtClean="0"/>
              <a:t>11/15/2023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678AA-799A-429D-B734-7F83E9864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1.xml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12" Type="http://schemas.openxmlformats.org/officeDocument/2006/relationships/slide" Target="slide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slide" Target="slide6.xml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5A515D9A-813A-1172-E95F-A37C19D8B74B}"/>
              </a:ext>
            </a:extLst>
          </p:cNvPr>
          <p:cNvSpPr/>
          <p:nvPr/>
        </p:nvSpPr>
        <p:spPr>
          <a:xfrm>
            <a:off x="1849992" y="1352303"/>
            <a:ext cx="8492016" cy="339634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4C0ADF-8EEE-6E21-83CC-1986C5197CC1}"/>
              </a:ext>
            </a:extLst>
          </p:cNvPr>
          <p:cNvSpPr txBox="1"/>
          <p:nvPr/>
        </p:nvSpPr>
        <p:spPr>
          <a:xfrm>
            <a:off x="3874107" y="2719456"/>
            <a:ext cx="4696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TIẾNG VIỆT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079CED-F588-11D1-C920-8F430C17C9C4}"/>
              </a:ext>
            </a:extLst>
          </p:cNvPr>
          <p:cNvSpPr txBox="1"/>
          <p:nvPr/>
        </p:nvSpPr>
        <p:spPr>
          <a:xfrm>
            <a:off x="3490307" y="1997408"/>
            <a:ext cx="6851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</a:rPr>
              <a:t>TRƯỜNG TIỂU HỌC PHÚC LỢI</a:t>
            </a:r>
            <a:endParaRPr lang="en-US" sz="32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654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20" y="-120218"/>
            <a:ext cx="2444524" cy="1465542"/>
          </a:xfrm>
          <a:prstGeom prst="rect">
            <a:avLst/>
          </a:prstGeom>
        </p:spPr>
      </p:pic>
      <p:sp>
        <p:nvSpPr>
          <p:cNvPr id="12" name="Rectangle: Rounded Corners 9">
            <a:extLst>
              <a:ext uri="{FF2B5EF4-FFF2-40B4-BE49-F238E27FC236}">
                <a16:creationId xmlns:a16="http://schemas.microsoft.com/office/drawing/2014/main" id="{C1F08FC5-20BC-4A4E-9427-66744C0A4340}"/>
              </a:ext>
            </a:extLst>
          </p:cNvPr>
          <p:cNvSpPr/>
          <p:nvPr/>
        </p:nvSpPr>
        <p:spPr>
          <a:xfrm>
            <a:off x="358166" y="1311637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HP-211" panose="020B0803050302020204" pitchFamily="34" charset="0"/>
              </a:rPr>
              <a:t>cọp</a:t>
            </a:r>
          </a:p>
        </p:txBody>
      </p:sp>
      <p:sp>
        <p:nvSpPr>
          <p:cNvPr id="13" name="Rectangle: Rounded Corners 11">
            <a:extLst>
              <a:ext uri="{FF2B5EF4-FFF2-40B4-BE49-F238E27FC236}">
                <a16:creationId xmlns:a16="http://schemas.microsoft.com/office/drawing/2014/main" id="{7BDEFDFD-A764-49B5-9F80-BEA74B339478}"/>
              </a:ext>
            </a:extLst>
          </p:cNvPr>
          <p:cNvSpPr/>
          <p:nvPr/>
        </p:nvSpPr>
        <p:spPr>
          <a:xfrm>
            <a:off x="4352191" y="1311637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HP-211" panose="020B0803050302020204" pitchFamily="34" charset="0"/>
              </a:rPr>
              <a:t>góp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744081F-CA73-49E5-8A6D-043709DB220E}"/>
              </a:ext>
            </a:extLst>
          </p:cNvPr>
          <p:cNvSpPr/>
          <p:nvPr/>
        </p:nvSpPr>
        <p:spPr>
          <a:xfrm>
            <a:off x="8302850" y="1311638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HP-211" panose="020B0803050302020204" pitchFamily="34" charset="0"/>
              </a:rPr>
              <a:t>họp</a:t>
            </a:r>
          </a:p>
        </p:txBody>
      </p:sp>
      <p:sp>
        <p:nvSpPr>
          <p:cNvPr id="15" name="Rectangle: Rounded Corners 15">
            <a:extLst>
              <a:ext uri="{FF2B5EF4-FFF2-40B4-BE49-F238E27FC236}">
                <a16:creationId xmlns:a16="http://schemas.microsoft.com/office/drawing/2014/main" id="{AD59CDB9-9A3E-4C98-9AC6-D05FE1B60779}"/>
              </a:ext>
            </a:extLst>
          </p:cNvPr>
          <p:cNvSpPr/>
          <p:nvPr/>
        </p:nvSpPr>
        <p:spPr>
          <a:xfrm>
            <a:off x="358166" y="2780197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HP-211" panose="020B0803050302020204" pitchFamily="34" charset="0"/>
              </a:rPr>
              <a:t>hộp</a:t>
            </a:r>
          </a:p>
        </p:txBody>
      </p:sp>
      <p:sp>
        <p:nvSpPr>
          <p:cNvPr id="16" name="Rectangle: Rounded Corners 17">
            <a:extLst>
              <a:ext uri="{FF2B5EF4-FFF2-40B4-BE49-F238E27FC236}">
                <a16:creationId xmlns:a16="http://schemas.microsoft.com/office/drawing/2014/main" id="{F9BF8648-F500-428B-B27F-788EC7F39160}"/>
              </a:ext>
            </a:extLst>
          </p:cNvPr>
          <p:cNvSpPr/>
          <p:nvPr/>
        </p:nvSpPr>
        <p:spPr>
          <a:xfrm>
            <a:off x="4352191" y="2774499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HP-211" panose="020B0803050302020204" pitchFamily="34" charset="0"/>
              </a:rPr>
              <a:t>tốp</a:t>
            </a:r>
          </a:p>
        </p:txBody>
      </p:sp>
      <p:sp>
        <p:nvSpPr>
          <p:cNvPr id="17" name="Rectangle: Rounded Corners 19">
            <a:extLst>
              <a:ext uri="{FF2B5EF4-FFF2-40B4-BE49-F238E27FC236}">
                <a16:creationId xmlns:a16="http://schemas.microsoft.com/office/drawing/2014/main" id="{A9B8AF62-445B-47F3-927A-12D3AFAA8AD8}"/>
              </a:ext>
            </a:extLst>
          </p:cNvPr>
          <p:cNvSpPr/>
          <p:nvPr/>
        </p:nvSpPr>
        <p:spPr>
          <a:xfrm>
            <a:off x="8346216" y="2818433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HP-211" panose="020B0803050302020204" pitchFamily="34" charset="0"/>
              </a:rPr>
              <a:t>xốp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9BF8648-F500-428B-B27F-788EC7F39160}"/>
              </a:ext>
            </a:extLst>
          </p:cNvPr>
          <p:cNvSpPr/>
          <p:nvPr/>
        </p:nvSpPr>
        <p:spPr>
          <a:xfrm>
            <a:off x="4352191" y="4249332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HP-211" panose="020B0803050302020204" pitchFamily="34" charset="0"/>
              </a:rPr>
              <a:t>lớp</a:t>
            </a:r>
          </a:p>
        </p:txBody>
      </p:sp>
      <p:sp>
        <p:nvSpPr>
          <p:cNvPr id="29" name="Rectangle: Rounded Corners 19">
            <a:extLst>
              <a:ext uri="{FF2B5EF4-FFF2-40B4-BE49-F238E27FC236}">
                <a16:creationId xmlns:a16="http://schemas.microsoft.com/office/drawing/2014/main" id="{A9B8AF62-445B-47F3-927A-12D3AFAA8AD8}"/>
              </a:ext>
            </a:extLst>
          </p:cNvPr>
          <p:cNvSpPr/>
          <p:nvPr/>
        </p:nvSpPr>
        <p:spPr>
          <a:xfrm>
            <a:off x="8346216" y="4295072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HP-211" panose="020B0803050302020204" pitchFamily="34" charset="0"/>
              </a:rPr>
              <a:t>lợp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A19AD74-633B-4CDB-845B-CACC9439DAC7}"/>
              </a:ext>
            </a:extLst>
          </p:cNvPr>
          <p:cNvSpPr txBox="1"/>
          <p:nvPr/>
        </p:nvSpPr>
        <p:spPr>
          <a:xfrm>
            <a:off x="1729782" y="1255102"/>
            <a:ext cx="17023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A19AD74-633B-4CDB-845B-CACC9439DAC7}"/>
              </a:ext>
            </a:extLst>
          </p:cNvPr>
          <p:cNvSpPr txBox="1"/>
          <p:nvPr/>
        </p:nvSpPr>
        <p:spPr>
          <a:xfrm>
            <a:off x="5739480" y="1255102"/>
            <a:ext cx="17023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19AD74-633B-4CDB-845B-CACC9439DAC7}"/>
              </a:ext>
            </a:extLst>
          </p:cNvPr>
          <p:cNvSpPr txBox="1"/>
          <p:nvPr/>
        </p:nvSpPr>
        <p:spPr>
          <a:xfrm>
            <a:off x="9655267" y="1255102"/>
            <a:ext cx="17068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A19AD74-633B-4CDB-845B-CACC9439DAC7}"/>
              </a:ext>
            </a:extLst>
          </p:cNvPr>
          <p:cNvSpPr txBox="1"/>
          <p:nvPr/>
        </p:nvSpPr>
        <p:spPr>
          <a:xfrm>
            <a:off x="1704562" y="2727057"/>
            <a:ext cx="17023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19AD74-633B-4CDB-845B-CACC9439DAC7}"/>
              </a:ext>
            </a:extLst>
          </p:cNvPr>
          <p:cNvSpPr txBox="1"/>
          <p:nvPr/>
        </p:nvSpPr>
        <p:spPr>
          <a:xfrm>
            <a:off x="5580219" y="2720864"/>
            <a:ext cx="17023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19AD74-633B-4CDB-845B-CACC9439DAC7}"/>
              </a:ext>
            </a:extLst>
          </p:cNvPr>
          <p:cNvSpPr txBox="1"/>
          <p:nvPr/>
        </p:nvSpPr>
        <p:spPr>
          <a:xfrm>
            <a:off x="9632794" y="2775087"/>
            <a:ext cx="17023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19AD74-633B-4CDB-845B-CACC9439DAC7}"/>
              </a:ext>
            </a:extLst>
          </p:cNvPr>
          <p:cNvSpPr txBox="1"/>
          <p:nvPr/>
        </p:nvSpPr>
        <p:spPr>
          <a:xfrm>
            <a:off x="5516124" y="4201343"/>
            <a:ext cx="17023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A19AD74-633B-4CDB-845B-CACC9439DAC7}"/>
              </a:ext>
            </a:extLst>
          </p:cNvPr>
          <p:cNvSpPr txBox="1"/>
          <p:nvPr/>
        </p:nvSpPr>
        <p:spPr>
          <a:xfrm>
            <a:off x="9521881" y="4237919"/>
            <a:ext cx="17023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ơp</a:t>
            </a:r>
          </a:p>
        </p:txBody>
      </p:sp>
      <p:sp>
        <p:nvSpPr>
          <p:cNvPr id="20" name="Rectangle: Rounded Corners 17">
            <a:extLst>
              <a:ext uri="{FF2B5EF4-FFF2-40B4-BE49-F238E27FC236}">
                <a16:creationId xmlns:a16="http://schemas.microsoft.com/office/drawing/2014/main" id="{F9BF8648-F500-428B-B27F-788EC7F39160}"/>
              </a:ext>
            </a:extLst>
          </p:cNvPr>
          <p:cNvSpPr/>
          <p:nvPr/>
        </p:nvSpPr>
        <p:spPr>
          <a:xfrm>
            <a:off x="358166" y="4230305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HP-211" panose="020B0803050302020204" pitchFamily="34" charset="0"/>
              </a:rPr>
              <a:t>hợp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19AD74-633B-4CDB-845B-CACC9439DAC7}"/>
              </a:ext>
            </a:extLst>
          </p:cNvPr>
          <p:cNvSpPr txBox="1"/>
          <p:nvPr/>
        </p:nvSpPr>
        <p:spPr>
          <a:xfrm>
            <a:off x="1703360" y="4173080"/>
            <a:ext cx="170233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ơp</a:t>
            </a:r>
          </a:p>
        </p:txBody>
      </p:sp>
    </p:spTree>
    <p:extLst>
      <p:ext uri="{BB962C8B-B14F-4D97-AF65-F5344CB8AC3E}">
        <p14:creationId xmlns:p14="http://schemas.microsoft.com/office/powerpoint/2010/main" val="2759677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9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20" grpId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20" y="-120218"/>
            <a:ext cx="2444524" cy="14655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9" y="1938538"/>
            <a:ext cx="2926599" cy="20867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857" y="2059149"/>
            <a:ext cx="1817252" cy="19661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766" y="1938537"/>
            <a:ext cx="2795835" cy="20867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9DECBCE-D3C3-45D6-A518-BA1966479EC6}"/>
              </a:ext>
            </a:extLst>
          </p:cNvPr>
          <p:cNvSpPr txBox="1"/>
          <p:nvPr/>
        </p:nvSpPr>
        <p:spPr>
          <a:xfrm>
            <a:off x="618839" y="3975744"/>
            <a:ext cx="28896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HP-211" panose="020B0803050302020204" pitchFamily="34" charset="0"/>
              </a:rPr>
              <a:t>con cọp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0D66AA-DEAF-44D8-B967-D04AE697AD6D}"/>
              </a:ext>
            </a:extLst>
          </p:cNvPr>
          <p:cNvSpPr txBox="1"/>
          <p:nvPr/>
        </p:nvSpPr>
        <p:spPr>
          <a:xfrm>
            <a:off x="5048251" y="3975744"/>
            <a:ext cx="26302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HP-211" panose="020B0803050302020204" pitchFamily="34" charset="0"/>
              </a:rPr>
              <a:t>lốp xe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7AB549-4C86-46E1-8DF5-596CE60EE38E}"/>
              </a:ext>
            </a:extLst>
          </p:cNvPr>
          <p:cNvSpPr txBox="1"/>
          <p:nvPr/>
        </p:nvSpPr>
        <p:spPr>
          <a:xfrm>
            <a:off x="8599985" y="3975744"/>
            <a:ext cx="30224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latin typeface="HP-211" panose="020B0803050302020204" pitchFamily="34" charset="0"/>
              </a:rPr>
              <a:t>tia chớp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2564493" y="4777435"/>
            <a:ext cx="7587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299855" y="4777435"/>
            <a:ext cx="7587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0519144" y="4787984"/>
            <a:ext cx="7587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25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1B8278-6751-357F-28F1-D171F98E701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20" y="-120218"/>
            <a:ext cx="2444524" cy="14655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990DD6-E43E-58A3-E4C2-09A583066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4033"/>
            <a:ext cx="4227302" cy="3072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E71C40-B5D1-5DD0-2A72-898B56867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622" y="890364"/>
            <a:ext cx="7432443" cy="30724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0088E9-A0E7-8488-1D88-CAA8319C0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948" y="3975724"/>
            <a:ext cx="10164103" cy="288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58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EC4A5E-E089-46E1-951D-E73B20FAF15D}"/>
              </a:ext>
            </a:extLst>
          </p:cNvPr>
          <p:cNvSpPr txBox="1"/>
          <p:nvPr/>
        </p:nvSpPr>
        <p:spPr>
          <a:xfrm>
            <a:off x="2531881" y="562690"/>
            <a:ext cx="25185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EC4A5E-E089-46E1-951D-E73B20FAF15D}"/>
              </a:ext>
            </a:extLst>
          </p:cNvPr>
          <p:cNvSpPr txBox="1"/>
          <p:nvPr/>
        </p:nvSpPr>
        <p:spPr>
          <a:xfrm>
            <a:off x="5069694" y="562690"/>
            <a:ext cx="25185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ôp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EC4A5E-E089-46E1-951D-E73B20FAF15D}"/>
              </a:ext>
            </a:extLst>
          </p:cNvPr>
          <p:cNvSpPr txBox="1"/>
          <p:nvPr/>
        </p:nvSpPr>
        <p:spPr>
          <a:xfrm>
            <a:off x="7646757" y="562690"/>
            <a:ext cx="25185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ơp</a:t>
            </a:r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0DB045B1-C63D-42BD-BE1C-5E431E97BE8C}"/>
              </a:ext>
            </a:extLst>
          </p:cNvPr>
          <p:cNvGraphicFramePr>
            <a:graphicFrameLocks noGrp="1"/>
          </p:cNvGraphicFramePr>
          <p:nvPr/>
        </p:nvGraphicFramePr>
        <p:xfrm>
          <a:off x="3145999" y="2448027"/>
          <a:ext cx="5632824" cy="32308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816412">
                  <a:extLst>
                    <a:ext uri="{9D8B030D-6E8A-4147-A177-3AD203B41FA5}">
                      <a16:colId xmlns:a16="http://schemas.microsoft.com/office/drawing/2014/main" val="3483858367"/>
                    </a:ext>
                  </a:extLst>
                </a:gridCol>
                <a:gridCol w="2816412">
                  <a:extLst>
                    <a:ext uri="{9D8B030D-6E8A-4147-A177-3AD203B41FA5}">
                      <a16:colId xmlns:a16="http://schemas.microsoft.com/office/drawing/2014/main" val="4449575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24454897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5359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3057D4E-A608-47E6-8C68-9661AF96327F}"/>
              </a:ext>
            </a:extLst>
          </p:cNvPr>
          <p:cNvSpPr txBox="1"/>
          <p:nvPr/>
        </p:nvSpPr>
        <p:spPr>
          <a:xfrm>
            <a:off x="3320810" y="2323503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2DF7A2-8CA6-4B6D-AB73-4D88EFCF69DE}"/>
              </a:ext>
            </a:extLst>
          </p:cNvPr>
          <p:cNvSpPr txBox="1"/>
          <p:nvPr/>
        </p:nvSpPr>
        <p:spPr>
          <a:xfrm>
            <a:off x="6424704" y="2350397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1FDDE3-59E4-4533-A00A-24251D978E18}"/>
              </a:ext>
            </a:extLst>
          </p:cNvPr>
          <p:cNvSpPr txBox="1"/>
          <p:nvPr/>
        </p:nvSpPr>
        <p:spPr>
          <a:xfrm>
            <a:off x="2913291" y="3954719"/>
            <a:ext cx="60982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0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19AD74-633B-4CDB-845B-CACC9439DAC7}"/>
              </a:ext>
            </a:extLst>
          </p:cNvPr>
          <p:cNvSpPr txBox="1"/>
          <p:nvPr/>
        </p:nvSpPr>
        <p:spPr>
          <a:xfrm>
            <a:off x="5412873" y="3951035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op</a:t>
            </a:r>
          </a:p>
        </p:txBody>
      </p:sp>
    </p:spTree>
    <p:extLst>
      <p:ext uri="{BB962C8B-B14F-4D97-AF65-F5344CB8AC3E}">
        <p14:creationId xmlns:p14="http://schemas.microsoft.com/office/powerpoint/2010/main" val="2854441558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">
            <a:extLst>
              <a:ext uri="{FF2B5EF4-FFF2-40B4-BE49-F238E27FC236}">
                <a16:creationId xmlns:a16="http://schemas.microsoft.com/office/drawing/2014/main" id="{8B3BF43F-ACE8-48C2-879E-B4B0C7BAD499}"/>
              </a:ext>
            </a:extLst>
          </p:cNvPr>
          <p:cNvSpPr/>
          <p:nvPr/>
        </p:nvSpPr>
        <p:spPr>
          <a:xfrm>
            <a:off x="1839601" y="1715988"/>
            <a:ext cx="8492016" cy="339634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6EA419-21F5-4EC1-9FF9-9566AB71B4C1}"/>
              </a:ext>
            </a:extLst>
          </p:cNvPr>
          <p:cNvSpPr txBox="1"/>
          <p:nvPr/>
        </p:nvSpPr>
        <p:spPr>
          <a:xfrm>
            <a:off x="5576702" y="2353305"/>
            <a:ext cx="1098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03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6D3B2D-DA54-4F87-BFED-B73DB53017CD}"/>
              </a:ext>
            </a:extLst>
          </p:cNvPr>
          <p:cNvSpPr txBox="1"/>
          <p:nvPr/>
        </p:nvSpPr>
        <p:spPr>
          <a:xfrm>
            <a:off x="1757364" y="3355742"/>
            <a:ext cx="8543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VIẾT</a:t>
            </a:r>
          </a:p>
        </p:txBody>
      </p:sp>
    </p:spTree>
    <p:extLst>
      <p:ext uri="{BB962C8B-B14F-4D97-AF65-F5344CB8AC3E}">
        <p14:creationId xmlns:p14="http://schemas.microsoft.com/office/powerpoint/2010/main" val="80376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8E1A78-9248-4E02-BA2D-C89A9EE2E9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35" y="-60960"/>
            <a:ext cx="2543955" cy="1494686"/>
          </a:xfrm>
          <a:prstGeom prst="rect">
            <a:avLst/>
          </a:prstGeom>
        </p:spPr>
      </p:pic>
      <p:pic>
        <p:nvPicPr>
          <p:cNvPr id="3" name="OP">
            <a:hlinkClick r:id="" action="ppaction://media"/>
            <a:extLst>
              <a:ext uri="{FF2B5EF4-FFF2-40B4-BE49-F238E27FC236}">
                <a16:creationId xmlns:a16="http://schemas.microsoft.com/office/drawing/2014/main" id="{04696087-3DCC-4638-93BF-870425BCCA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4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8E1A78-9248-4E02-BA2D-C89A9EE2E9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35" y="-60960"/>
            <a:ext cx="2543955" cy="1494686"/>
          </a:xfrm>
          <a:prstGeom prst="rect">
            <a:avLst/>
          </a:prstGeom>
        </p:spPr>
      </p:pic>
      <p:pic>
        <p:nvPicPr>
          <p:cNvPr id="3" name="ÔP">
            <a:hlinkClick r:id="" action="ppaction://media"/>
            <a:extLst>
              <a:ext uri="{FF2B5EF4-FFF2-40B4-BE49-F238E27FC236}">
                <a16:creationId xmlns:a16="http://schemas.microsoft.com/office/drawing/2014/main" id="{1C9A580C-DAF3-452C-AB7E-189B66EA14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5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8E1A78-9248-4E02-BA2D-C89A9EE2E96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35" y="-60960"/>
            <a:ext cx="2543955" cy="1494686"/>
          </a:xfrm>
          <a:prstGeom prst="rect">
            <a:avLst/>
          </a:prstGeom>
        </p:spPr>
      </p:pic>
      <p:pic>
        <p:nvPicPr>
          <p:cNvPr id="3" name="ƠP">
            <a:hlinkClick r:id="" action="ppaction://media"/>
            <a:extLst>
              <a:ext uri="{FF2B5EF4-FFF2-40B4-BE49-F238E27FC236}">
                <a16:creationId xmlns:a16="http://schemas.microsoft.com/office/drawing/2014/main" id="{0BCDEFCD-885B-4F9D-9650-29324E116A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9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8E1A78-9248-4E02-BA2D-C89A9EE2E9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35" y="-60960"/>
            <a:ext cx="2543955" cy="14946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230BE2-DAD5-0BCB-ADBD-E1552F0FB2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67" r="23200"/>
          <a:stretch/>
        </p:blipFill>
        <p:spPr>
          <a:xfrm>
            <a:off x="1640542" y="1153725"/>
            <a:ext cx="9399494" cy="41715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C0AD9B-CB59-C324-30D7-795C9C39F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30" y="1647038"/>
            <a:ext cx="5942423" cy="41047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A9C2BE-899A-D4FC-E9FC-F70BD3CC3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7905" y="1621483"/>
            <a:ext cx="4756301" cy="412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5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B2FF71-9BB7-F6B2-A574-FA6BA8F397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7" r="23200"/>
          <a:stretch/>
        </p:blipFill>
        <p:spPr>
          <a:xfrm>
            <a:off x="2716306" y="1758843"/>
            <a:ext cx="7503458" cy="33301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8E1A78-9248-4E02-BA2D-C89A9EE2E96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35" y="-60960"/>
            <a:ext cx="2543955" cy="1494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9AEA14-FDE0-21AA-020D-5A79AAF5698C}"/>
              </a:ext>
            </a:extLst>
          </p:cNvPr>
          <p:cNvSpPr txBox="1"/>
          <p:nvPr/>
        </p:nvSpPr>
        <p:spPr>
          <a:xfrm>
            <a:off x="2218764" y="2537744"/>
            <a:ext cx="298524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>
                <a:latin typeface="HP001 4 hàng" panose="020B0603050302020204" pitchFamily="34" charset="0"/>
              </a:rPr>
              <a:t> Ǉia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821EAB-A1E1-C042-6C0F-601B34AF4C63}"/>
              </a:ext>
            </a:extLst>
          </p:cNvPr>
          <p:cNvSpPr txBox="1"/>
          <p:nvPr/>
        </p:nvSpPr>
        <p:spPr>
          <a:xfrm>
            <a:off x="6564405" y="2456267"/>
            <a:ext cx="2630020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ġ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9F41EA-9073-7648-0B86-B0A95484B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146" y="2107378"/>
            <a:ext cx="4719918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9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081546" y="4168299"/>
            <a:ext cx="1354823" cy="2574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32330" y="1098590"/>
            <a:ext cx="933293" cy="1877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877547" y="1102623"/>
            <a:ext cx="707574" cy="145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950185" y="2905689"/>
            <a:ext cx="2304782" cy="3587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742850" y="292932"/>
            <a:ext cx="1441267" cy="2327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122740" y="481363"/>
            <a:ext cx="1797853" cy="3089846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364" y="2304189"/>
            <a:ext cx="3717548" cy="22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8267549" y="4585909"/>
            <a:ext cx="1045241" cy="1738943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080" y="5572125"/>
            <a:ext cx="864145" cy="5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269700" y="3116125"/>
            <a:ext cx="305404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00637" y="534352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1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id="{02219679-5F1D-46C2-B009-46E618B9201B}"/>
              </a:ext>
            </a:extLst>
          </p:cNvPr>
          <p:cNvSpPr/>
          <p:nvPr/>
        </p:nvSpPr>
        <p:spPr>
          <a:xfrm>
            <a:off x="1839601" y="1715988"/>
            <a:ext cx="8492016" cy="339634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F9EDE9-58BF-4E60-B64D-8347738B4B13}"/>
              </a:ext>
            </a:extLst>
          </p:cNvPr>
          <p:cNvSpPr txBox="1"/>
          <p:nvPr/>
        </p:nvSpPr>
        <p:spPr>
          <a:xfrm>
            <a:off x="5576702" y="2353305"/>
            <a:ext cx="1098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04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EF20FD-2512-4D92-8002-B9261148F491}"/>
              </a:ext>
            </a:extLst>
          </p:cNvPr>
          <p:cNvSpPr txBox="1"/>
          <p:nvPr/>
        </p:nvSpPr>
        <p:spPr>
          <a:xfrm>
            <a:off x="1757364" y="3355742"/>
            <a:ext cx="8543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20707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28" y="0"/>
            <a:ext cx="11905672" cy="60775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9080"/>
            <a:ext cx="2494620" cy="14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69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4"/>
            <a:ext cx="2339311" cy="1495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071C49-BEA7-42D0-BCDB-80B63A36166E}"/>
              </a:ext>
            </a:extLst>
          </p:cNvPr>
          <p:cNvSpPr txBox="1"/>
          <p:nvPr/>
        </p:nvSpPr>
        <p:spPr>
          <a:xfrm>
            <a:off x="433347" y="1476445"/>
            <a:ext cx="113253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rào lộp độp. Họ làm mái nhà tụ họp thi hát đón cơn m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đầu mùa. Mặt ao ran ran bài ca ì ọp, ì ọp. Đàn cá cờ lóp ngóp bơi đến, lâu lâu lại ngoi lên đớp m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071C49-BEA7-42D0-BCDB-80B63A36166E}"/>
              </a:ext>
            </a:extLst>
          </p:cNvPr>
          <p:cNvSpPr txBox="1"/>
          <p:nvPr/>
        </p:nvSpPr>
        <p:spPr>
          <a:xfrm>
            <a:off x="3853265" y="1476445"/>
            <a:ext cx="1913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ôp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071C49-BEA7-42D0-BCDB-80B63A36166E}"/>
              </a:ext>
            </a:extLst>
          </p:cNvPr>
          <p:cNvSpPr txBox="1"/>
          <p:nvPr/>
        </p:nvSpPr>
        <p:spPr>
          <a:xfrm>
            <a:off x="5159942" y="1476445"/>
            <a:ext cx="1913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ôp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071C49-BEA7-42D0-BCDB-80B63A36166E}"/>
              </a:ext>
            </a:extLst>
          </p:cNvPr>
          <p:cNvSpPr txBox="1"/>
          <p:nvPr/>
        </p:nvSpPr>
        <p:spPr>
          <a:xfrm>
            <a:off x="793513" y="2296309"/>
            <a:ext cx="1913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op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071C49-BEA7-42D0-BCDB-80B63A36166E}"/>
              </a:ext>
            </a:extLst>
          </p:cNvPr>
          <p:cNvSpPr txBox="1"/>
          <p:nvPr/>
        </p:nvSpPr>
        <p:spPr>
          <a:xfrm>
            <a:off x="7686537" y="3118778"/>
            <a:ext cx="1913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op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071C49-BEA7-42D0-BCDB-80B63A36166E}"/>
              </a:ext>
            </a:extLst>
          </p:cNvPr>
          <p:cNvSpPr txBox="1"/>
          <p:nvPr/>
        </p:nvSpPr>
        <p:spPr>
          <a:xfrm>
            <a:off x="9237543" y="3118778"/>
            <a:ext cx="1913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op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071C49-BEA7-42D0-BCDB-80B63A36166E}"/>
              </a:ext>
            </a:extLst>
          </p:cNvPr>
          <p:cNvSpPr txBox="1"/>
          <p:nvPr/>
        </p:nvSpPr>
        <p:spPr>
          <a:xfrm>
            <a:off x="2274735" y="3942856"/>
            <a:ext cx="1913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op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071C49-BEA7-42D0-BCDB-80B63A36166E}"/>
              </a:ext>
            </a:extLst>
          </p:cNvPr>
          <p:cNvSpPr txBox="1"/>
          <p:nvPr/>
        </p:nvSpPr>
        <p:spPr>
          <a:xfrm>
            <a:off x="3947579" y="3944754"/>
            <a:ext cx="1913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op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071C49-BEA7-42D0-BCDB-80B63A36166E}"/>
              </a:ext>
            </a:extLst>
          </p:cNvPr>
          <p:cNvSpPr txBox="1"/>
          <p:nvPr/>
        </p:nvSpPr>
        <p:spPr>
          <a:xfrm>
            <a:off x="1844484" y="4766074"/>
            <a:ext cx="1913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ơp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949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2DE48A-9BCE-8681-5324-AD91657D81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4"/>
            <a:ext cx="2339311" cy="1495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EA4DF3-FC11-A4A3-1802-C1C9B08F6C6F}"/>
              </a:ext>
            </a:extLst>
          </p:cNvPr>
          <p:cNvSpPr txBox="1"/>
          <p:nvPr/>
        </p:nvSpPr>
        <p:spPr>
          <a:xfrm>
            <a:off x="433347" y="1005798"/>
            <a:ext cx="5295100" cy="5506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tiếng:</a:t>
            </a:r>
          </a:p>
          <a:p>
            <a:pPr marL="1371600" indent="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độp</a:t>
            </a:r>
          </a:p>
          <a:p>
            <a:pPr marL="1371600" indent="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lóp</a:t>
            </a:r>
          </a:p>
          <a:p>
            <a:pPr marL="1371600" indent="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</a:p>
          <a:p>
            <a:pPr algn="just">
              <a:lnSpc>
                <a:spcPct val="150000"/>
              </a:lnSpc>
            </a:pPr>
            <a:endParaRPr 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endParaRPr lang="vi-VN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08DF3-7CF7-4D6D-531D-4EDBCDE6D14C}"/>
              </a:ext>
            </a:extLst>
          </p:cNvPr>
          <p:cNvSpPr txBox="1"/>
          <p:nvPr/>
        </p:nvSpPr>
        <p:spPr>
          <a:xfrm>
            <a:off x="6096000" y="1005798"/>
            <a:ext cx="5295100" cy="7352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từ:</a:t>
            </a:r>
          </a:p>
          <a:p>
            <a:pPr marL="1371600" indent="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lộp độp</a:t>
            </a:r>
          </a:p>
          <a:p>
            <a:pPr marL="1371600" indent="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lóp ngóp</a:t>
            </a:r>
          </a:p>
          <a:p>
            <a:pPr marL="1371600" indent="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đớp</a:t>
            </a:r>
          </a:p>
          <a:p>
            <a:pPr marL="1371600" indent="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ran ran</a:t>
            </a:r>
          </a:p>
          <a:p>
            <a:pPr marL="1371600" indent="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ọp</a:t>
            </a:r>
          </a:p>
          <a:p>
            <a:pPr algn="just">
              <a:lnSpc>
                <a:spcPct val="150000"/>
              </a:lnSpc>
            </a:pPr>
            <a:endParaRPr 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endParaRPr lang="vi-VN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88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15A7F7-9A2C-B6D2-5A8A-3AADED53BF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4"/>
            <a:ext cx="2339311" cy="1495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3B3F1F-7B0F-2931-3E9D-1E65BE38D345}"/>
              </a:ext>
            </a:extLst>
          </p:cNvPr>
          <p:cNvSpPr txBox="1"/>
          <p:nvPr/>
        </p:nvSpPr>
        <p:spPr>
          <a:xfrm>
            <a:off x="2894158" y="1355421"/>
            <a:ext cx="7164241" cy="4582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cụm từ:</a:t>
            </a:r>
          </a:p>
          <a:p>
            <a:pPr marL="1371600" indent="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tụ họp thi hát </a:t>
            </a:r>
            <a:endParaRPr 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1371600" indent="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 m</a:t>
            </a:r>
            <a:r>
              <a:rPr lang="en-US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vi-VN" sz="40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đầu mùa</a:t>
            </a:r>
            <a:endParaRPr 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endParaRPr lang="vi-VN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86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33CA67-B5F6-D85F-194E-D70DC48A4F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484"/>
            <a:ext cx="2339311" cy="14955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CFC894-30CB-1694-B0FB-43C1818A41D1}"/>
              </a:ext>
            </a:extLst>
          </p:cNvPr>
          <p:cNvSpPr txBox="1"/>
          <p:nvPr/>
        </p:nvSpPr>
        <p:spPr>
          <a:xfrm>
            <a:off x="433347" y="1476445"/>
            <a:ext cx="113253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rào lộp độp. Họ làm mái nhà tụ họp thi hát đón cơn m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đầu mùa. Mặt ao ran ran bài ca ì ọp, ì ọp. Đàn cá cờ lóp ngóp bơi đến, lâu lâu lại ngoi lên đớp m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E8AFAFE-A8D7-122A-73AB-C2FB8E056843}"/>
              </a:ext>
            </a:extLst>
          </p:cNvPr>
          <p:cNvGrpSpPr/>
          <p:nvPr/>
        </p:nvGrpSpPr>
        <p:grpSpPr>
          <a:xfrm>
            <a:off x="705124" y="1146801"/>
            <a:ext cx="633706" cy="707886"/>
            <a:chOff x="489971" y="1560760"/>
            <a:chExt cx="633706" cy="70788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071942F-23C5-1560-8439-C393D3AC5BA6}"/>
                </a:ext>
              </a:extLst>
            </p:cNvPr>
            <p:cNvSpPr/>
            <p:nvPr/>
          </p:nvSpPr>
          <p:spPr>
            <a:xfrm>
              <a:off x="489971" y="1585059"/>
              <a:ext cx="633706" cy="633706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B35CFB4-FF1D-874B-892E-7145F887259B}"/>
                </a:ext>
              </a:extLst>
            </p:cNvPr>
            <p:cNvSpPr txBox="1"/>
            <p:nvPr/>
          </p:nvSpPr>
          <p:spPr>
            <a:xfrm>
              <a:off x="584648" y="156076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A14EA5-70F4-6A15-6E9F-AAC1D6F979EA}"/>
              </a:ext>
            </a:extLst>
          </p:cNvPr>
          <p:cNvGrpSpPr/>
          <p:nvPr/>
        </p:nvGrpSpPr>
        <p:grpSpPr>
          <a:xfrm>
            <a:off x="5760120" y="1122502"/>
            <a:ext cx="633706" cy="707886"/>
            <a:chOff x="489971" y="1560760"/>
            <a:chExt cx="633706" cy="70788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D79688F-BF70-D062-1B0D-21F0CBC7E0D8}"/>
                </a:ext>
              </a:extLst>
            </p:cNvPr>
            <p:cNvSpPr/>
            <p:nvPr/>
          </p:nvSpPr>
          <p:spPr>
            <a:xfrm>
              <a:off x="489971" y="1585059"/>
              <a:ext cx="633706" cy="633706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7903F5B-540A-DFA0-B49D-ECFBC8E01A03}"/>
                </a:ext>
              </a:extLst>
            </p:cNvPr>
            <p:cNvSpPr txBox="1"/>
            <p:nvPr/>
          </p:nvSpPr>
          <p:spPr>
            <a:xfrm>
              <a:off x="584648" y="156076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8AFCAF-D5A5-08F1-8CAB-2F2328589577}"/>
              </a:ext>
            </a:extLst>
          </p:cNvPr>
          <p:cNvGrpSpPr/>
          <p:nvPr/>
        </p:nvGrpSpPr>
        <p:grpSpPr>
          <a:xfrm>
            <a:off x="0" y="2893775"/>
            <a:ext cx="633706" cy="707886"/>
            <a:chOff x="489971" y="1560760"/>
            <a:chExt cx="633706" cy="70788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0BA97A9-ACB6-2C6C-443C-068E11C84473}"/>
                </a:ext>
              </a:extLst>
            </p:cNvPr>
            <p:cNvSpPr/>
            <p:nvPr/>
          </p:nvSpPr>
          <p:spPr>
            <a:xfrm>
              <a:off x="489971" y="1585059"/>
              <a:ext cx="633706" cy="633706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CD5925-5132-70A6-26A5-806700C6E462}"/>
                </a:ext>
              </a:extLst>
            </p:cNvPr>
            <p:cNvSpPr txBox="1"/>
            <p:nvPr/>
          </p:nvSpPr>
          <p:spPr>
            <a:xfrm>
              <a:off x="584648" y="156076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387C96-BFAF-271D-1F7D-E6DE96716F09}"/>
              </a:ext>
            </a:extLst>
          </p:cNvPr>
          <p:cNvGrpSpPr/>
          <p:nvPr/>
        </p:nvGrpSpPr>
        <p:grpSpPr>
          <a:xfrm>
            <a:off x="9901517" y="2918074"/>
            <a:ext cx="633706" cy="707886"/>
            <a:chOff x="489971" y="1560760"/>
            <a:chExt cx="633706" cy="70788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4785801-6578-057E-A8FE-47961F83CE07}"/>
                </a:ext>
              </a:extLst>
            </p:cNvPr>
            <p:cNvSpPr/>
            <p:nvPr/>
          </p:nvSpPr>
          <p:spPr>
            <a:xfrm>
              <a:off x="489971" y="1585059"/>
              <a:ext cx="633706" cy="633706"/>
            </a:xfrm>
            <a:prstGeom prst="ellipse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DB2990A-87B3-17D9-3294-6653FEFCB280}"/>
                </a:ext>
              </a:extLst>
            </p:cNvPr>
            <p:cNvSpPr txBox="1"/>
            <p:nvPr/>
          </p:nvSpPr>
          <p:spPr>
            <a:xfrm>
              <a:off x="584648" y="1560760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</a:rPr>
                <a:t>4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341BB40-7DD2-05AF-5137-912FF5C7E114}"/>
              </a:ext>
            </a:extLst>
          </p:cNvPr>
          <p:cNvCxnSpPr/>
          <p:nvPr/>
        </p:nvCxnSpPr>
        <p:spPr>
          <a:xfrm flipH="1">
            <a:off x="10986247" y="1585059"/>
            <a:ext cx="188259" cy="714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736CFF-0F9F-EB1A-E6C3-64E2FEF512A9}"/>
              </a:ext>
            </a:extLst>
          </p:cNvPr>
          <p:cNvCxnSpPr/>
          <p:nvPr/>
        </p:nvCxnSpPr>
        <p:spPr>
          <a:xfrm flipH="1">
            <a:off x="4038600" y="2396365"/>
            <a:ext cx="188259" cy="714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F61B8B8-3164-8067-98A6-F974A89CFD93}"/>
              </a:ext>
            </a:extLst>
          </p:cNvPr>
          <p:cNvCxnSpPr/>
          <p:nvPr/>
        </p:nvCxnSpPr>
        <p:spPr>
          <a:xfrm flipH="1">
            <a:off x="5084383" y="3272017"/>
            <a:ext cx="188259" cy="714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45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id="{BFC08EC3-DB92-4F96-A62A-1A000BB582AF}"/>
              </a:ext>
            </a:extLst>
          </p:cNvPr>
          <p:cNvSpPr/>
          <p:nvPr/>
        </p:nvSpPr>
        <p:spPr>
          <a:xfrm>
            <a:off x="1839601" y="1715988"/>
            <a:ext cx="8492016" cy="339634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340405-87B5-4EA0-B7DF-F5C30E53E529}"/>
              </a:ext>
            </a:extLst>
          </p:cNvPr>
          <p:cNvSpPr txBox="1"/>
          <p:nvPr/>
        </p:nvSpPr>
        <p:spPr>
          <a:xfrm>
            <a:off x="5576702" y="2353305"/>
            <a:ext cx="1098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05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F6B2C1-0B59-44CB-8A03-3E9B407D54DE}"/>
              </a:ext>
            </a:extLst>
          </p:cNvPr>
          <p:cNvSpPr txBox="1"/>
          <p:nvPr/>
        </p:nvSpPr>
        <p:spPr>
          <a:xfrm>
            <a:off x="1757364" y="3355742"/>
            <a:ext cx="8543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NÓI</a:t>
            </a:r>
          </a:p>
        </p:txBody>
      </p:sp>
    </p:spTree>
    <p:extLst>
      <p:ext uri="{BB962C8B-B14F-4D97-AF65-F5344CB8AC3E}">
        <p14:creationId xmlns:p14="http://schemas.microsoft.com/office/powerpoint/2010/main" val="286623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98CBBC-907E-491B-8A87-7A6D5A15C7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421"/>
            <a:ext cx="2218759" cy="13696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EC4A5E-E089-46E1-951D-E73B20FAF15D}"/>
              </a:ext>
            </a:extLst>
          </p:cNvPr>
          <p:cNvSpPr txBox="1"/>
          <p:nvPr/>
        </p:nvSpPr>
        <p:spPr>
          <a:xfrm>
            <a:off x="5136592" y="466410"/>
            <a:ext cx="18541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 hồ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19"/>
          <a:stretch/>
        </p:blipFill>
        <p:spPr>
          <a:xfrm>
            <a:off x="2004291" y="1468582"/>
            <a:ext cx="8118764" cy="4621730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432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2F797E-0A73-BE32-C0C6-D5B89874FC6E}"/>
              </a:ext>
            </a:extLst>
          </p:cNvPr>
          <p:cNvSpPr/>
          <p:nvPr/>
        </p:nvSpPr>
        <p:spPr>
          <a:xfrm>
            <a:off x="2829554" y="955964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>
              <a:buClr>
                <a:srgbClr val="000000"/>
              </a:buClr>
              <a:buSzPts val="5200"/>
              <a:defRPr/>
            </a:pPr>
            <a:r>
              <a:rPr lang="en-GB" sz="8000" b="1" kern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HOẠT ĐỘNG TIẾP NỐI</a:t>
            </a:r>
            <a:endParaRPr lang="en-GB" sz="8000" b="1" kern="0" dirty="0">
              <a:ln/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E08FD3-D390-C866-3507-FB0E95EA4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16" y="3969220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2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"/>
            <a:ext cx="1219200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74204" y="2144334"/>
            <a:ext cx="7362166" cy="28007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Con giúp các con vật thực hiện ước mơ bay lên bầu trời cao bằng cách đọc đúng tất cả các âm, tiếng, từ , câu sau.</a:t>
            </a:r>
            <a:endParaRPr lang="en-US" sz="3200" b="1" dirty="0">
              <a:solidFill>
                <a:srgbClr val="008000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241740" y="857252"/>
            <a:ext cx="1354823" cy="257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3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85" y="2983001"/>
            <a:ext cx="1354823" cy="2574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24" y="2142114"/>
            <a:ext cx="1277003" cy="2568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70" y="2727029"/>
            <a:ext cx="1299033" cy="28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15" y="2056643"/>
            <a:ext cx="1631350" cy="2538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49" y="3303889"/>
            <a:ext cx="1441267" cy="232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693" y="2142113"/>
            <a:ext cx="1451136" cy="2493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15" y="3262463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1694975" y="5303997"/>
            <a:ext cx="987743" cy="56911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 err="1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ap</a:t>
            </a:r>
            <a:endParaRPr lang="en-US" sz="405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3012281" y="4707256"/>
            <a:ext cx="1101566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dirty="0" err="1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ăp</a:t>
            </a:r>
            <a:endParaRPr lang="en-US" sz="405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4156075" y="5055236"/>
            <a:ext cx="1496060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âp</a:t>
            </a:r>
            <a:endParaRPr lang="en-US" sz="400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5534025" y="4350385"/>
            <a:ext cx="1371600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r</a:t>
            </a:r>
            <a:r>
              <a:rPr lang="en-US" sz="4000" dirty="0" err="1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ạp</a:t>
            </a:r>
            <a:endParaRPr lang="en-US" sz="400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6648451" y="5194300"/>
            <a:ext cx="1619885" cy="76708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bắp</a:t>
            </a:r>
            <a:endParaRPr lang="en-US" sz="400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3" name="Rounded Rectangle 32">
            <a:hlinkClick r:id="rId13" action="ppaction://hlinksldjump"/>
          </p:cNvPr>
          <p:cNvSpPr/>
          <p:nvPr/>
        </p:nvSpPr>
        <p:spPr>
          <a:xfrm>
            <a:off x="8002906" y="4285299"/>
            <a:ext cx="1403509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 err="1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đập</a:t>
            </a:r>
            <a:endParaRPr lang="en-US" sz="400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4" name="Rounded Rectangle 33">
            <a:hlinkClick r:id="rId13" action="ppaction://hlinksldjump"/>
          </p:cNvPr>
          <p:cNvSpPr/>
          <p:nvPr/>
        </p:nvSpPr>
        <p:spPr>
          <a:xfrm>
            <a:off x="9230201" y="5304949"/>
            <a:ext cx="1397318" cy="6557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n</a:t>
            </a:r>
            <a:r>
              <a:rPr lang="en-US" sz="3600" dirty="0" err="1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ấp</a:t>
            </a:r>
            <a:endParaRPr lang="en-US" sz="360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20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">
            <a:extLst>
              <a:ext uri="{FF2B5EF4-FFF2-40B4-BE49-F238E27FC236}">
                <a16:creationId xmlns:a16="http://schemas.microsoft.com/office/drawing/2014/main" id="{F8198AA2-67A7-442B-A3EB-F6C79A4E8591}"/>
              </a:ext>
            </a:extLst>
          </p:cNvPr>
          <p:cNvSpPr/>
          <p:nvPr/>
        </p:nvSpPr>
        <p:spPr>
          <a:xfrm>
            <a:off x="1839601" y="1715988"/>
            <a:ext cx="8492016" cy="339634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0E3501-7AED-4888-B829-E2E01A503A98}"/>
              </a:ext>
            </a:extLst>
          </p:cNvPr>
          <p:cNvSpPr txBox="1"/>
          <p:nvPr/>
        </p:nvSpPr>
        <p:spPr>
          <a:xfrm>
            <a:off x="5576702" y="2353305"/>
            <a:ext cx="1098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01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FA3319-B5CA-458D-9F70-78AE06638DE8}"/>
              </a:ext>
            </a:extLst>
          </p:cNvPr>
          <p:cNvSpPr txBox="1"/>
          <p:nvPr/>
        </p:nvSpPr>
        <p:spPr>
          <a:xfrm>
            <a:off x="1757364" y="3355742"/>
            <a:ext cx="8543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NHẬN BIẾT</a:t>
            </a:r>
          </a:p>
        </p:txBody>
      </p:sp>
    </p:spTree>
    <p:extLst>
      <p:ext uri="{BB962C8B-B14F-4D97-AF65-F5344CB8AC3E}">
        <p14:creationId xmlns:p14="http://schemas.microsoft.com/office/powerpoint/2010/main" val="279498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92230" y="367645"/>
            <a:ext cx="11519556" cy="5876138"/>
            <a:chOff x="292230" y="367645"/>
            <a:chExt cx="11519556" cy="587613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2230" y="367645"/>
              <a:ext cx="11519556" cy="552420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" name="Rectangle: Rounded Corners 1">
              <a:extLst>
                <a:ext uri="{FF2B5EF4-FFF2-40B4-BE49-F238E27FC236}">
                  <a16:creationId xmlns:a16="http://schemas.microsoft.com/office/drawing/2014/main" id="{68A52418-C60A-4F1C-B2CF-788FF7F41C63}"/>
                </a:ext>
              </a:extLst>
            </p:cNvPr>
            <p:cNvSpPr/>
            <p:nvPr/>
          </p:nvSpPr>
          <p:spPr>
            <a:xfrm>
              <a:off x="508000" y="4553527"/>
              <a:ext cx="8783782" cy="1690256"/>
            </a:xfrm>
            <a:prstGeom prst="roundRect">
              <a:avLst/>
            </a:prstGeom>
            <a:solidFill>
              <a:srgbClr val="DBFBC5"/>
            </a:solidFill>
            <a:ln w="381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79624A9-5175-4996-8B97-76546D990D60}"/>
              </a:ext>
            </a:extLst>
          </p:cNvPr>
          <p:cNvSpPr txBox="1"/>
          <p:nvPr/>
        </p:nvSpPr>
        <p:spPr>
          <a:xfrm>
            <a:off x="555022" y="4600551"/>
            <a:ext cx="8718292" cy="1504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Mưa rào lộp độp, ếch nhái tụ họp thi hát, cá cờ há miệng đớp mưa.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9624A9-5175-4996-8B97-76546D990D60}"/>
              </a:ext>
            </a:extLst>
          </p:cNvPr>
          <p:cNvSpPr txBox="1"/>
          <p:nvPr/>
        </p:nvSpPr>
        <p:spPr>
          <a:xfrm>
            <a:off x="3395204" y="4600551"/>
            <a:ext cx="8165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9624A9-5175-4996-8B97-76546D990D60}"/>
              </a:ext>
            </a:extLst>
          </p:cNvPr>
          <p:cNvSpPr txBox="1"/>
          <p:nvPr/>
        </p:nvSpPr>
        <p:spPr>
          <a:xfrm>
            <a:off x="4482365" y="4586363"/>
            <a:ext cx="8165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9624A9-5175-4996-8B97-76546D990D60}"/>
              </a:ext>
            </a:extLst>
          </p:cNvPr>
          <p:cNvSpPr txBox="1"/>
          <p:nvPr/>
        </p:nvSpPr>
        <p:spPr>
          <a:xfrm>
            <a:off x="8437416" y="4600551"/>
            <a:ext cx="8165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9624A9-5175-4996-8B97-76546D990D60}"/>
              </a:ext>
            </a:extLst>
          </p:cNvPr>
          <p:cNvSpPr txBox="1"/>
          <p:nvPr/>
        </p:nvSpPr>
        <p:spPr>
          <a:xfrm>
            <a:off x="6422946" y="5288081"/>
            <a:ext cx="8165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ơp</a:t>
            </a:r>
          </a:p>
        </p:txBody>
      </p:sp>
    </p:spTree>
    <p:extLst>
      <p:ext uri="{BB962C8B-B14F-4D97-AF65-F5344CB8AC3E}">
        <p14:creationId xmlns:p14="http://schemas.microsoft.com/office/powerpoint/2010/main" val="32598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5DC4807D-6193-4D86-82A8-388E359AB67E}"/>
              </a:ext>
            </a:extLst>
          </p:cNvPr>
          <p:cNvSpPr/>
          <p:nvPr/>
        </p:nvSpPr>
        <p:spPr>
          <a:xfrm>
            <a:off x="1849992" y="1352303"/>
            <a:ext cx="8492016" cy="339634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42ABED-D8B4-44DD-A8F1-53C22BE01A72}"/>
              </a:ext>
            </a:extLst>
          </p:cNvPr>
          <p:cNvSpPr txBox="1"/>
          <p:nvPr/>
        </p:nvSpPr>
        <p:spPr>
          <a:xfrm>
            <a:off x="1798928" y="2388754"/>
            <a:ext cx="8543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8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54: op  </a:t>
            </a:r>
            <a:r>
              <a:rPr lang="en-US" sz="80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ôp</a:t>
            </a:r>
            <a:r>
              <a:rPr lang="en-US" sz="8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  <a:r>
              <a:rPr lang="en-US" sz="8000" b="1" dirty="0" err="1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ơp</a:t>
            </a:r>
            <a:endParaRPr lang="en-US" sz="80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7955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">
            <a:extLst>
              <a:ext uri="{FF2B5EF4-FFF2-40B4-BE49-F238E27FC236}">
                <a16:creationId xmlns:a16="http://schemas.microsoft.com/office/drawing/2014/main" id="{192F5D13-F6E7-4A70-91A9-20512AE3B268}"/>
              </a:ext>
            </a:extLst>
          </p:cNvPr>
          <p:cNvSpPr/>
          <p:nvPr/>
        </p:nvSpPr>
        <p:spPr>
          <a:xfrm>
            <a:off x="1839601" y="1715988"/>
            <a:ext cx="8492016" cy="339634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68F460-B56F-4B4A-8EEE-08CCE883A8E3}"/>
              </a:ext>
            </a:extLst>
          </p:cNvPr>
          <p:cNvSpPr txBox="1"/>
          <p:nvPr/>
        </p:nvSpPr>
        <p:spPr>
          <a:xfrm>
            <a:off x="5576702" y="2353305"/>
            <a:ext cx="1098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02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A9A946-2F90-4710-AEA7-A15946043B64}"/>
              </a:ext>
            </a:extLst>
          </p:cNvPr>
          <p:cNvSpPr txBox="1"/>
          <p:nvPr/>
        </p:nvSpPr>
        <p:spPr>
          <a:xfrm>
            <a:off x="1757364" y="3355742"/>
            <a:ext cx="8543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7634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ABA5AA-0DFE-461C-8D07-D1F945AEA74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320" y="-120218"/>
            <a:ext cx="2444524" cy="14655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EC4A5E-E089-46E1-951D-E73B20FAF15D}"/>
              </a:ext>
            </a:extLst>
          </p:cNvPr>
          <p:cNvSpPr txBox="1"/>
          <p:nvPr/>
        </p:nvSpPr>
        <p:spPr>
          <a:xfrm>
            <a:off x="2531881" y="562690"/>
            <a:ext cx="25185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EC4A5E-E089-46E1-951D-E73B20FAF15D}"/>
              </a:ext>
            </a:extLst>
          </p:cNvPr>
          <p:cNvSpPr txBox="1"/>
          <p:nvPr/>
        </p:nvSpPr>
        <p:spPr>
          <a:xfrm>
            <a:off x="5069694" y="562690"/>
            <a:ext cx="25185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ôp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EC4A5E-E089-46E1-951D-E73B20FAF15D}"/>
              </a:ext>
            </a:extLst>
          </p:cNvPr>
          <p:cNvSpPr txBox="1"/>
          <p:nvPr/>
        </p:nvSpPr>
        <p:spPr>
          <a:xfrm>
            <a:off x="7646757" y="562690"/>
            <a:ext cx="25185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dobe Devanagari" panose="02040503050201020203" pitchFamily="18" charset="0"/>
              </a:rPr>
              <a:t>ơp</a:t>
            </a:r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0DB045B1-C63D-42BD-BE1C-5E431E97BE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392321"/>
              </p:ext>
            </p:extLst>
          </p:nvPr>
        </p:nvGraphicFramePr>
        <p:xfrm>
          <a:off x="3145999" y="2448027"/>
          <a:ext cx="5632824" cy="32308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816412">
                  <a:extLst>
                    <a:ext uri="{9D8B030D-6E8A-4147-A177-3AD203B41FA5}">
                      <a16:colId xmlns:a16="http://schemas.microsoft.com/office/drawing/2014/main" val="3483858367"/>
                    </a:ext>
                  </a:extLst>
                </a:gridCol>
                <a:gridCol w="2816412">
                  <a:extLst>
                    <a:ext uri="{9D8B030D-6E8A-4147-A177-3AD203B41FA5}">
                      <a16:colId xmlns:a16="http://schemas.microsoft.com/office/drawing/2014/main" val="4449575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24454897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pattFill prst="pct40">
                      <a:fgClr>
                        <a:schemeClr val="accent4">
                          <a:lumMod val="40000"/>
                          <a:lumOff val="60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53590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3057D4E-A608-47E6-8C68-9661AF96327F}"/>
              </a:ext>
            </a:extLst>
          </p:cNvPr>
          <p:cNvSpPr txBox="1"/>
          <p:nvPr/>
        </p:nvSpPr>
        <p:spPr>
          <a:xfrm>
            <a:off x="3320810" y="2323503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2DF7A2-8CA6-4B6D-AB73-4D88EFCF69DE}"/>
              </a:ext>
            </a:extLst>
          </p:cNvPr>
          <p:cNvSpPr txBox="1"/>
          <p:nvPr/>
        </p:nvSpPr>
        <p:spPr>
          <a:xfrm>
            <a:off x="6424704" y="2350397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1FDDE3-59E4-4533-A00A-24251D978E18}"/>
              </a:ext>
            </a:extLst>
          </p:cNvPr>
          <p:cNvSpPr txBox="1"/>
          <p:nvPr/>
        </p:nvSpPr>
        <p:spPr>
          <a:xfrm>
            <a:off x="2913291" y="3954719"/>
            <a:ext cx="60982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0" dirty="0"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19AD74-633B-4CDB-845B-CACC9439DAC7}"/>
              </a:ext>
            </a:extLst>
          </p:cNvPr>
          <p:cNvSpPr txBox="1"/>
          <p:nvPr/>
        </p:nvSpPr>
        <p:spPr>
          <a:xfrm>
            <a:off x="5412873" y="3951035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op</a:t>
            </a:r>
          </a:p>
        </p:txBody>
      </p:sp>
    </p:spTree>
    <p:extLst>
      <p:ext uri="{BB962C8B-B14F-4D97-AF65-F5344CB8AC3E}">
        <p14:creationId xmlns:p14="http://schemas.microsoft.com/office/powerpoint/2010/main" val="21233146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291</Words>
  <Application>Microsoft Office PowerPoint</Application>
  <PresentationFormat>Widescreen</PresentationFormat>
  <Paragraphs>93</Paragraphs>
  <Slides>28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Adobe Devanagari</vt:lpstr>
      <vt:lpstr>Arial</vt:lpstr>
      <vt:lpstr>Arial-Rounded</vt:lpstr>
      <vt:lpstr>Calibri</vt:lpstr>
      <vt:lpstr>Calibri Light</vt:lpstr>
      <vt:lpstr>HP001 4 hàng</vt:lpstr>
      <vt:lpstr>HP-211</vt:lpstr>
      <vt:lpstr>Quicksand Medium</vt:lpstr>
      <vt:lpstr>UTM Avo</vt:lpstr>
      <vt:lpstr>VNI-Avo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53</cp:revision>
  <dcterms:created xsi:type="dcterms:W3CDTF">2020-11-23T07:25:44Z</dcterms:created>
  <dcterms:modified xsi:type="dcterms:W3CDTF">2023-11-15T07:58:32Z</dcterms:modified>
</cp:coreProperties>
</file>