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338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31" r:id="rId10"/>
    <p:sldId id="289" r:id="rId11"/>
    <p:sldId id="330" r:id="rId12"/>
    <p:sldId id="332" r:id="rId13"/>
    <p:sldId id="297" r:id="rId14"/>
    <p:sldId id="321" r:id="rId15"/>
    <p:sldId id="324" r:id="rId16"/>
    <p:sldId id="325" r:id="rId17"/>
    <p:sldId id="329" r:id="rId18"/>
    <p:sldId id="300" r:id="rId19"/>
    <p:sldId id="335" r:id="rId20"/>
    <p:sldId id="336" r:id="rId21"/>
    <p:sldId id="301" r:id="rId22"/>
    <p:sldId id="302" r:id="rId23"/>
    <p:sldId id="333" r:id="rId24"/>
    <p:sldId id="311" r:id="rId25"/>
    <p:sldId id="328" r:id="rId26"/>
    <p:sldId id="341" r:id="rId27"/>
    <p:sldId id="342" r:id="rId28"/>
    <p:sldId id="339" r:id="rId29"/>
    <p:sldId id="334" r:id="rId30"/>
    <p:sldId id="295" r:id="rId31"/>
    <p:sldId id="30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0B6"/>
    <a:srgbClr val="BC48BF"/>
    <a:srgbClr val="FFCCFF"/>
    <a:srgbClr val="FF99FF"/>
    <a:srgbClr val="FFDEB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115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0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95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553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1617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80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068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7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09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437535-4800-487D-8A78-E1BA5D8644AB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5.png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A1BD882-9CBC-90A2-0881-8CD48D075457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006CF-B17D-A4C4-1496-8E2CA54556A7}"/>
              </a:ext>
            </a:extLst>
          </p:cNvPr>
          <p:cNvSpPr txBox="1"/>
          <p:nvPr/>
        </p:nvSpPr>
        <p:spPr>
          <a:xfrm>
            <a:off x="3874107" y="2719456"/>
            <a:ext cx="4696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B4558F-31E2-B2AE-810D-7AA611279F32}"/>
              </a:ext>
            </a:extLst>
          </p:cNvPr>
          <p:cNvSpPr txBox="1"/>
          <p:nvPr/>
        </p:nvSpPr>
        <p:spPr>
          <a:xfrm>
            <a:off x="3490307" y="1997408"/>
            <a:ext cx="685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</a:rPr>
              <a:t>TRƯỜNG TIỂU HỌC PHÚC LỢI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70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43" y="400808"/>
            <a:ext cx="11582400" cy="466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317557" y="4819716"/>
            <a:ext cx="8167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Mẹ đạp xe đưa Hà đến lớp. Khắp phố tấp nập.</a:t>
            </a:r>
            <a:endParaRPr lang="en-US" sz="4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084311" y="4810663"/>
            <a:ext cx="1219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939309" y="5426738"/>
            <a:ext cx="1086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ăp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3100492" y="5425121"/>
            <a:ext cx="1111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âp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4261912" y="5423147"/>
            <a:ext cx="1111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HP-211" panose="020B0803050302020204" pitchFamily="34" charset="0"/>
                <a:cs typeface="Times New Roman" panose="02020603050405020304" pitchFamily="18" charset="0"/>
              </a:rPr>
              <a:t>âp</a:t>
            </a:r>
          </a:p>
        </p:txBody>
      </p:sp>
    </p:spTree>
    <p:extLst>
      <p:ext uri="{BB962C8B-B14F-4D97-AF65-F5344CB8AC3E}">
        <p14:creationId xmlns:p14="http://schemas.microsoft.com/office/powerpoint/2010/main" val="3835120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718F34F7-7B3B-48AE-A30A-2D9B0AA8FC2B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312AF-994A-4B97-9050-1C0F3D7C973A}"/>
              </a:ext>
            </a:extLst>
          </p:cNvPr>
          <p:cNvSpPr txBox="1"/>
          <p:nvPr/>
        </p:nvSpPr>
        <p:spPr>
          <a:xfrm>
            <a:off x="1798928" y="2450309"/>
            <a:ext cx="8543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53:   ap   </a:t>
            </a:r>
            <a:r>
              <a:rPr lang="en-US" sz="72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r>
              <a:rPr lang="en-US" sz="7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72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endParaRPr lang="en-US" sz="7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0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192F5D13-F6E7-4A70-91A9-20512AE3B268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8F460-B56F-4B4A-8EEE-08CCE883A8E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9A946-2F90-4710-AEA7-A15946043B64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581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83" y="-170081"/>
            <a:ext cx="2444524" cy="1465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531881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5069694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ăp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7646757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âp</a:t>
            </a:r>
          </a:p>
        </p:txBody>
      </p:sp>
      <p:graphicFrame>
        <p:nvGraphicFramePr>
          <p:cNvPr id="13" name="Table 11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68111"/>
              </p:ext>
            </p:extLst>
          </p:nvPr>
        </p:nvGraphicFramePr>
        <p:xfrm>
          <a:off x="3145999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3320810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424704" y="2350397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2913291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440581" y="395103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44" y="-147926"/>
            <a:ext cx="2444524" cy="1465542"/>
          </a:xfrm>
          <a:prstGeom prst="rect">
            <a:avLst/>
          </a:prstGeom>
        </p:spPr>
      </p:pic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C1F08FC5-20BC-4A4E-9427-66744C0A4340}"/>
              </a:ext>
            </a:extLst>
          </p:cNvPr>
          <p:cNvSpPr/>
          <p:nvPr/>
        </p:nvSpPr>
        <p:spPr>
          <a:xfrm>
            <a:off x="358166" y="1311637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rạp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7BDEFDFD-A764-49B5-9F80-BEA74B339478}"/>
              </a:ext>
            </a:extLst>
          </p:cNvPr>
          <p:cNvSpPr/>
          <p:nvPr/>
        </p:nvSpPr>
        <p:spPr>
          <a:xfrm>
            <a:off x="4352191" y="1311637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sạp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44081F-CA73-49E5-8A6D-043709DB220E}"/>
              </a:ext>
            </a:extLst>
          </p:cNvPr>
          <p:cNvSpPr/>
          <p:nvPr/>
        </p:nvSpPr>
        <p:spPr>
          <a:xfrm>
            <a:off x="8302850" y="1311638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tháp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AD59CDB9-9A3E-4C98-9AC6-D05FE1B60779}"/>
              </a:ext>
            </a:extLst>
          </p:cNvPr>
          <p:cNvSpPr/>
          <p:nvPr/>
        </p:nvSpPr>
        <p:spPr>
          <a:xfrm>
            <a:off x="358166" y="2780197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bắp</a:t>
            </a:r>
          </a:p>
        </p:txBody>
      </p:sp>
      <p:sp>
        <p:nvSpPr>
          <p:cNvPr id="16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4352191" y="2774499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cặp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A9B8AF62-445B-47F3-927A-12D3AFAA8AD8}"/>
              </a:ext>
            </a:extLst>
          </p:cNvPr>
          <p:cNvSpPr/>
          <p:nvPr/>
        </p:nvSpPr>
        <p:spPr>
          <a:xfrm>
            <a:off x="8346216" y="2818433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gặp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4352191" y="4249332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mập</a:t>
            </a: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A9B8AF62-445B-47F3-927A-12D3AFAA8AD8}"/>
              </a:ext>
            </a:extLst>
          </p:cNvPr>
          <p:cNvSpPr/>
          <p:nvPr/>
        </p:nvSpPr>
        <p:spPr>
          <a:xfrm>
            <a:off x="8346216" y="4295072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nấp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1554289" y="1255102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582462" y="1255102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9784572" y="1255102"/>
            <a:ext cx="1706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1723034" y="2736293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700292" y="2720864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9706684" y="2775087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830159" y="4201343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9678898" y="4247155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358166" y="4230305"/>
            <a:ext cx="3520954" cy="1056482"/>
          </a:xfrm>
          <a:prstGeom prst="roundRect">
            <a:avLst>
              <a:gd name="adj" fmla="val 23771"/>
            </a:avLst>
          </a:prstGeom>
          <a:blipFill dpi="0" rotWithShape="1">
            <a:blip r:embed="rId3"/>
            <a:srcRect/>
            <a:stretch>
              <a:fillRect l="-9000" t="-7000" r="-54000" b="-7000"/>
            </a:stretch>
          </a:blip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đập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1721832" y="4182316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</a:p>
        </p:txBody>
      </p:sp>
    </p:spTree>
    <p:extLst>
      <p:ext uri="{BB962C8B-B14F-4D97-AF65-F5344CB8AC3E}">
        <p14:creationId xmlns:p14="http://schemas.microsoft.com/office/powerpoint/2010/main" val="240635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0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44" y="-147926"/>
            <a:ext cx="2444524" cy="14655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46" y="1938538"/>
            <a:ext cx="3294385" cy="20867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200" y="2059149"/>
            <a:ext cx="2009499" cy="19661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3720" y="2232743"/>
            <a:ext cx="3538203" cy="17925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DECBCE-D3C3-45D6-A518-BA1966479EC6}"/>
              </a:ext>
            </a:extLst>
          </p:cNvPr>
          <p:cNvSpPr txBox="1"/>
          <p:nvPr/>
        </p:nvSpPr>
        <p:spPr>
          <a:xfrm>
            <a:off x="891871" y="3975744"/>
            <a:ext cx="26535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xe đạp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0D66AA-DEAF-44D8-B967-D04AE697AD6D}"/>
              </a:ext>
            </a:extLst>
          </p:cNvPr>
          <p:cNvSpPr txBox="1"/>
          <p:nvPr/>
        </p:nvSpPr>
        <p:spPr>
          <a:xfrm>
            <a:off x="4743454" y="3975744"/>
            <a:ext cx="2630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cặp 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7AB549-4C86-46E1-8DF5-596CE60EE38E}"/>
              </a:ext>
            </a:extLst>
          </p:cNvPr>
          <p:cNvSpPr txBox="1"/>
          <p:nvPr/>
        </p:nvSpPr>
        <p:spPr>
          <a:xfrm>
            <a:off x="8701587" y="3975744"/>
            <a:ext cx="3022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cá mập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370532" y="4777435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99855" y="4777435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463728" y="4787984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DD3BC-7297-5C83-711C-A468CD22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17" y="4062903"/>
            <a:ext cx="9756472" cy="27950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45" y="-147926"/>
            <a:ext cx="2444524" cy="14655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DB4852-61AD-8A9F-CA0C-9BD6F842B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445" y="968730"/>
            <a:ext cx="4488743" cy="3245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6F959-D735-FB63-AE28-6DC03B86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581" y="1317616"/>
            <a:ext cx="7851958" cy="32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B3BF43F-ACE8-48C2-879E-B4B0C7BAD499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EA419-21F5-4EC1-9FF9-9566AB71B4C1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D3B2D-DA54-4F87-BFED-B73DB53017CD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33965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23" y="-144086"/>
            <a:ext cx="2543955" cy="1494686"/>
          </a:xfrm>
          <a:prstGeom prst="rect">
            <a:avLst/>
          </a:prstGeom>
        </p:spPr>
      </p:pic>
      <p:pic>
        <p:nvPicPr>
          <p:cNvPr id="3" name="AP">
            <a:hlinkClick r:id="" action="ppaction://media"/>
            <a:extLst>
              <a:ext uri="{FF2B5EF4-FFF2-40B4-BE49-F238E27FC236}">
                <a16:creationId xmlns:a16="http://schemas.microsoft.com/office/drawing/2014/main" id="{E780168A-5733-4E53-B950-A854474C0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23" y="-144086"/>
            <a:ext cx="2543955" cy="1494686"/>
          </a:xfrm>
          <a:prstGeom prst="rect">
            <a:avLst/>
          </a:prstGeom>
        </p:spPr>
      </p:pic>
      <p:pic>
        <p:nvPicPr>
          <p:cNvPr id="3" name="ĂP">
            <a:hlinkClick r:id="" action="ppaction://media"/>
            <a:extLst>
              <a:ext uri="{FF2B5EF4-FFF2-40B4-BE49-F238E27FC236}">
                <a16:creationId xmlns:a16="http://schemas.microsoft.com/office/drawing/2014/main" id="{1F82FA9A-600A-4234-91E3-E0851BDA2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8" y="302171"/>
            <a:ext cx="11387107" cy="66982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835765" y="3012511"/>
            <a:ext cx="3752427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88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dirty="0" err="1">
                <a:latin typeface="Arial" panose="020B0604020202020204" pitchFamily="34" charset="0"/>
                <a:ea typeface="宋体" panose="02010600030101010101" pitchFamily="2" charset="-122"/>
              </a:rPr>
              <a:t>Khởi</a:t>
            </a:r>
            <a:r>
              <a:rPr lang="en-US" altLang="zh-CN" sz="60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6000" dirty="0" err="1">
                <a:latin typeface="Arial" panose="020B0604020202020204" pitchFamily="34" charset="0"/>
                <a:ea typeface="宋体" panose="02010600030101010101" pitchFamily="2" charset="-122"/>
              </a:rPr>
              <a:t>động</a:t>
            </a:r>
            <a:endParaRPr lang="zh-CN" altLang="en-US" sz="6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749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23" y="-144086"/>
            <a:ext cx="2543955" cy="1494686"/>
          </a:xfrm>
          <a:prstGeom prst="rect">
            <a:avLst/>
          </a:prstGeom>
        </p:spPr>
      </p:pic>
      <p:pic>
        <p:nvPicPr>
          <p:cNvPr id="3" name="ÂP">
            <a:hlinkClick r:id="" action="ppaction://media"/>
            <a:extLst>
              <a:ext uri="{FF2B5EF4-FFF2-40B4-BE49-F238E27FC236}">
                <a16:creationId xmlns:a16="http://schemas.microsoft.com/office/drawing/2014/main" id="{089A2D76-F1E3-41DA-83EB-5B7772EDF2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87" y="-153321"/>
            <a:ext cx="2543955" cy="1494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8" y="1224830"/>
            <a:ext cx="9589321" cy="51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87" y="-153320"/>
            <a:ext cx="2543955" cy="1494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42" y="1433726"/>
            <a:ext cx="9189005" cy="48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02219679-5F1D-46C2-B009-46E618B9201B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9EDE9-58BF-4E60-B64D-8347738B4B1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F20FD-2512-4D92-8002-B9261148F491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21038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27" y="471054"/>
            <a:ext cx="11466945" cy="554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73" y="-92362"/>
            <a:ext cx="2180492" cy="130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5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475" y="407815"/>
            <a:ext cx="8273952" cy="3052217"/>
          </a:xfrm>
          <a:prstGeom prst="roundRect">
            <a:avLst>
              <a:gd name="adj" fmla="val 16667"/>
            </a:avLst>
          </a:prstGeom>
          <a:ln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18" y="-111038"/>
            <a:ext cx="2312377" cy="1386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324338" y="3619367"/>
            <a:ext cx="114202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ngủ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tôi nằm im lìm, mặt đen sẫm. Thức dậy, tôi có thể 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bạn chu du khắp nơi, khám phá thế giới hấp dẫn,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ắp sắc màu. Bạn có thể xem phim, nghe nhạc để có phút giây th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giãn, ấm áp. Tôi là ai?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6781562" y="4230428"/>
            <a:ext cx="94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endParaRPr lang="vi-VN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1482476" y="4838999"/>
            <a:ext cx="94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B340B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endParaRPr lang="vi-VN" sz="4000" dirty="0">
              <a:solidFill>
                <a:srgbClr val="B340B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4168699" y="4839194"/>
            <a:ext cx="94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endParaRPr lang="vi-VN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8871215" y="5447686"/>
            <a:ext cx="94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  <a:endParaRPr lang="vi-VN" sz="4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68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DE48A-9BCE-8681-5324-AD91657D8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A4DF3-FC11-A4A3-1802-C1C9B08F6C6F}"/>
              </a:ext>
            </a:extLst>
          </p:cNvPr>
          <p:cNvSpPr txBox="1"/>
          <p:nvPr/>
        </p:nvSpPr>
        <p:spPr>
          <a:xfrm>
            <a:off x="433347" y="1005798"/>
            <a:ext cx="5295100" cy="642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tiếng: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lìm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08DF3-7CF7-4D6D-531D-4EDBCDE6D14C}"/>
              </a:ext>
            </a:extLst>
          </p:cNvPr>
          <p:cNvSpPr txBox="1"/>
          <p:nvPr/>
        </p:nvSpPr>
        <p:spPr>
          <a:xfrm>
            <a:off x="6096000" y="1005798"/>
            <a:ext cx="5295100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 lìm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 nơi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 dẫn</a:t>
            </a: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A7F7-9A2C-B6D2-5A8A-3AADED53B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3B3F1F-7B0F-2931-3E9D-1E65BE38D345}"/>
              </a:ext>
            </a:extLst>
          </p:cNvPr>
          <p:cNvSpPr txBox="1"/>
          <p:nvPr/>
        </p:nvSpPr>
        <p:spPr>
          <a:xfrm>
            <a:off x="2894158" y="1355421"/>
            <a:ext cx="7164241" cy="365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cụm từ: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 phá thế giới 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 giây th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giãn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6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54A4-5475-EDE2-6456-C3C14A1B6D5D}"/>
              </a:ext>
            </a:extLst>
          </p:cNvPr>
          <p:cNvSpPr txBox="1"/>
          <p:nvPr/>
        </p:nvSpPr>
        <p:spPr>
          <a:xfrm>
            <a:off x="385885" y="1401699"/>
            <a:ext cx="11420230" cy="477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ngủ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tôi nằm im lìm, mặt đen sẫm. Thức dậy, tôi có thể 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bạn chu du khắp nơi, khám phá thế giới hấp dẫn,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 ắp sắc màu. Bạn có thể xem phim, nghe nhạc để có phút giây th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giãn, ấm áp. Tôi là ai?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C1B4A2-C0D3-A4A1-86A2-34D94B2E5663}"/>
              </a:ext>
            </a:extLst>
          </p:cNvPr>
          <p:cNvGrpSpPr/>
          <p:nvPr/>
        </p:nvGrpSpPr>
        <p:grpSpPr>
          <a:xfrm>
            <a:off x="247925" y="1260024"/>
            <a:ext cx="633706" cy="707886"/>
            <a:chOff x="489971" y="1560760"/>
            <a:chExt cx="633706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5D73F2-279A-F977-970A-E5B3FB06C7D8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A80FE0-3885-6309-D1EC-A28F53B153E9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191BCF-006A-89B8-C1B1-B389102ADAA7}"/>
              </a:ext>
            </a:extLst>
          </p:cNvPr>
          <p:cNvGrpSpPr/>
          <p:nvPr/>
        </p:nvGrpSpPr>
        <p:grpSpPr>
          <a:xfrm>
            <a:off x="0" y="2142984"/>
            <a:ext cx="633706" cy="707886"/>
            <a:chOff x="489971" y="1560760"/>
            <a:chExt cx="633706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22978B-C18C-A19E-25DA-C3F811E6F989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3DA670-FF42-296B-9E5D-636E3455C5D2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3B8715-E07A-38F2-75EF-CB80C0D89ED4}"/>
              </a:ext>
            </a:extLst>
          </p:cNvPr>
          <p:cNvGrpSpPr/>
          <p:nvPr/>
        </p:nvGrpSpPr>
        <p:grpSpPr>
          <a:xfrm>
            <a:off x="1476704" y="4045357"/>
            <a:ext cx="633706" cy="707886"/>
            <a:chOff x="489971" y="1560760"/>
            <a:chExt cx="633706" cy="70788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A8BC17-1233-61CC-FCD4-B39477587478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D827D4-2760-2972-67F3-95E476B422B1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F2810-CF6A-690D-8874-8B64A9039D19}"/>
              </a:ext>
            </a:extLst>
          </p:cNvPr>
          <p:cNvGrpSpPr/>
          <p:nvPr/>
        </p:nvGrpSpPr>
        <p:grpSpPr>
          <a:xfrm>
            <a:off x="7541173" y="4976234"/>
            <a:ext cx="633706" cy="707886"/>
            <a:chOff x="489971" y="1560760"/>
            <a:chExt cx="633706" cy="70788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D9B10A-EFE1-23E1-0BCB-A9016550BDDF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BC4C75-653D-5921-C927-C70351653D6B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F5C438-6EDB-1FA7-D184-51FBBAD2A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18" y="-111038"/>
            <a:ext cx="2312377" cy="13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BFC08EC3-DB92-4F96-A62A-1A000BB582AF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40405-87B5-4EA0-B7DF-F5C30E53E529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F6B2C1-0B59-44CB-8A03-3E9B407D54DE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NÓI</a:t>
            </a:r>
          </a:p>
        </p:txBody>
      </p:sp>
    </p:spTree>
    <p:extLst>
      <p:ext uri="{BB962C8B-B14F-4D97-AF65-F5344CB8AC3E}">
        <p14:creationId xmlns:p14="http://schemas.microsoft.com/office/powerpoint/2010/main" val="19945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231" y="8891"/>
            <a:ext cx="5384800" cy="649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9275" y="-443855"/>
            <a:ext cx="1968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5065" y="4126061"/>
            <a:ext cx="2168419" cy="2578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5751" y="3918913"/>
            <a:ext cx="28956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4401" y="-157480"/>
            <a:ext cx="2410177" cy="21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75583" y="2773680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56000" y="-533400"/>
            <a:ext cx="29210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50050" y="8892"/>
            <a:ext cx="241300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80433" y="1465580"/>
            <a:ext cx="2616200" cy="26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5944259" y="1860868"/>
            <a:ext cx="5115230" cy="20822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867" dirty="0" err="1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Cùng</a:t>
            </a:r>
            <a:r>
              <a:rPr lang="en-US" sz="5867" dirty="0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 </a:t>
            </a:r>
            <a:r>
              <a:rPr lang="en-US" sz="5867" dirty="0" err="1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mở</a:t>
            </a:r>
            <a:r>
              <a:rPr lang="en-US" sz="5867" dirty="0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 </a:t>
            </a:r>
            <a:r>
              <a:rPr lang="en-US" sz="5867" dirty="0" err="1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hộp</a:t>
            </a:r>
            <a:r>
              <a:rPr lang="en-US" sz="5867" dirty="0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 </a:t>
            </a:r>
            <a:r>
              <a:rPr lang="en-US" sz="5867" dirty="0" err="1">
                <a:solidFill>
                  <a:schemeClr val="accent6">
                    <a:lumMod val="50000"/>
                  </a:schemeClr>
                </a:solidFill>
                <a:latin typeface="#9Slide04 SFU Fenice Ultra" panose="00000400000000000000" pitchFamily="2" charset="-93"/>
                <a:ea typeface="Tahoma" pitchFamily="34" charset="0"/>
                <a:cs typeface="Tahoma" pitchFamily="34" charset="0"/>
              </a:rPr>
              <a:t>quà</a:t>
            </a:r>
            <a:endParaRPr lang="en-US" sz="5867" dirty="0">
              <a:solidFill>
                <a:schemeClr val="accent6">
                  <a:lumMod val="50000"/>
                </a:schemeClr>
              </a:solidFill>
              <a:latin typeface="#9Slide04 SFU Fenice Ultra" panose="00000400000000000000" pitchFamily="2" charset="-93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0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98CBBC-907E-491B-8A87-7A6D5A15C7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21"/>
            <a:ext cx="2218759" cy="1369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602" y="1113599"/>
            <a:ext cx="2833438" cy="2599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4"/>
          <a:stretch/>
        </p:blipFill>
        <p:spPr>
          <a:xfrm flipH="1">
            <a:off x="7019192" y="1034756"/>
            <a:ext cx="2970186" cy="2783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982" y="3841823"/>
            <a:ext cx="3794634" cy="2407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4678" b="4814"/>
          <a:stretch/>
        </p:blipFill>
        <p:spPr>
          <a:xfrm>
            <a:off x="7019192" y="3833446"/>
            <a:ext cx="2666274" cy="2329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3669183" y="306256"/>
            <a:ext cx="46173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vật quen thuộc</a:t>
            </a:r>
          </a:p>
        </p:txBody>
      </p:sp>
    </p:spTree>
    <p:extLst>
      <p:ext uri="{BB962C8B-B14F-4D97-AF65-F5344CB8AC3E}">
        <p14:creationId xmlns:p14="http://schemas.microsoft.com/office/powerpoint/2010/main" val="42216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FF4B28-724B-BEE1-822B-EF905A7C1FE7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 ĐỘNG TIẾP NỐI</a:t>
            </a:r>
            <a:endParaRPr lang="en-GB" sz="8000" b="1" kern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51873-5B61-5EE6-94E6-4224E907F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3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4213" y="1479283"/>
            <a:ext cx="2840195" cy="215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7041" y="3589319"/>
            <a:ext cx="2251282" cy="226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23541" y="4174178"/>
            <a:ext cx="2164354" cy="18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8098" y="2661920"/>
            <a:ext cx="2109421" cy="2061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10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21680" y="1489710"/>
            <a:ext cx="2015067" cy="172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39442" y="2019878"/>
            <a:ext cx="1148453" cy="119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34096" y="2351193"/>
            <a:ext cx="1148453" cy="119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102324" y="3094878"/>
            <a:ext cx="1148453" cy="119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680760" y="4661898"/>
            <a:ext cx="1148453" cy="119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45812" y="4394482"/>
            <a:ext cx="1148453" cy="11955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Home 1">
            <a:hlinkClick r:id="rId14" action="ppaction://hlinksldjump" highlightClick="1"/>
          </p:cNvPr>
          <p:cNvSpPr/>
          <p:nvPr/>
        </p:nvSpPr>
        <p:spPr>
          <a:xfrm>
            <a:off x="11089758" y="5590023"/>
            <a:ext cx="627321" cy="608758"/>
          </a:xfrm>
          <a:prstGeom prst="actionButtonHom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1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99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99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499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99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499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499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499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99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2759" y="-2309"/>
            <a:ext cx="902757" cy="853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endParaRPr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699559" y="3225800"/>
            <a:ext cx="10363200" cy="2814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6000"/>
            </a:pP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ụt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lụt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sụt</a:t>
            </a:r>
            <a:endParaRPr lang="en-US" sz="8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buClr>
                <a:schemeClr val="dk1"/>
              </a:buClr>
              <a:buSzPts val="6000"/>
            </a:pP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dứt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sứt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8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16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699559" y="3225799"/>
            <a:ext cx="10363200" cy="2426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6000"/>
            </a:pP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mứt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dừa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nẻ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phút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chót</a:t>
            </a:r>
            <a:endParaRPr sz="8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3" name="Google Shape;12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4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6000"/>
            </a:pP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Trận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đấu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gay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cấn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8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0" name="Google Shape;130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59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699559" y="584200"/>
            <a:ext cx="10363200" cy="25330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Loại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quen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thuộc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sinh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6000"/>
            </a:pP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sz="8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đạp</a:t>
            </a:r>
            <a:endParaRPr sz="8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7" name="Google Shape;137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54650" y="177801"/>
            <a:ext cx="801159" cy="75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9" y="584199"/>
            <a:ext cx="5265859" cy="602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418" y="584198"/>
            <a:ext cx="5484622" cy="602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8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F8198AA2-67A7-442B-A3EB-F6C79A4E8591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E3501-7AED-4888-B829-E2E01A503A98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A3319-B5CA-458D-9F70-78AE06638DE8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29785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</TotalTime>
  <Words>167</Words>
  <Application>Microsoft Office PowerPoint</Application>
  <PresentationFormat>Widescreen</PresentationFormat>
  <Paragraphs>82</Paragraphs>
  <Slides>31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宋体</vt:lpstr>
      <vt:lpstr>#9Slide04 SFU Fenice Ultra</vt:lpstr>
      <vt:lpstr>Adobe Devanagari</vt:lpstr>
      <vt:lpstr>Arial</vt:lpstr>
      <vt:lpstr>Arial-Rounded</vt:lpstr>
      <vt:lpstr>Calibri</vt:lpstr>
      <vt:lpstr>Calibri Light</vt:lpstr>
      <vt:lpstr>HP-211</vt:lpstr>
      <vt:lpstr>Quicksand Medium</vt:lpstr>
      <vt:lpstr>Tahoma</vt:lpstr>
      <vt:lpstr>Times New Roman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Hãy đọc các tiếng</vt:lpstr>
      <vt:lpstr>Đọc các từ sau</vt:lpstr>
      <vt:lpstr>Đọc câu sau</vt:lpstr>
      <vt:lpstr>Loại xe nào quen thuộc với học sinh?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ASUS</cp:lastModifiedBy>
  <cp:revision>404</cp:revision>
  <dcterms:created xsi:type="dcterms:W3CDTF">2020-08-07T01:41:03Z</dcterms:created>
  <dcterms:modified xsi:type="dcterms:W3CDTF">2023-11-15T07:55:54Z</dcterms:modified>
</cp:coreProperties>
</file>