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8"/>
  </p:notesMasterIdLst>
  <p:sldIdLst>
    <p:sldId id="337" r:id="rId2"/>
    <p:sldId id="341" r:id="rId3"/>
    <p:sldId id="342" r:id="rId4"/>
    <p:sldId id="329" r:id="rId5"/>
    <p:sldId id="289" r:id="rId6"/>
    <p:sldId id="328" r:id="rId7"/>
    <p:sldId id="330" r:id="rId8"/>
    <p:sldId id="297" r:id="rId9"/>
    <p:sldId id="321" r:id="rId10"/>
    <p:sldId id="307" r:id="rId11"/>
    <p:sldId id="324" r:id="rId12"/>
    <p:sldId id="325" r:id="rId13"/>
    <p:sldId id="326" r:id="rId14"/>
    <p:sldId id="331" r:id="rId15"/>
    <p:sldId id="300" r:id="rId16"/>
    <p:sldId id="336" r:id="rId17"/>
    <p:sldId id="301" r:id="rId18"/>
    <p:sldId id="302" r:id="rId19"/>
    <p:sldId id="332" r:id="rId20"/>
    <p:sldId id="311" r:id="rId21"/>
    <p:sldId id="320" r:id="rId22"/>
    <p:sldId id="340" r:id="rId23"/>
    <p:sldId id="338" r:id="rId24"/>
    <p:sldId id="333" r:id="rId25"/>
    <p:sldId id="295" r:id="rId26"/>
    <p:sldId id="334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48BF"/>
    <a:srgbClr val="B340B6"/>
    <a:srgbClr val="FFCCFF"/>
    <a:srgbClr val="FF99FF"/>
    <a:srgbClr val="FFDEBD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9" autoAdjust="0"/>
    <p:restoredTop sz="94291" autoAdjust="0"/>
  </p:normalViewPr>
  <p:slideViewPr>
    <p:cSldViewPr snapToGrid="0">
      <p:cViewPr>
        <p:scale>
          <a:sx n="66" d="100"/>
          <a:sy n="66" d="100"/>
        </p:scale>
        <p:origin x="1421" y="3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68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>
            <a:extLst>
              <a:ext uri="{FF2B5EF4-FFF2-40B4-BE49-F238E27FC236}">
                <a16:creationId xmlns:a16="http://schemas.microsoft.com/office/drawing/2014/main" id="{F44A6DCB-D322-469C-9B9B-BADB2D73592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>
            <a:extLst>
              <a:ext uri="{FF2B5EF4-FFF2-40B4-BE49-F238E27FC236}">
                <a16:creationId xmlns:a16="http://schemas.microsoft.com/office/drawing/2014/main" id="{22F8EB07-6E69-4546-8F77-B9D481C5931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/>
          </a:p>
        </p:txBody>
      </p:sp>
      <p:sp>
        <p:nvSpPr>
          <p:cNvPr id="19460" name="灯片编号占位符 3">
            <a:extLst>
              <a:ext uri="{FF2B5EF4-FFF2-40B4-BE49-F238E27FC236}">
                <a16:creationId xmlns:a16="http://schemas.microsoft.com/office/drawing/2014/main" id="{C8AFFF1E-3CE2-4F95-BC03-39A446B6D8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32CB4D-A6F0-4E11-AD19-BA9532F3966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719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CÁCH SỬ DỤNG TRÒ CHƠI:  VD: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táo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1,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táo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1=&gt;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(</a:t>
            </a:r>
            <a:r>
              <a:rPr lang="en-US" dirty="0" err="1"/>
              <a:t>đèn</a:t>
            </a:r>
            <a:r>
              <a:rPr lang="en-US" dirty="0"/>
              <a:t> pin),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(</a:t>
            </a:r>
            <a:r>
              <a:rPr lang="en-US" dirty="0" err="1"/>
              <a:t>đèn</a:t>
            </a:r>
            <a:r>
              <a:rPr lang="en-US" dirty="0"/>
              <a:t> pin) =&gt;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táo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1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err="1"/>
              <a:t>mất</a:t>
            </a:r>
            <a:r>
              <a:rPr lang="en-US" dirty="0"/>
              <a:t>,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mặt</a:t>
            </a:r>
            <a:r>
              <a:rPr lang="en-US" dirty="0"/>
              <a:t> </a:t>
            </a:r>
            <a:r>
              <a:rPr lang="en-US" dirty="0" err="1"/>
              <a:t>trời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err="1"/>
              <a:t>mất</a:t>
            </a:r>
            <a:r>
              <a:rPr lang="en-US" dirty="0"/>
              <a:t>.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C27A19-67F8-4681-961E-4448D114C7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771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8067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817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26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534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030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45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916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692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688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930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0668185-BE84-46B5-B287-8FA16CF80BA9}"/>
              </a:ext>
            </a:extLst>
          </p:cNvPr>
          <p:cNvSpPr/>
          <p:nvPr userDrawn="1"/>
        </p:nvSpPr>
        <p:spPr>
          <a:xfrm>
            <a:off x="167986" y="221189"/>
            <a:ext cx="11833514" cy="6418602"/>
          </a:xfrm>
          <a:prstGeom prst="roundRect">
            <a:avLst>
              <a:gd name="adj" fmla="val 372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944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76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08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47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audio" Target="../media/audio1.wav"/><Relationship Id="rId10" Type="http://schemas.openxmlformats.org/officeDocument/2006/relationships/slide" Target="slide4.xml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07C3C989-C5DD-A08D-2B22-43FCD7F6689A}"/>
              </a:ext>
            </a:extLst>
          </p:cNvPr>
          <p:cNvSpPr/>
          <p:nvPr/>
        </p:nvSpPr>
        <p:spPr>
          <a:xfrm>
            <a:off x="1849992" y="1352303"/>
            <a:ext cx="8492016" cy="3396342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0F0BB6-39B8-0270-6FFE-3C0C817F2D66}"/>
              </a:ext>
            </a:extLst>
          </p:cNvPr>
          <p:cNvSpPr txBox="1"/>
          <p:nvPr/>
        </p:nvSpPr>
        <p:spPr>
          <a:xfrm>
            <a:off x="3874107" y="2719456"/>
            <a:ext cx="4696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TIẾNG VIỆT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7A9499-898E-48D1-E5D4-B37BA7622D5B}"/>
              </a:ext>
            </a:extLst>
          </p:cNvPr>
          <p:cNvSpPr txBox="1"/>
          <p:nvPr/>
        </p:nvSpPr>
        <p:spPr>
          <a:xfrm>
            <a:off x="3490307" y="1997408"/>
            <a:ext cx="6851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00CC"/>
                </a:solidFill>
              </a:rPr>
              <a:t>TRƯỜNG TIỂU HỌC PHÚC LỢI</a:t>
            </a:r>
            <a:endParaRPr lang="en-US" sz="32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940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629" y="-199597"/>
            <a:ext cx="2444524" cy="146554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9DECBCE-D3C3-45D6-A518-BA1966479EC6}"/>
              </a:ext>
            </a:extLst>
          </p:cNvPr>
          <p:cNvSpPr txBox="1"/>
          <p:nvPr/>
        </p:nvSpPr>
        <p:spPr>
          <a:xfrm>
            <a:off x="373119" y="4072888"/>
            <a:ext cx="289397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 chì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0D66AA-DEAF-44D8-B967-D04AE697AD6D}"/>
              </a:ext>
            </a:extLst>
          </p:cNvPr>
          <p:cNvSpPr txBox="1"/>
          <p:nvPr/>
        </p:nvSpPr>
        <p:spPr>
          <a:xfrm>
            <a:off x="4238553" y="4072888"/>
            <a:ext cx="356553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mứt dừa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7AB549-4C86-46E1-8DF5-596CE60EE38E}"/>
              </a:ext>
            </a:extLst>
          </p:cNvPr>
          <p:cNvSpPr txBox="1"/>
          <p:nvPr/>
        </p:nvSpPr>
        <p:spPr>
          <a:xfrm>
            <a:off x="8914747" y="4072888"/>
            <a:ext cx="377190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nứt nẻ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962992" y="5156926"/>
            <a:ext cx="774067" cy="22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119133" y="5156926"/>
            <a:ext cx="6917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9541556" y="5131510"/>
            <a:ext cx="747390" cy="38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4197216" y="1945197"/>
            <a:ext cx="3583619" cy="2422515"/>
            <a:chOff x="4401917" y="2598137"/>
            <a:chExt cx="2241683" cy="1735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61" r="12514"/>
            <a:stretch/>
          </p:blipFill>
          <p:spPr>
            <a:xfrm>
              <a:off x="4401917" y="2598137"/>
              <a:ext cx="2241683" cy="173500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4643" l="1006" r="99425">
                          <a14:backgroundMark x1="1580" y1="1786" x2="15948" y2="12755"/>
                          <a14:backgroundMark x1="58333" y1="765" x2="96264" y2="4592"/>
                          <a14:backgroundMark x1="94828" y1="44388" x2="96121" y2="48214"/>
                          <a14:backgroundMark x1="94828" y1="37755" x2="97989" y2="41837"/>
                          <a14:backgroundMark x1="92098" y1="32653" x2="95402" y2="346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8604" y="2819380"/>
              <a:ext cx="2030719" cy="1206030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7788" y="2240020"/>
            <a:ext cx="3046542" cy="20098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19" y="1431628"/>
            <a:ext cx="2826844" cy="282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6967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339" y="-203348"/>
            <a:ext cx="2444524" cy="1465542"/>
          </a:xfrm>
          <a:prstGeom prst="rect">
            <a:avLst/>
          </a:prstGeom>
        </p:spPr>
      </p:pic>
      <p:graphicFrame>
        <p:nvGraphicFramePr>
          <p:cNvPr id="45" name="Table 11">
            <a:extLst>
              <a:ext uri="{FF2B5EF4-FFF2-40B4-BE49-F238E27FC236}">
                <a16:creationId xmlns:a16="http://schemas.microsoft.com/office/drawing/2014/main" id="{0DB045B1-C63D-42BD-BE1C-5E431E97BE8C}"/>
              </a:ext>
            </a:extLst>
          </p:cNvPr>
          <p:cNvGraphicFramePr>
            <a:graphicFrameLocks noGrp="1"/>
          </p:cNvGraphicFramePr>
          <p:nvPr/>
        </p:nvGraphicFramePr>
        <p:xfrm>
          <a:off x="3145999" y="2448027"/>
          <a:ext cx="5632824" cy="32308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816412">
                  <a:extLst>
                    <a:ext uri="{9D8B030D-6E8A-4147-A177-3AD203B41FA5}">
                      <a16:colId xmlns:a16="http://schemas.microsoft.com/office/drawing/2014/main" val="3483858367"/>
                    </a:ext>
                  </a:extLst>
                </a:gridCol>
                <a:gridCol w="2816412">
                  <a:extLst>
                    <a:ext uri="{9D8B030D-6E8A-4147-A177-3AD203B41FA5}">
                      <a16:colId xmlns:a16="http://schemas.microsoft.com/office/drawing/2014/main" val="4449575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0000" b="1" dirty="0">
                        <a:latin typeface="VNI-Avo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40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0" b="1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40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24454897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endParaRPr lang="en-US" sz="10000" b="1" dirty="0">
                        <a:latin typeface="VNI-Avo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40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535904"/>
                  </a:ext>
                </a:extLst>
              </a:tr>
            </a:tbl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13057D4E-A608-47E6-8C68-9661AF96327F}"/>
              </a:ext>
            </a:extLst>
          </p:cNvPr>
          <p:cNvSpPr txBox="1"/>
          <p:nvPr/>
        </p:nvSpPr>
        <p:spPr>
          <a:xfrm>
            <a:off x="3320810" y="2323503"/>
            <a:ext cx="28674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62DF7A2-8CA6-4B6D-AB73-4D88EFCF69DE}"/>
              </a:ext>
            </a:extLst>
          </p:cNvPr>
          <p:cNvSpPr txBox="1"/>
          <p:nvPr/>
        </p:nvSpPr>
        <p:spPr>
          <a:xfrm>
            <a:off x="6424704" y="2350397"/>
            <a:ext cx="28674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ut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E1FDDE3-59E4-4533-A00A-24251D978E18}"/>
              </a:ext>
            </a:extLst>
          </p:cNvPr>
          <p:cNvSpPr txBox="1"/>
          <p:nvPr/>
        </p:nvSpPr>
        <p:spPr>
          <a:xfrm>
            <a:off x="2913291" y="3954719"/>
            <a:ext cx="609824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0" dirty="0"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sút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5484541" y="3951035"/>
            <a:ext cx="28674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EC4A5E-E089-46E1-951D-E73B20FAF15D}"/>
              </a:ext>
            </a:extLst>
          </p:cNvPr>
          <p:cNvSpPr txBox="1"/>
          <p:nvPr/>
        </p:nvSpPr>
        <p:spPr>
          <a:xfrm>
            <a:off x="4095878" y="661577"/>
            <a:ext cx="174220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dobe Devanagari" panose="02040503050201020203" pitchFamily="18" charset="0"/>
              </a:rPr>
              <a:t>ut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EC4A5E-E089-46E1-951D-E73B20FAF15D}"/>
              </a:ext>
            </a:extLst>
          </p:cNvPr>
          <p:cNvSpPr txBox="1"/>
          <p:nvPr/>
        </p:nvSpPr>
        <p:spPr>
          <a:xfrm>
            <a:off x="6400720" y="599315"/>
            <a:ext cx="174220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dobe Devanagari" panose="02040503050201020203" pitchFamily="18" charset="0"/>
              </a:rPr>
              <a:t>ưt</a:t>
            </a:r>
          </a:p>
        </p:txBody>
      </p:sp>
    </p:spTree>
    <p:extLst>
      <p:ext uri="{BB962C8B-B14F-4D97-AF65-F5344CB8AC3E}">
        <p14:creationId xmlns:p14="http://schemas.microsoft.com/office/powerpoint/2010/main" val="164527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440" y="-212582"/>
            <a:ext cx="2444524" cy="1465542"/>
          </a:xfrm>
          <a:prstGeom prst="rect">
            <a:avLst/>
          </a:prstGeom>
        </p:spPr>
      </p:pic>
      <p:sp>
        <p:nvSpPr>
          <p:cNvPr id="12" name="Rectangle: Rounded Corners 9">
            <a:extLst>
              <a:ext uri="{FF2B5EF4-FFF2-40B4-BE49-F238E27FC236}">
                <a16:creationId xmlns:a16="http://schemas.microsoft.com/office/drawing/2014/main" id="{C1F08FC5-20BC-4A4E-9427-66744C0A4340}"/>
              </a:ext>
            </a:extLst>
          </p:cNvPr>
          <p:cNvSpPr/>
          <p:nvPr/>
        </p:nvSpPr>
        <p:spPr>
          <a:xfrm>
            <a:off x="1937311" y="1038166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FFDEBD"/>
          </a:solidFill>
          <a:ln w="38100">
            <a:solidFill>
              <a:schemeClr val="accent2">
                <a:lumMod val="75000"/>
              </a:schemeClr>
            </a:solidFill>
            <a:prstDash val="sys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bụt</a:t>
            </a:r>
          </a:p>
        </p:txBody>
      </p:sp>
      <p:sp>
        <p:nvSpPr>
          <p:cNvPr id="13" name="Rectangle: Rounded Corners 11">
            <a:extLst>
              <a:ext uri="{FF2B5EF4-FFF2-40B4-BE49-F238E27FC236}">
                <a16:creationId xmlns:a16="http://schemas.microsoft.com/office/drawing/2014/main" id="{7BDEFDFD-A764-49B5-9F80-BEA74B339478}"/>
              </a:ext>
            </a:extLst>
          </p:cNvPr>
          <p:cNvSpPr/>
          <p:nvPr/>
        </p:nvSpPr>
        <p:spPr>
          <a:xfrm>
            <a:off x="7124944" y="1038166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FFDEBD"/>
          </a:solidFill>
          <a:ln w="38100">
            <a:solidFill>
              <a:schemeClr val="accent2">
                <a:lumMod val="75000"/>
              </a:schemeClr>
            </a:solidFill>
            <a:prstDash val="sys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hụt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744081F-CA73-49E5-8A6D-043709DB220E}"/>
              </a:ext>
            </a:extLst>
          </p:cNvPr>
          <p:cNvSpPr/>
          <p:nvPr/>
        </p:nvSpPr>
        <p:spPr>
          <a:xfrm>
            <a:off x="1937311" y="2357765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FFDEBD"/>
          </a:solidFill>
          <a:ln w="38100">
            <a:solidFill>
              <a:schemeClr val="accent2">
                <a:lumMod val="75000"/>
              </a:schemeClr>
            </a:solidFill>
            <a:prstDash val="sys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lụt</a:t>
            </a:r>
          </a:p>
        </p:txBody>
      </p:sp>
      <p:sp>
        <p:nvSpPr>
          <p:cNvPr id="15" name="Rectangle: Rounded Corners 15">
            <a:extLst>
              <a:ext uri="{FF2B5EF4-FFF2-40B4-BE49-F238E27FC236}">
                <a16:creationId xmlns:a16="http://schemas.microsoft.com/office/drawing/2014/main" id="{AD59CDB9-9A3E-4C98-9AC6-D05FE1B60779}"/>
              </a:ext>
            </a:extLst>
          </p:cNvPr>
          <p:cNvSpPr/>
          <p:nvPr/>
        </p:nvSpPr>
        <p:spPr>
          <a:xfrm>
            <a:off x="7124943" y="2357764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FFDEBD"/>
          </a:solidFill>
          <a:ln w="38100">
            <a:solidFill>
              <a:schemeClr val="accent2">
                <a:lumMod val="75000"/>
              </a:schemeClr>
            </a:solidFill>
            <a:prstDash val="sys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sụt</a:t>
            </a:r>
          </a:p>
        </p:txBody>
      </p:sp>
      <p:sp>
        <p:nvSpPr>
          <p:cNvPr id="16" name="Rectangle: Rounded Corners 17">
            <a:extLst>
              <a:ext uri="{FF2B5EF4-FFF2-40B4-BE49-F238E27FC236}">
                <a16:creationId xmlns:a16="http://schemas.microsoft.com/office/drawing/2014/main" id="{F9BF8648-F500-428B-B27F-788EC7F39160}"/>
              </a:ext>
            </a:extLst>
          </p:cNvPr>
          <p:cNvSpPr/>
          <p:nvPr/>
        </p:nvSpPr>
        <p:spPr>
          <a:xfrm>
            <a:off x="1937311" y="3687089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FFDEBD"/>
          </a:solidFill>
          <a:ln w="38100">
            <a:solidFill>
              <a:schemeClr val="accent2">
                <a:lumMod val="75000"/>
              </a:schemeClr>
            </a:solidFill>
            <a:prstDash val="sys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dứt</a:t>
            </a:r>
          </a:p>
        </p:txBody>
      </p:sp>
      <p:sp>
        <p:nvSpPr>
          <p:cNvPr id="17" name="Rectangle: Rounded Corners 19">
            <a:extLst>
              <a:ext uri="{FF2B5EF4-FFF2-40B4-BE49-F238E27FC236}">
                <a16:creationId xmlns:a16="http://schemas.microsoft.com/office/drawing/2014/main" id="{A9B8AF62-445B-47F3-927A-12D3AFAA8AD8}"/>
              </a:ext>
            </a:extLst>
          </p:cNvPr>
          <p:cNvSpPr/>
          <p:nvPr/>
        </p:nvSpPr>
        <p:spPr>
          <a:xfrm>
            <a:off x="7124943" y="3687089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FFDEBD"/>
          </a:solidFill>
          <a:ln w="38100">
            <a:solidFill>
              <a:schemeClr val="accent2">
                <a:lumMod val="75000"/>
              </a:schemeClr>
            </a:solidFill>
            <a:prstDash val="sys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mứt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9BF8648-F500-428B-B27F-788EC7F39160}"/>
              </a:ext>
            </a:extLst>
          </p:cNvPr>
          <p:cNvSpPr/>
          <p:nvPr/>
        </p:nvSpPr>
        <p:spPr>
          <a:xfrm>
            <a:off x="1937311" y="4996962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FFDEBD"/>
          </a:solidFill>
          <a:ln w="38100">
            <a:solidFill>
              <a:schemeClr val="accent2">
                <a:lumMod val="75000"/>
              </a:schemeClr>
            </a:solidFill>
            <a:prstDash val="sys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nứt</a:t>
            </a:r>
          </a:p>
        </p:txBody>
      </p:sp>
      <p:sp>
        <p:nvSpPr>
          <p:cNvPr id="29" name="Rectangle: Rounded Corners 19">
            <a:extLst>
              <a:ext uri="{FF2B5EF4-FFF2-40B4-BE49-F238E27FC236}">
                <a16:creationId xmlns:a16="http://schemas.microsoft.com/office/drawing/2014/main" id="{A9B8AF62-445B-47F3-927A-12D3AFAA8AD8}"/>
              </a:ext>
            </a:extLst>
          </p:cNvPr>
          <p:cNvSpPr/>
          <p:nvPr/>
        </p:nvSpPr>
        <p:spPr>
          <a:xfrm>
            <a:off x="7124943" y="4996962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FFDEBD"/>
          </a:solidFill>
          <a:ln w="38100">
            <a:solidFill>
              <a:schemeClr val="accent2">
                <a:lumMod val="75000"/>
              </a:schemeClr>
            </a:solidFill>
            <a:prstDash val="sys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sứt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3458748" y="981631"/>
            <a:ext cx="119827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8618984" y="981631"/>
            <a:ext cx="119827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3260770" y="2301229"/>
            <a:ext cx="119827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8524980" y="2296276"/>
            <a:ext cx="119827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3470049" y="3633454"/>
            <a:ext cx="119827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8775563" y="3643743"/>
            <a:ext cx="119827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3441656" y="4948973"/>
            <a:ext cx="119827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8519170" y="4949045"/>
            <a:ext cx="119827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ưt</a:t>
            </a:r>
          </a:p>
        </p:txBody>
      </p:sp>
    </p:spTree>
    <p:extLst>
      <p:ext uri="{BB962C8B-B14F-4D97-AF65-F5344CB8AC3E}">
        <p14:creationId xmlns:p14="http://schemas.microsoft.com/office/powerpoint/2010/main" val="1949660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866" y="-194136"/>
            <a:ext cx="2444524" cy="146554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9DECBCE-D3C3-45D6-A518-BA1966479EC6}"/>
              </a:ext>
            </a:extLst>
          </p:cNvPr>
          <p:cNvSpPr txBox="1"/>
          <p:nvPr/>
        </p:nvSpPr>
        <p:spPr>
          <a:xfrm>
            <a:off x="373119" y="4072888"/>
            <a:ext cx="289397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 chì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0D66AA-DEAF-44D8-B967-D04AE697AD6D}"/>
              </a:ext>
            </a:extLst>
          </p:cNvPr>
          <p:cNvSpPr txBox="1"/>
          <p:nvPr/>
        </p:nvSpPr>
        <p:spPr>
          <a:xfrm>
            <a:off x="4238553" y="4072888"/>
            <a:ext cx="356553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mứt dừa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7AB549-4C86-46E1-8DF5-596CE60EE38E}"/>
              </a:ext>
            </a:extLst>
          </p:cNvPr>
          <p:cNvSpPr txBox="1"/>
          <p:nvPr/>
        </p:nvSpPr>
        <p:spPr>
          <a:xfrm>
            <a:off x="8914747" y="4072888"/>
            <a:ext cx="377190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nứt nẻ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962992" y="5156926"/>
            <a:ext cx="774067" cy="22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119133" y="5156926"/>
            <a:ext cx="6917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9541556" y="5131510"/>
            <a:ext cx="747390" cy="38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4197216" y="1945197"/>
            <a:ext cx="3583619" cy="2422515"/>
            <a:chOff x="4401917" y="2598137"/>
            <a:chExt cx="2241683" cy="1735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61" r="12514"/>
            <a:stretch/>
          </p:blipFill>
          <p:spPr>
            <a:xfrm>
              <a:off x="4401917" y="2598137"/>
              <a:ext cx="2241683" cy="173500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4643" l="1006" r="99425">
                          <a14:backgroundMark x1="1580" y1="1786" x2="15948" y2="12755"/>
                          <a14:backgroundMark x1="58333" y1="765" x2="96264" y2="4592"/>
                          <a14:backgroundMark x1="94828" y1="44388" x2="96121" y2="48214"/>
                          <a14:backgroundMark x1="94828" y1="37755" x2="97989" y2="41837"/>
                          <a14:backgroundMark x1="92098" y1="32653" x2="95402" y2="346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8604" y="2819380"/>
              <a:ext cx="2030719" cy="1206030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19" y="1431628"/>
            <a:ext cx="2826844" cy="2826844"/>
          </a:xfrm>
          <a:prstGeom prst="rect">
            <a:avLst/>
          </a:prstGeom>
        </p:spPr>
      </p:pic>
      <p:pic>
        <p:nvPicPr>
          <p:cNvPr id="19" name="Content Placeholder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252" y="1819353"/>
            <a:ext cx="2823387" cy="227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204251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">
            <a:extLst>
              <a:ext uri="{FF2B5EF4-FFF2-40B4-BE49-F238E27FC236}">
                <a16:creationId xmlns:a16="http://schemas.microsoft.com/office/drawing/2014/main" id="{8B3BF43F-ACE8-48C2-879E-B4B0C7BAD499}"/>
              </a:ext>
            </a:extLst>
          </p:cNvPr>
          <p:cNvSpPr/>
          <p:nvPr/>
        </p:nvSpPr>
        <p:spPr>
          <a:xfrm>
            <a:off x="1839601" y="1715988"/>
            <a:ext cx="8492016" cy="3396342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46EA419-21F5-4EC1-9FF9-9566AB71B4C1}"/>
              </a:ext>
            </a:extLst>
          </p:cNvPr>
          <p:cNvSpPr txBox="1"/>
          <p:nvPr/>
        </p:nvSpPr>
        <p:spPr>
          <a:xfrm>
            <a:off x="5576702" y="2353305"/>
            <a:ext cx="10985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03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F6D3B2D-DA54-4F87-BFED-B73DB53017CD}"/>
              </a:ext>
            </a:extLst>
          </p:cNvPr>
          <p:cNvSpPr txBox="1"/>
          <p:nvPr/>
        </p:nvSpPr>
        <p:spPr>
          <a:xfrm>
            <a:off x="1757364" y="3355742"/>
            <a:ext cx="8543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VIẾT</a:t>
            </a:r>
          </a:p>
        </p:txBody>
      </p:sp>
    </p:spTree>
    <p:extLst>
      <p:ext uri="{BB962C8B-B14F-4D97-AF65-F5344CB8AC3E}">
        <p14:creationId xmlns:p14="http://schemas.microsoft.com/office/powerpoint/2010/main" val="216682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8E1A78-9248-4E02-BA2D-C89A9EE2E96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071" y="-163592"/>
            <a:ext cx="2543955" cy="1494686"/>
          </a:xfrm>
          <a:prstGeom prst="rect">
            <a:avLst/>
          </a:prstGeom>
        </p:spPr>
      </p:pic>
      <p:pic>
        <p:nvPicPr>
          <p:cNvPr id="3" name="UT">
            <a:hlinkClick r:id="" action="ppaction://media"/>
            <a:extLst>
              <a:ext uri="{FF2B5EF4-FFF2-40B4-BE49-F238E27FC236}">
                <a16:creationId xmlns:a16="http://schemas.microsoft.com/office/drawing/2014/main" id="{17201692-1289-4239-B29A-BB3A0139C35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19250" y="1733550"/>
            <a:ext cx="89535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2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8E1A78-9248-4E02-BA2D-C89A9EE2E96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071" y="-163592"/>
            <a:ext cx="2543955" cy="1494686"/>
          </a:xfrm>
          <a:prstGeom prst="rect">
            <a:avLst/>
          </a:prstGeom>
        </p:spPr>
      </p:pic>
      <p:pic>
        <p:nvPicPr>
          <p:cNvPr id="3" name="ƯT">
            <a:hlinkClick r:id="" action="ppaction://media"/>
            <a:extLst>
              <a:ext uri="{FF2B5EF4-FFF2-40B4-BE49-F238E27FC236}">
                <a16:creationId xmlns:a16="http://schemas.microsoft.com/office/drawing/2014/main" id="{8D70898A-7D6A-48E8-907C-070B2DEA746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19250" y="1733550"/>
            <a:ext cx="89535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13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8E1A78-9248-4E02-BA2D-C89A9EE2E96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071" y="-199506"/>
            <a:ext cx="2543955" cy="14946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65" y="1462478"/>
            <a:ext cx="8730876" cy="502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8E1A78-9248-4E02-BA2D-C89A9EE2E96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544" y="-208741"/>
            <a:ext cx="2543955" cy="14946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281" y="1758601"/>
            <a:ext cx="9727179" cy="436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55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">
            <a:extLst>
              <a:ext uri="{FF2B5EF4-FFF2-40B4-BE49-F238E27FC236}">
                <a16:creationId xmlns:a16="http://schemas.microsoft.com/office/drawing/2014/main" id="{02219679-5F1D-46C2-B009-46E618B9201B}"/>
              </a:ext>
            </a:extLst>
          </p:cNvPr>
          <p:cNvSpPr/>
          <p:nvPr/>
        </p:nvSpPr>
        <p:spPr>
          <a:xfrm>
            <a:off x="1839601" y="1715988"/>
            <a:ext cx="8492016" cy="3396342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F9EDE9-58BF-4E60-B64D-8347738B4B13}"/>
              </a:ext>
            </a:extLst>
          </p:cNvPr>
          <p:cNvSpPr txBox="1"/>
          <p:nvPr/>
        </p:nvSpPr>
        <p:spPr>
          <a:xfrm>
            <a:off x="5576702" y="2353305"/>
            <a:ext cx="10985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04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3EF20FD-2512-4D92-8002-B9261148F491}"/>
              </a:ext>
            </a:extLst>
          </p:cNvPr>
          <p:cNvSpPr txBox="1"/>
          <p:nvPr/>
        </p:nvSpPr>
        <p:spPr>
          <a:xfrm>
            <a:off x="1757364" y="3355742"/>
            <a:ext cx="8543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ĐỌC</a:t>
            </a:r>
          </a:p>
        </p:txBody>
      </p:sp>
    </p:spTree>
    <p:extLst>
      <p:ext uri="{BB962C8B-B14F-4D97-AF65-F5344CB8AC3E}">
        <p14:creationId xmlns:p14="http://schemas.microsoft.com/office/powerpoint/2010/main" val="368646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3" descr="资源 734302">
            <a:extLst>
              <a:ext uri="{FF2B5EF4-FFF2-40B4-BE49-F238E27FC236}">
                <a16:creationId xmlns:a16="http://schemas.microsoft.com/office/drawing/2014/main" id="{1772D1EA-E838-4CF6-9761-C85459A33F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689" y="3478213"/>
            <a:ext cx="78422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图片 4" descr="资源 134302">
            <a:extLst>
              <a:ext uri="{FF2B5EF4-FFF2-40B4-BE49-F238E27FC236}">
                <a16:creationId xmlns:a16="http://schemas.microsoft.com/office/drawing/2014/main" id="{050584C8-D2D6-4223-98B3-E13E48418E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5623">
            <a:off x="4196266" y="436890"/>
            <a:ext cx="3553781" cy="218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图片 5" descr="资源 234302">
            <a:extLst>
              <a:ext uri="{FF2B5EF4-FFF2-40B4-BE49-F238E27FC236}">
                <a16:creationId xmlns:a16="http://schemas.microsoft.com/office/drawing/2014/main" id="{DEF8E8B0-2F21-401D-A3A9-019B52D4B4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88" y="918782"/>
            <a:ext cx="1985963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图片 6" descr="资源 334302">
            <a:extLst>
              <a:ext uri="{FF2B5EF4-FFF2-40B4-BE49-F238E27FC236}">
                <a16:creationId xmlns:a16="http://schemas.microsoft.com/office/drawing/2014/main" id="{CF60E73B-2D9C-49B7-8B9D-EAB250D3EE8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8657" y="257011"/>
            <a:ext cx="1560513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图片 8" descr="资源 534302">
            <a:extLst>
              <a:ext uri="{FF2B5EF4-FFF2-40B4-BE49-F238E27FC236}">
                <a16:creationId xmlns:a16="http://schemas.microsoft.com/office/drawing/2014/main" id="{201850E6-2008-4E5D-A81B-0DE7D4B0BB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422" y="2789853"/>
            <a:ext cx="9621944" cy="3676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图片 9" descr="资源 634302">
            <a:extLst>
              <a:ext uri="{FF2B5EF4-FFF2-40B4-BE49-F238E27FC236}">
                <a16:creationId xmlns:a16="http://schemas.microsoft.com/office/drawing/2014/main" id="{F76AD176-5FB8-4891-9F3C-583956B19C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8713"/>
            <a:ext cx="12192000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5CE5ECC-B098-467C-9DBB-D443EA75536D}"/>
              </a:ext>
            </a:extLst>
          </p:cNvPr>
          <p:cNvSpPr/>
          <p:nvPr/>
        </p:nvSpPr>
        <p:spPr>
          <a:xfrm>
            <a:off x="8622" y="1885569"/>
            <a:ext cx="12183378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</a:rPr>
              <a:t>Trò chơi: HÁI TÁO</a:t>
            </a:r>
          </a:p>
        </p:txBody>
      </p:sp>
    </p:spTree>
    <p:extLst>
      <p:ext uri="{BB962C8B-B14F-4D97-AF65-F5344CB8AC3E}">
        <p14:creationId xmlns:p14="http://schemas.microsoft.com/office/powerpoint/2010/main" val="391407533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7 1.85185E-6 L 0.00026 -0.02338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18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50843"/>
            <a:ext cx="12192000" cy="55523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905" y="-244022"/>
            <a:ext cx="2774914" cy="166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65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984" y="406392"/>
            <a:ext cx="9228029" cy="33566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78" y="-239462"/>
            <a:ext cx="2774914" cy="16636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E071C49-BEA7-42D0-BCDB-80B63A36166E}"/>
              </a:ext>
            </a:extLst>
          </p:cNvPr>
          <p:cNvSpPr txBox="1"/>
          <p:nvPr/>
        </p:nvSpPr>
        <p:spPr>
          <a:xfrm>
            <a:off x="429487" y="3762996"/>
            <a:ext cx="113330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Trận đấu thật gay cấn. Lúc đầu, đội bạn chơi rất hay, đội nhà bị dẫn một bàn. Bất ngờ, 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 thủ 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 7 sút xa, tỉ số là một đều. Phút chót, số 7 lại bứt phá ghi bàn. Khán giả hò reo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nhảy múa.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728F80-CE92-4988-A9E6-85E6CE198351}"/>
              </a:ext>
            </a:extLst>
          </p:cNvPr>
          <p:cNvSpPr txBox="1"/>
          <p:nvPr/>
        </p:nvSpPr>
        <p:spPr>
          <a:xfrm>
            <a:off x="654449" y="5007480"/>
            <a:ext cx="6996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r>
              <a:rPr lang="vi-VN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FD4488-372A-4378-B6CA-AAA6260BF347}"/>
              </a:ext>
            </a:extLst>
          </p:cNvPr>
          <p:cNvSpPr txBox="1"/>
          <p:nvPr/>
        </p:nvSpPr>
        <p:spPr>
          <a:xfrm>
            <a:off x="6350101" y="5005797"/>
            <a:ext cx="6996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r>
              <a:rPr lang="vi-VN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D1FE40-F720-4F7E-BC67-238351CEA217}"/>
              </a:ext>
            </a:extLst>
          </p:cNvPr>
          <p:cNvSpPr txBox="1"/>
          <p:nvPr/>
        </p:nvSpPr>
        <p:spPr>
          <a:xfrm>
            <a:off x="10167378" y="5002718"/>
            <a:ext cx="6996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vi-VN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32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9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2DE48A-9BCE-8681-5324-AD91657D81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484"/>
            <a:ext cx="2339311" cy="14955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EA4DF3-FC11-A4A3-1802-C1C9B08F6C6F}"/>
              </a:ext>
            </a:extLst>
          </p:cNvPr>
          <p:cNvSpPr txBox="1"/>
          <p:nvPr/>
        </p:nvSpPr>
        <p:spPr>
          <a:xfrm>
            <a:off x="433347" y="1005798"/>
            <a:ext cx="5295100" cy="5506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 đọc tiếng:</a:t>
            </a:r>
          </a:p>
          <a:p>
            <a:pPr marL="1371600" indent="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sút</a:t>
            </a:r>
          </a:p>
          <a:p>
            <a:pPr marL="1371600" indent="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dẫn </a:t>
            </a:r>
          </a:p>
          <a:p>
            <a:pPr marL="1371600" indent="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bứt</a:t>
            </a:r>
          </a:p>
          <a:p>
            <a:pPr algn="just">
              <a:lnSpc>
                <a:spcPct val="150000"/>
              </a:lnSpc>
            </a:pPr>
            <a:endParaRPr lang="en-US" sz="40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endParaRPr lang="vi-VN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008DF3-7CF7-4D6D-531D-4EDBCDE6D14C}"/>
              </a:ext>
            </a:extLst>
          </p:cNvPr>
          <p:cNvSpPr txBox="1"/>
          <p:nvPr/>
        </p:nvSpPr>
        <p:spPr>
          <a:xfrm>
            <a:off x="6096000" y="1005798"/>
            <a:ext cx="5295100" cy="7352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 đọc từ:</a:t>
            </a:r>
          </a:p>
          <a:p>
            <a:pPr marL="1371600" indent="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gay cấn</a:t>
            </a:r>
          </a:p>
          <a:p>
            <a:pPr marL="1371600" indent="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sút xa</a:t>
            </a:r>
          </a:p>
          <a:p>
            <a:pPr marL="1371600" indent="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phút chót</a:t>
            </a:r>
          </a:p>
          <a:p>
            <a:pPr marL="1371600" indent="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bứt phá</a:t>
            </a:r>
          </a:p>
          <a:p>
            <a:pPr marL="1371600" indent="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hò reo</a:t>
            </a:r>
          </a:p>
          <a:p>
            <a:pPr algn="just">
              <a:lnSpc>
                <a:spcPct val="150000"/>
              </a:lnSpc>
            </a:pPr>
            <a:endParaRPr lang="en-US" sz="40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endParaRPr lang="vi-VN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88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B07B41-92A7-CB33-85A2-1CCDE6113D6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78" y="-239462"/>
            <a:ext cx="2774914" cy="16636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C1FBB5-EEE2-6BCE-DB7C-51A7459D9CFC}"/>
              </a:ext>
            </a:extLst>
          </p:cNvPr>
          <p:cNvSpPr txBox="1"/>
          <p:nvPr/>
        </p:nvSpPr>
        <p:spPr>
          <a:xfrm>
            <a:off x="429489" y="1584168"/>
            <a:ext cx="11333021" cy="4428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vi-VN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Trận đấu thật gay cấn. Lúc đầu, đội bạn chơi rất hay, đội nhà bị dẫn một bàn. Bất ngờ, 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 thủ </a:t>
            </a:r>
            <a:r>
              <a:rPr lang="vi-VN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 7 sút xa, tỉ số là một đều. Phút chót, số 7 lại bứt phá ghi bàn. Khán giả hò reo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r>
              <a:rPr lang="vi-VN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nhảy múa.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7E48995-F2A6-8B16-DE65-27D758F567D0}"/>
              </a:ext>
            </a:extLst>
          </p:cNvPr>
          <p:cNvGrpSpPr/>
          <p:nvPr/>
        </p:nvGrpSpPr>
        <p:grpSpPr>
          <a:xfrm>
            <a:off x="705124" y="1146801"/>
            <a:ext cx="633706" cy="707886"/>
            <a:chOff x="489971" y="1560760"/>
            <a:chExt cx="633706" cy="707886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D535556-DB5E-623E-0E15-7C77D15F2219}"/>
                </a:ext>
              </a:extLst>
            </p:cNvPr>
            <p:cNvSpPr/>
            <p:nvPr/>
          </p:nvSpPr>
          <p:spPr>
            <a:xfrm>
              <a:off x="489971" y="1585059"/>
              <a:ext cx="633706" cy="633706"/>
            </a:xfrm>
            <a:prstGeom prst="ellipse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0A3C272-B4E1-9061-C6C0-D2BB4C405982}"/>
                </a:ext>
              </a:extLst>
            </p:cNvPr>
            <p:cNvSpPr txBox="1"/>
            <p:nvPr/>
          </p:nvSpPr>
          <p:spPr>
            <a:xfrm>
              <a:off x="584648" y="1560760"/>
              <a:ext cx="4443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D031AEB-C37A-0FED-4329-D9029E75CCEB}"/>
              </a:ext>
            </a:extLst>
          </p:cNvPr>
          <p:cNvGrpSpPr/>
          <p:nvPr/>
        </p:nvGrpSpPr>
        <p:grpSpPr>
          <a:xfrm>
            <a:off x="6658754" y="1134055"/>
            <a:ext cx="633706" cy="707886"/>
            <a:chOff x="489971" y="1560760"/>
            <a:chExt cx="633706" cy="707886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C3D2526-7BC0-BD94-C1A9-34471562C1B2}"/>
                </a:ext>
              </a:extLst>
            </p:cNvPr>
            <p:cNvSpPr/>
            <p:nvPr/>
          </p:nvSpPr>
          <p:spPr>
            <a:xfrm>
              <a:off x="489971" y="1585059"/>
              <a:ext cx="633706" cy="633706"/>
            </a:xfrm>
            <a:prstGeom prst="ellipse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256E7F9-34A9-1C3C-D49C-3323B985A42C}"/>
                </a:ext>
              </a:extLst>
            </p:cNvPr>
            <p:cNvSpPr txBox="1"/>
            <p:nvPr/>
          </p:nvSpPr>
          <p:spPr>
            <a:xfrm>
              <a:off x="584648" y="1560760"/>
              <a:ext cx="4443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0853F22-F9EB-2BA7-B260-A15EE8F3CEBC}"/>
              </a:ext>
            </a:extLst>
          </p:cNvPr>
          <p:cNvGrpSpPr/>
          <p:nvPr/>
        </p:nvGrpSpPr>
        <p:grpSpPr>
          <a:xfrm>
            <a:off x="10310648" y="2231623"/>
            <a:ext cx="633706" cy="707886"/>
            <a:chOff x="489971" y="1560760"/>
            <a:chExt cx="633706" cy="707886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EB1D9C2-4DD9-0307-237E-F61DD23FDC85}"/>
                </a:ext>
              </a:extLst>
            </p:cNvPr>
            <p:cNvSpPr/>
            <p:nvPr/>
          </p:nvSpPr>
          <p:spPr>
            <a:xfrm>
              <a:off x="489971" y="1585059"/>
              <a:ext cx="633706" cy="633706"/>
            </a:xfrm>
            <a:prstGeom prst="ellipse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737A55A-5D80-5BB3-B70E-2107EC2390E1}"/>
                </a:ext>
              </a:extLst>
            </p:cNvPr>
            <p:cNvSpPr txBox="1"/>
            <p:nvPr/>
          </p:nvSpPr>
          <p:spPr>
            <a:xfrm>
              <a:off x="584648" y="1560760"/>
              <a:ext cx="4443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E651562-A104-AF8A-F088-989D33420408}"/>
              </a:ext>
            </a:extLst>
          </p:cNvPr>
          <p:cNvGrpSpPr/>
          <p:nvPr/>
        </p:nvGrpSpPr>
        <p:grpSpPr>
          <a:xfrm>
            <a:off x="-19465" y="4138386"/>
            <a:ext cx="633706" cy="707886"/>
            <a:chOff x="489971" y="1560760"/>
            <a:chExt cx="633706" cy="70788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FB33CBE-976D-F340-E7FE-EFBF91F555D5}"/>
                </a:ext>
              </a:extLst>
            </p:cNvPr>
            <p:cNvSpPr/>
            <p:nvPr/>
          </p:nvSpPr>
          <p:spPr>
            <a:xfrm>
              <a:off x="489971" y="1585059"/>
              <a:ext cx="633706" cy="633706"/>
            </a:xfrm>
            <a:prstGeom prst="ellipse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434645A-C4C0-CDCE-F9F7-83D9100D5D53}"/>
                </a:ext>
              </a:extLst>
            </p:cNvPr>
            <p:cNvSpPr txBox="1"/>
            <p:nvPr/>
          </p:nvSpPr>
          <p:spPr>
            <a:xfrm>
              <a:off x="584648" y="1560760"/>
              <a:ext cx="4443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88A5192-EB36-F6E3-A218-E140FFF44D87}"/>
              </a:ext>
            </a:extLst>
          </p:cNvPr>
          <p:cNvGrpSpPr/>
          <p:nvPr/>
        </p:nvGrpSpPr>
        <p:grpSpPr>
          <a:xfrm>
            <a:off x="9771619" y="4138386"/>
            <a:ext cx="633706" cy="707886"/>
            <a:chOff x="489971" y="1560760"/>
            <a:chExt cx="633706" cy="707886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368C593-2541-EDD3-A2C4-76C8C8521CC1}"/>
                </a:ext>
              </a:extLst>
            </p:cNvPr>
            <p:cNvSpPr/>
            <p:nvPr/>
          </p:nvSpPr>
          <p:spPr>
            <a:xfrm>
              <a:off x="489971" y="1585059"/>
              <a:ext cx="633706" cy="633706"/>
            </a:xfrm>
            <a:prstGeom prst="ellipse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7E2C2C2-BB22-332E-7C0D-B941AD6E4E97}"/>
                </a:ext>
              </a:extLst>
            </p:cNvPr>
            <p:cNvSpPr txBox="1"/>
            <p:nvPr/>
          </p:nvSpPr>
          <p:spPr>
            <a:xfrm>
              <a:off x="584648" y="1560760"/>
              <a:ext cx="4443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744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">
            <a:extLst>
              <a:ext uri="{FF2B5EF4-FFF2-40B4-BE49-F238E27FC236}">
                <a16:creationId xmlns:a16="http://schemas.microsoft.com/office/drawing/2014/main" id="{BFC08EC3-DB92-4F96-A62A-1A000BB582AF}"/>
              </a:ext>
            </a:extLst>
          </p:cNvPr>
          <p:cNvSpPr/>
          <p:nvPr/>
        </p:nvSpPr>
        <p:spPr>
          <a:xfrm>
            <a:off x="1839601" y="1715988"/>
            <a:ext cx="8492016" cy="3396342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340405-87B5-4EA0-B7DF-F5C30E53E529}"/>
              </a:ext>
            </a:extLst>
          </p:cNvPr>
          <p:cNvSpPr txBox="1"/>
          <p:nvPr/>
        </p:nvSpPr>
        <p:spPr>
          <a:xfrm>
            <a:off x="5576702" y="2353305"/>
            <a:ext cx="10985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05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F6B2C1-0B59-44CB-8A03-3E9B407D54DE}"/>
              </a:ext>
            </a:extLst>
          </p:cNvPr>
          <p:cNvSpPr txBox="1"/>
          <p:nvPr/>
        </p:nvSpPr>
        <p:spPr>
          <a:xfrm>
            <a:off x="1757364" y="3355742"/>
            <a:ext cx="8543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NÓI</a:t>
            </a:r>
          </a:p>
        </p:txBody>
      </p:sp>
    </p:spTree>
    <p:extLst>
      <p:ext uri="{BB962C8B-B14F-4D97-AF65-F5344CB8AC3E}">
        <p14:creationId xmlns:p14="http://schemas.microsoft.com/office/powerpoint/2010/main" val="132963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98CBBC-907E-491B-8A87-7A6D5A15C7F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491" y="-170730"/>
            <a:ext cx="2218759" cy="13696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6907" y="1537996"/>
            <a:ext cx="8822761" cy="4686254"/>
          </a:xfrm>
          <a:prstGeom prst="roundRect">
            <a:avLst>
              <a:gd name="adj" fmla="val 16667"/>
            </a:avLst>
          </a:prstGeom>
          <a:ln>
            <a:solidFill>
              <a:schemeClr val="accent2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CF9272E-10D3-41C9-BD91-9ED009335A31}"/>
              </a:ext>
            </a:extLst>
          </p:cNvPr>
          <p:cNvSpPr txBox="1"/>
          <p:nvPr/>
        </p:nvSpPr>
        <p:spPr>
          <a:xfrm>
            <a:off x="2908570" y="270394"/>
            <a:ext cx="694554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 bóng</a:t>
            </a:r>
          </a:p>
        </p:txBody>
      </p:sp>
    </p:spTree>
    <p:extLst>
      <p:ext uri="{BB962C8B-B14F-4D97-AF65-F5344CB8AC3E}">
        <p14:creationId xmlns:p14="http://schemas.microsoft.com/office/powerpoint/2010/main" val="422167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F3A402E-84FA-AF8B-D12E-9B5681F50B3D}"/>
              </a:ext>
            </a:extLst>
          </p:cNvPr>
          <p:cNvSpPr/>
          <p:nvPr/>
        </p:nvSpPr>
        <p:spPr>
          <a:xfrm>
            <a:off x="2829554" y="955964"/>
            <a:ext cx="7201784" cy="4251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1219170">
              <a:buClr>
                <a:srgbClr val="000000"/>
              </a:buClr>
              <a:buSzPts val="5200"/>
              <a:defRPr/>
            </a:pPr>
            <a:r>
              <a:rPr lang="en-GB" sz="8000" b="1" kern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HOẠT ĐỘNG TIẾP NỐI</a:t>
            </a:r>
            <a:endParaRPr lang="en-GB" sz="8000" b="1" kern="0" dirty="0">
              <a:ln/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Quicksand Medium" panose="00000600000000000000" pitchFamily="2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6D02E4-4C18-3882-38CF-F44C42A4F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616" y="3969220"/>
            <a:ext cx="3936693" cy="288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716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ranh lớ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đèn pin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8151094" y="4561068"/>
            <a:ext cx="3104885" cy="861766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5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kumimoji="0" lang="es-ES" sz="5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on</a:t>
            </a:r>
            <a:r>
              <a:rPr kumimoji="0" lang="es-ES" sz="5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s-ES" sz="50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vịt</a:t>
            </a:r>
            <a:endParaRPr kumimoji="0" lang="es-E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mũ len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8052185" y="4567791"/>
            <a:ext cx="3104075" cy="923322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54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kumimoji="0" lang="es-E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gày</a:t>
            </a:r>
            <a:r>
              <a:rPr kumimoji="0" lang="es-ES" sz="5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s-ES" sz="5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tết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mưa phùn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7883552" y="4544061"/>
            <a:ext cx="3639970" cy="923322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54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s-ES" sz="5400" b="1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ất</a:t>
            </a:r>
            <a:r>
              <a:rPr lang="es-ES" sz="5400" b="1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s-ES" sz="5400" b="1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sét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dế mèn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8099393" y="4555188"/>
            <a:ext cx="3112841" cy="923322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54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</a:t>
            </a:r>
            <a:r>
              <a:rPr kumimoji="0" lang="es-E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ệt</a:t>
            </a:r>
            <a:r>
              <a:rPr kumimoji="0" lang="es-E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s-E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vải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bản tin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7962678" y="4547980"/>
            <a:ext cx="3112841" cy="923322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54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</a:t>
            </a:r>
            <a:r>
              <a:rPr kumimoji="0" lang="es-E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uay</a:t>
            </a:r>
            <a:r>
              <a:rPr kumimoji="0" lang="es-ES" sz="5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s-ES" sz="5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tít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cun con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8136499" y="4520331"/>
            <a:ext cx="3104885" cy="923322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54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kumimoji="0" lang="es-E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ét</a:t>
            </a:r>
            <a:r>
              <a:rPr kumimoji="0" lang="es-ES" sz="5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s-ES" sz="5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giỏ đự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225" y="4588694"/>
            <a:ext cx="4022747" cy="2591602"/>
          </a:xfrm>
          <a:prstGeom prst="rect">
            <a:avLst/>
          </a:prstGeom>
        </p:spPr>
      </p:pic>
      <p:grpSp>
        <p:nvGrpSpPr>
          <p:cNvPr id="6" name="Group 1"/>
          <p:cNvGrpSpPr/>
          <p:nvPr/>
        </p:nvGrpSpPr>
        <p:grpSpPr>
          <a:xfrm>
            <a:off x="2370802" y="619445"/>
            <a:ext cx="1556676" cy="1048433"/>
            <a:chOff x="2341807" y="722423"/>
            <a:chExt cx="1167507" cy="104843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5989" y="722423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1">
              <a:extLst>
                <a:ext uri="{FF2B5EF4-FFF2-40B4-BE49-F238E27FC236}">
                  <a16:creationId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2341807" y="1001415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4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</a:t>
              </a:r>
              <a:endPara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0" name="Group 2"/>
          <p:cNvGrpSpPr/>
          <p:nvPr/>
        </p:nvGrpSpPr>
        <p:grpSpPr>
          <a:xfrm>
            <a:off x="4250540" y="2642322"/>
            <a:ext cx="1556676" cy="1048433"/>
            <a:chOff x="5632842" y="2105111"/>
            <a:chExt cx="1167507" cy="1048431"/>
          </a:xfrm>
        </p:grpSpPr>
        <p:pic>
          <p:nvPicPr>
            <p:cNvPr id="11" name="2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7024" y="2105111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2">
              <a:extLst>
                <a:ext uri="{FF2B5EF4-FFF2-40B4-BE49-F238E27FC236}">
                  <a16:creationId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5632842" y="2384103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4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</a:t>
              </a:r>
              <a:endPara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70082" y="1990174"/>
            <a:ext cx="1556676" cy="1048433"/>
            <a:chOff x="1559230" y="2459387"/>
            <a:chExt cx="1167507" cy="104843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1559230" y="2738379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4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</a:t>
              </a:r>
              <a:endPara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6" name="Group 4"/>
          <p:cNvGrpSpPr/>
          <p:nvPr/>
        </p:nvGrpSpPr>
        <p:grpSpPr>
          <a:xfrm>
            <a:off x="4266986" y="435444"/>
            <a:ext cx="1556676" cy="1048433"/>
            <a:chOff x="1559230" y="2459387"/>
            <a:chExt cx="1167507" cy="1048431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8" name="4">
              <a:extLst>
                <a:ext uri="{FF2B5EF4-FFF2-40B4-BE49-F238E27FC236}">
                  <a16:creationId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1559230" y="2738379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4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</a:t>
              </a:r>
              <a:endPara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9" name="Group 5"/>
          <p:cNvGrpSpPr/>
          <p:nvPr/>
        </p:nvGrpSpPr>
        <p:grpSpPr>
          <a:xfrm>
            <a:off x="3087600" y="1850678"/>
            <a:ext cx="1556676" cy="1048433"/>
            <a:chOff x="1559230" y="2459387"/>
            <a:chExt cx="1167507" cy="1048431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1" name="5">
              <a:extLst>
                <a:ext uri="{FF2B5EF4-FFF2-40B4-BE49-F238E27FC236}">
                  <a16:creationId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1559230" y="2738379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4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5</a:t>
              </a:r>
              <a:endPara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5214411" y="1608631"/>
            <a:ext cx="1556676" cy="1048433"/>
            <a:chOff x="1559230" y="2459387"/>
            <a:chExt cx="1167507" cy="1048431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1559230" y="2738379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4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6</a:t>
              </a:r>
              <a:endPara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26" name="Oval mặt trời"/>
          <p:cNvSpPr/>
          <p:nvPr/>
        </p:nvSpPr>
        <p:spPr>
          <a:xfrm>
            <a:off x="9214338" y="1226807"/>
            <a:ext cx="1242655" cy="1204310"/>
          </a:xfrm>
          <a:prstGeom prst="ellipse">
            <a:avLst/>
          </a:prstGeom>
          <a:solidFill>
            <a:srgbClr val="FFC000"/>
          </a:solidFill>
          <a:ln>
            <a:solidFill>
              <a:srgbClr val="F4A9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2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-1936750" y="498496"/>
            <a:ext cx="649817" cy="487363"/>
          </a:xfrm>
          <a:prstGeom prst="rect">
            <a:avLst/>
          </a:prstGeom>
        </p:spPr>
      </p:pic>
      <p:pic>
        <p:nvPicPr>
          <p:cNvPr id="33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-1936751" y="1192959"/>
            <a:ext cx="649817" cy="487363"/>
          </a:xfrm>
          <a:prstGeom prst="rect">
            <a:avLst/>
          </a:prstGeom>
        </p:spPr>
      </p:pic>
      <p:pic>
        <p:nvPicPr>
          <p:cNvPr id="34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-1936752" y="1717175"/>
            <a:ext cx="649817" cy="487363"/>
          </a:xfrm>
          <a:prstGeom prst="rect">
            <a:avLst/>
          </a:prstGeom>
        </p:spPr>
      </p:pic>
      <p:pic>
        <p:nvPicPr>
          <p:cNvPr id="35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-2058254" y="2187436"/>
            <a:ext cx="649817" cy="487363"/>
          </a:xfrm>
          <a:prstGeom prst="rect">
            <a:avLst/>
          </a:prstGeom>
        </p:spPr>
      </p:pic>
      <p:pic>
        <p:nvPicPr>
          <p:cNvPr id="36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-2083326" y="2621253"/>
            <a:ext cx="745237" cy="487363"/>
          </a:xfrm>
          <a:prstGeom prst="rect">
            <a:avLst/>
          </a:prstGeom>
        </p:spPr>
      </p:pic>
      <p:pic>
        <p:nvPicPr>
          <p:cNvPr id="37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-2098683" y="3167056"/>
            <a:ext cx="649817" cy="487363"/>
          </a:xfrm>
          <a:prstGeom prst="rect">
            <a:avLst/>
          </a:prstGeom>
        </p:spPr>
      </p:pic>
      <p:sp>
        <p:nvSpPr>
          <p:cNvPr id="38" name="trò chơi hái táo">
            <a:extLst>
              <a:ext uri="{FF2B5EF4-FFF2-40B4-BE49-F238E27FC236}">
                <a16:creationId xmlns:a16="http://schemas.microsoft.com/office/drawing/2014/main" id="{6A09F3A1-02AB-44DC-8258-7AE50EC14C7F}"/>
              </a:ext>
            </a:extLst>
          </p:cNvPr>
          <p:cNvSpPr/>
          <p:nvPr/>
        </p:nvSpPr>
        <p:spPr>
          <a:xfrm>
            <a:off x="6267266" y="-19255"/>
            <a:ext cx="6023643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0" cap="none" spc="0" normalizeH="0" baseline="0" noProof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kumimoji="0" lang="en-US" sz="5000" b="1" i="0" u="none" strike="noStrike" kern="0" cap="none" spc="0" normalizeH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000" b="1" i="0" u="none" strike="noStrike" kern="0" cap="none" spc="0" normalizeH="0" noProof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kumimoji="0" lang="en-US" sz="5000" b="1" i="0" u="none" strike="noStrike" kern="0" cap="none" spc="0" normalizeH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en-US" sz="5000" b="1" i="0" u="none" strike="noStrike" kern="0" cap="none" spc="0" normalizeH="0" noProof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Hái</a:t>
            </a:r>
            <a:r>
              <a:rPr kumimoji="0" lang="en-US" sz="5000" b="1" i="0" u="none" strike="noStrike" kern="0" cap="none" spc="0" normalizeH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000" b="1" i="0" u="none" strike="noStrike" kern="0" cap="none" spc="0" normalizeH="0" noProof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táo</a:t>
            </a:r>
            <a:endParaRPr kumimoji="0" lang="en-US" sz="5000" b="1" i="0" u="none" strike="noStrike" kern="0" cap="none" spc="0" normalizeH="0" baseline="0" noProof="0" dirty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504D"/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Arrow: Right 1">
            <a:hlinkClick r:id="rId10" action="ppaction://hlinksldjump"/>
            <a:extLst>
              <a:ext uri="{FF2B5EF4-FFF2-40B4-BE49-F238E27FC236}">
                <a16:creationId xmlns:a16="http://schemas.microsoft.com/office/drawing/2014/main" id="{3670F0BD-3248-4703-BF8C-031A9E705C20}"/>
              </a:ext>
            </a:extLst>
          </p:cNvPr>
          <p:cNvSpPr/>
          <p:nvPr/>
        </p:nvSpPr>
        <p:spPr>
          <a:xfrm>
            <a:off x="11034318" y="62922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2" name="Tieng-tinh-tinh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EBA9B55E-7069-4256-9E8C-73F7AC3C8A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-2098683" y="4056698"/>
            <a:ext cx="649817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25E-6 -1.11111E-6 L 0.00026 -0.02338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18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0.03218 L -0.08138 0.6641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2" y="34815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3448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4.07407E-6 L -0.24323 0.3412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61" y="1706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448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0.01771 0.45208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22593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3448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0.01921 L -0.24739 0.66297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03" y="34097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3448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6 L -0.12878 0.45648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45" y="22824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3448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0.00139 L -0.29974 0.4919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87" y="24653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3448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5" grpId="0" animBg="1"/>
      <p:bldP spid="25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">
            <a:extLst>
              <a:ext uri="{FF2B5EF4-FFF2-40B4-BE49-F238E27FC236}">
                <a16:creationId xmlns:a16="http://schemas.microsoft.com/office/drawing/2014/main" id="{F8198AA2-67A7-442B-A3EB-F6C79A4E8591}"/>
              </a:ext>
            </a:extLst>
          </p:cNvPr>
          <p:cNvSpPr/>
          <p:nvPr/>
        </p:nvSpPr>
        <p:spPr>
          <a:xfrm>
            <a:off x="1839601" y="1715988"/>
            <a:ext cx="8492016" cy="3396342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0E3501-7AED-4888-B829-E2E01A503A98}"/>
              </a:ext>
            </a:extLst>
          </p:cNvPr>
          <p:cNvSpPr txBox="1"/>
          <p:nvPr/>
        </p:nvSpPr>
        <p:spPr>
          <a:xfrm>
            <a:off x="5576702" y="2353305"/>
            <a:ext cx="10985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01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8FA3319-B5CA-458D-9F70-78AE06638DE8}"/>
              </a:ext>
            </a:extLst>
          </p:cNvPr>
          <p:cNvSpPr txBox="1"/>
          <p:nvPr/>
        </p:nvSpPr>
        <p:spPr>
          <a:xfrm>
            <a:off x="1757364" y="3355742"/>
            <a:ext cx="8543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NHẬN BIẾT</a:t>
            </a:r>
          </a:p>
        </p:txBody>
      </p:sp>
    </p:spTree>
    <p:extLst>
      <p:ext uri="{BB962C8B-B14F-4D97-AF65-F5344CB8AC3E}">
        <p14:creationId xmlns:p14="http://schemas.microsoft.com/office/powerpoint/2010/main" val="68473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54" y="331676"/>
            <a:ext cx="11618901" cy="5150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3EC4A5E-E089-46E1-951D-E73B20FAF15D}"/>
              </a:ext>
            </a:extLst>
          </p:cNvPr>
          <p:cNvSpPr txBox="1"/>
          <p:nvPr/>
        </p:nvSpPr>
        <p:spPr>
          <a:xfrm>
            <a:off x="456920" y="5020358"/>
            <a:ext cx="81649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HP-211" panose="020B0803050302020204" pitchFamily="34" charset="0"/>
                <a:cs typeface="Times New Roman" panose="02020603050405020304" pitchFamily="18" charset="0"/>
              </a:rPr>
              <a:t>	Cầu thủ số 7 thu hút khán giả bằng một cú sút dứt điểm.</a:t>
            </a:r>
            <a:endParaRPr lang="en-US" sz="4000" dirty="0">
              <a:solidFill>
                <a:srgbClr val="FF0000"/>
              </a:solidFill>
              <a:latin typeface="HP-211" panose="020B08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EC4A5E-E089-46E1-951D-E73B20FAF15D}"/>
              </a:ext>
            </a:extLst>
          </p:cNvPr>
          <p:cNvSpPr txBox="1"/>
          <p:nvPr/>
        </p:nvSpPr>
        <p:spPr>
          <a:xfrm>
            <a:off x="5529536" y="5023394"/>
            <a:ext cx="7960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>
                <a:solidFill>
                  <a:srgbClr val="FF0000"/>
                </a:solidFill>
                <a:latin typeface="HP-211" panose="020B0803050302020204" pitchFamily="34" charset="0"/>
                <a:cs typeface="Times New Roman" panose="02020603050405020304" pitchFamily="18" charset="0"/>
              </a:rPr>
              <a:t>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EC4A5E-E089-46E1-951D-E73B20FAF15D}"/>
              </a:ext>
            </a:extLst>
          </p:cNvPr>
          <p:cNvSpPr txBox="1"/>
          <p:nvPr/>
        </p:nvSpPr>
        <p:spPr>
          <a:xfrm>
            <a:off x="4123771" y="5631972"/>
            <a:ext cx="7960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>
                <a:solidFill>
                  <a:srgbClr val="FF0000"/>
                </a:solidFill>
                <a:latin typeface="HP-211" panose="020B0803050302020204" pitchFamily="34" charset="0"/>
                <a:cs typeface="Times New Roman" panose="02020603050405020304" pitchFamily="18" charset="0"/>
              </a:rPr>
              <a:t>ut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EC4A5E-E089-46E1-951D-E73B20FAF15D}"/>
              </a:ext>
            </a:extLst>
          </p:cNvPr>
          <p:cNvSpPr txBox="1"/>
          <p:nvPr/>
        </p:nvSpPr>
        <p:spPr>
          <a:xfrm>
            <a:off x="5131493" y="5631972"/>
            <a:ext cx="7960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>
                <a:solidFill>
                  <a:srgbClr val="FF0000"/>
                </a:solidFill>
                <a:latin typeface="HP-211" panose="020B0803050302020204" pitchFamily="34" charset="0"/>
                <a:cs typeface="Times New Roman" panose="02020603050405020304" pitchFamily="18" charset="0"/>
              </a:rPr>
              <a:t>ưt</a:t>
            </a:r>
          </a:p>
        </p:txBody>
      </p:sp>
    </p:spTree>
    <p:extLst>
      <p:ext uri="{BB962C8B-B14F-4D97-AF65-F5344CB8AC3E}">
        <p14:creationId xmlns:p14="http://schemas.microsoft.com/office/powerpoint/2010/main" val="38351202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C03E1D5-1FDC-4E38-8CF2-42D1DABFCC95}"/>
              </a:ext>
            </a:extLst>
          </p:cNvPr>
          <p:cNvSpPr/>
          <p:nvPr/>
        </p:nvSpPr>
        <p:spPr>
          <a:xfrm>
            <a:off x="1849992" y="1518557"/>
            <a:ext cx="8492016" cy="3396342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FCA381-4A2C-42F6-BD48-675D765153BD}"/>
              </a:ext>
            </a:extLst>
          </p:cNvPr>
          <p:cNvSpPr txBox="1"/>
          <p:nvPr/>
        </p:nvSpPr>
        <p:spPr>
          <a:xfrm>
            <a:off x="1798928" y="2767280"/>
            <a:ext cx="8543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Bài</a:t>
            </a:r>
            <a:r>
              <a:rPr lang="en-US" sz="80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52:   </a:t>
            </a:r>
            <a:r>
              <a:rPr lang="en-US" sz="800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ut</a:t>
            </a:r>
            <a:r>
              <a:rPr lang="en-US" sz="80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</a:t>
            </a:r>
            <a:r>
              <a:rPr lang="en-US" sz="8000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ưt</a:t>
            </a:r>
            <a:r>
              <a:rPr lang="en-US" sz="8000" b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</a:t>
            </a:r>
            <a:endParaRPr lang="en-US" sz="80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983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">
            <a:extLst>
              <a:ext uri="{FF2B5EF4-FFF2-40B4-BE49-F238E27FC236}">
                <a16:creationId xmlns:a16="http://schemas.microsoft.com/office/drawing/2014/main" id="{192F5D13-F6E7-4A70-91A9-20512AE3B268}"/>
              </a:ext>
            </a:extLst>
          </p:cNvPr>
          <p:cNvSpPr/>
          <p:nvPr/>
        </p:nvSpPr>
        <p:spPr>
          <a:xfrm>
            <a:off x="1839601" y="1715988"/>
            <a:ext cx="8492016" cy="3396342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268F460-B56F-4B4A-8EEE-08CCE883A8E3}"/>
              </a:ext>
            </a:extLst>
          </p:cNvPr>
          <p:cNvSpPr txBox="1"/>
          <p:nvPr/>
        </p:nvSpPr>
        <p:spPr>
          <a:xfrm>
            <a:off x="5576702" y="2353305"/>
            <a:ext cx="10985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02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A9A946-2F90-4710-AEA7-A15946043B64}"/>
              </a:ext>
            </a:extLst>
          </p:cNvPr>
          <p:cNvSpPr txBox="1"/>
          <p:nvPr/>
        </p:nvSpPr>
        <p:spPr>
          <a:xfrm>
            <a:off x="1757364" y="3355742"/>
            <a:ext cx="8543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ĐỌC</a:t>
            </a:r>
          </a:p>
        </p:txBody>
      </p:sp>
    </p:spTree>
    <p:extLst>
      <p:ext uri="{BB962C8B-B14F-4D97-AF65-F5344CB8AC3E}">
        <p14:creationId xmlns:p14="http://schemas.microsoft.com/office/powerpoint/2010/main" val="225324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338" y="-221672"/>
            <a:ext cx="2444524" cy="1465542"/>
          </a:xfrm>
          <a:prstGeom prst="rect">
            <a:avLst/>
          </a:prstGeom>
        </p:spPr>
      </p:pic>
      <p:graphicFrame>
        <p:nvGraphicFramePr>
          <p:cNvPr id="45" name="Table 11">
            <a:extLst>
              <a:ext uri="{FF2B5EF4-FFF2-40B4-BE49-F238E27FC236}">
                <a16:creationId xmlns:a16="http://schemas.microsoft.com/office/drawing/2014/main" id="{0DB045B1-C63D-42BD-BE1C-5E431E97BE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491153"/>
              </p:ext>
            </p:extLst>
          </p:nvPr>
        </p:nvGraphicFramePr>
        <p:xfrm>
          <a:off x="3145999" y="2448027"/>
          <a:ext cx="5632824" cy="32308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816412">
                  <a:extLst>
                    <a:ext uri="{9D8B030D-6E8A-4147-A177-3AD203B41FA5}">
                      <a16:colId xmlns:a16="http://schemas.microsoft.com/office/drawing/2014/main" val="3483858367"/>
                    </a:ext>
                  </a:extLst>
                </a:gridCol>
                <a:gridCol w="2816412">
                  <a:extLst>
                    <a:ext uri="{9D8B030D-6E8A-4147-A177-3AD203B41FA5}">
                      <a16:colId xmlns:a16="http://schemas.microsoft.com/office/drawing/2014/main" val="4449575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0000" b="1" dirty="0">
                        <a:latin typeface="VNI-Avo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40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0" b="1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40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24454897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endParaRPr lang="en-US" sz="10000" b="1" dirty="0">
                        <a:latin typeface="VNI-Avo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40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535904"/>
                  </a:ext>
                </a:extLst>
              </a:tr>
            </a:tbl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13057D4E-A608-47E6-8C68-9661AF96327F}"/>
              </a:ext>
            </a:extLst>
          </p:cNvPr>
          <p:cNvSpPr txBox="1"/>
          <p:nvPr/>
        </p:nvSpPr>
        <p:spPr>
          <a:xfrm>
            <a:off x="3320810" y="2323503"/>
            <a:ext cx="28674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62DF7A2-8CA6-4B6D-AB73-4D88EFCF69DE}"/>
              </a:ext>
            </a:extLst>
          </p:cNvPr>
          <p:cNvSpPr txBox="1"/>
          <p:nvPr/>
        </p:nvSpPr>
        <p:spPr>
          <a:xfrm>
            <a:off x="6424704" y="2350397"/>
            <a:ext cx="28674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ut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E1FDDE3-59E4-4533-A00A-24251D978E18}"/>
              </a:ext>
            </a:extLst>
          </p:cNvPr>
          <p:cNvSpPr txBox="1"/>
          <p:nvPr/>
        </p:nvSpPr>
        <p:spPr>
          <a:xfrm>
            <a:off x="2913291" y="3954719"/>
            <a:ext cx="609824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0" dirty="0"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sút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5484541" y="3951035"/>
            <a:ext cx="28674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EC4A5E-E089-46E1-951D-E73B20FAF15D}"/>
              </a:ext>
            </a:extLst>
          </p:cNvPr>
          <p:cNvSpPr txBox="1"/>
          <p:nvPr/>
        </p:nvSpPr>
        <p:spPr>
          <a:xfrm>
            <a:off x="4095878" y="661577"/>
            <a:ext cx="174220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dobe Devanagari" panose="02040503050201020203" pitchFamily="18" charset="0"/>
              </a:rPr>
              <a:t>ut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EC4A5E-E089-46E1-951D-E73B20FAF15D}"/>
              </a:ext>
            </a:extLst>
          </p:cNvPr>
          <p:cNvSpPr txBox="1"/>
          <p:nvPr/>
        </p:nvSpPr>
        <p:spPr>
          <a:xfrm>
            <a:off x="6400720" y="599315"/>
            <a:ext cx="174220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dobe Devanagari" panose="02040503050201020203" pitchFamily="18" charset="0"/>
              </a:rPr>
              <a:t>ưt</a:t>
            </a:r>
          </a:p>
        </p:txBody>
      </p:sp>
    </p:spTree>
    <p:extLst>
      <p:ext uri="{BB962C8B-B14F-4D97-AF65-F5344CB8AC3E}">
        <p14:creationId xmlns:p14="http://schemas.microsoft.com/office/powerpoint/2010/main" val="279498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440" y="-231055"/>
            <a:ext cx="2444524" cy="1465542"/>
          </a:xfrm>
          <a:prstGeom prst="rect">
            <a:avLst/>
          </a:prstGeom>
        </p:spPr>
      </p:pic>
      <p:sp>
        <p:nvSpPr>
          <p:cNvPr id="12" name="Rectangle: Rounded Corners 9">
            <a:extLst>
              <a:ext uri="{FF2B5EF4-FFF2-40B4-BE49-F238E27FC236}">
                <a16:creationId xmlns:a16="http://schemas.microsoft.com/office/drawing/2014/main" id="{C1F08FC5-20BC-4A4E-9427-66744C0A4340}"/>
              </a:ext>
            </a:extLst>
          </p:cNvPr>
          <p:cNvSpPr/>
          <p:nvPr/>
        </p:nvSpPr>
        <p:spPr>
          <a:xfrm>
            <a:off x="1937311" y="1038166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FFDEBD"/>
          </a:solidFill>
          <a:ln w="38100">
            <a:solidFill>
              <a:schemeClr val="accent2">
                <a:lumMod val="75000"/>
              </a:schemeClr>
            </a:solidFill>
            <a:prstDash val="sys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bụt</a:t>
            </a:r>
          </a:p>
        </p:txBody>
      </p:sp>
      <p:sp>
        <p:nvSpPr>
          <p:cNvPr id="13" name="Rectangle: Rounded Corners 11">
            <a:extLst>
              <a:ext uri="{FF2B5EF4-FFF2-40B4-BE49-F238E27FC236}">
                <a16:creationId xmlns:a16="http://schemas.microsoft.com/office/drawing/2014/main" id="{7BDEFDFD-A764-49B5-9F80-BEA74B339478}"/>
              </a:ext>
            </a:extLst>
          </p:cNvPr>
          <p:cNvSpPr/>
          <p:nvPr/>
        </p:nvSpPr>
        <p:spPr>
          <a:xfrm>
            <a:off x="7124944" y="1038166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FFDEBD"/>
          </a:solidFill>
          <a:ln w="38100">
            <a:solidFill>
              <a:schemeClr val="accent2">
                <a:lumMod val="75000"/>
              </a:schemeClr>
            </a:solidFill>
            <a:prstDash val="sys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hụt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744081F-CA73-49E5-8A6D-043709DB220E}"/>
              </a:ext>
            </a:extLst>
          </p:cNvPr>
          <p:cNvSpPr/>
          <p:nvPr/>
        </p:nvSpPr>
        <p:spPr>
          <a:xfrm>
            <a:off x="1937311" y="2357765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FFDEBD"/>
          </a:solidFill>
          <a:ln w="38100">
            <a:solidFill>
              <a:schemeClr val="accent2">
                <a:lumMod val="75000"/>
              </a:schemeClr>
            </a:solidFill>
            <a:prstDash val="sys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lụt</a:t>
            </a:r>
          </a:p>
        </p:txBody>
      </p:sp>
      <p:sp>
        <p:nvSpPr>
          <p:cNvPr id="15" name="Rectangle: Rounded Corners 15">
            <a:extLst>
              <a:ext uri="{FF2B5EF4-FFF2-40B4-BE49-F238E27FC236}">
                <a16:creationId xmlns:a16="http://schemas.microsoft.com/office/drawing/2014/main" id="{AD59CDB9-9A3E-4C98-9AC6-D05FE1B60779}"/>
              </a:ext>
            </a:extLst>
          </p:cNvPr>
          <p:cNvSpPr/>
          <p:nvPr/>
        </p:nvSpPr>
        <p:spPr>
          <a:xfrm>
            <a:off x="7124943" y="2357764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FFDEBD"/>
          </a:solidFill>
          <a:ln w="38100">
            <a:solidFill>
              <a:schemeClr val="accent2">
                <a:lumMod val="75000"/>
              </a:schemeClr>
            </a:solidFill>
            <a:prstDash val="sys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sụt</a:t>
            </a:r>
          </a:p>
        </p:txBody>
      </p:sp>
      <p:sp>
        <p:nvSpPr>
          <p:cNvPr id="16" name="Rectangle: Rounded Corners 17">
            <a:extLst>
              <a:ext uri="{FF2B5EF4-FFF2-40B4-BE49-F238E27FC236}">
                <a16:creationId xmlns:a16="http://schemas.microsoft.com/office/drawing/2014/main" id="{F9BF8648-F500-428B-B27F-788EC7F39160}"/>
              </a:ext>
            </a:extLst>
          </p:cNvPr>
          <p:cNvSpPr/>
          <p:nvPr/>
        </p:nvSpPr>
        <p:spPr>
          <a:xfrm>
            <a:off x="1937311" y="3687089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FFDEBD"/>
          </a:solidFill>
          <a:ln w="38100">
            <a:solidFill>
              <a:schemeClr val="accent2">
                <a:lumMod val="75000"/>
              </a:schemeClr>
            </a:solidFill>
            <a:prstDash val="sys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dứt</a:t>
            </a:r>
          </a:p>
        </p:txBody>
      </p:sp>
      <p:sp>
        <p:nvSpPr>
          <p:cNvPr id="17" name="Rectangle: Rounded Corners 19">
            <a:extLst>
              <a:ext uri="{FF2B5EF4-FFF2-40B4-BE49-F238E27FC236}">
                <a16:creationId xmlns:a16="http://schemas.microsoft.com/office/drawing/2014/main" id="{A9B8AF62-445B-47F3-927A-12D3AFAA8AD8}"/>
              </a:ext>
            </a:extLst>
          </p:cNvPr>
          <p:cNvSpPr/>
          <p:nvPr/>
        </p:nvSpPr>
        <p:spPr>
          <a:xfrm>
            <a:off x="7124943" y="3687089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FFDEBD"/>
          </a:solidFill>
          <a:ln w="38100">
            <a:solidFill>
              <a:schemeClr val="accent2">
                <a:lumMod val="75000"/>
              </a:schemeClr>
            </a:solidFill>
            <a:prstDash val="sys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mứt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9BF8648-F500-428B-B27F-788EC7F39160}"/>
              </a:ext>
            </a:extLst>
          </p:cNvPr>
          <p:cNvSpPr/>
          <p:nvPr/>
        </p:nvSpPr>
        <p:spPr>
          <a:xfrm>
            <a:off x="1937311" y="4996962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FFDEBD"/>
          </a:solidFill>
          <a:ln w="38100">
            <a:solidFill>
              <a:schemeClr val="accent2">
                <a:lumMod val="75000"/>
              </a:schemeClr>
            </a:solidFill>
            <a:prstDash val="sys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nứt</a:t>
            </a:r>
          </a:p>
        </p:txBody>
      </p:sp>
      <p:sp>
        <p:nvSpPr>
          <p:cNvPr id="29" name="Rectangle: Rounded Corners 19">
            <a:extLst>
              <a:ext uri="{FF2B5EF4-FFF2-40B4-BE49-F238E27FC236}">
                <a16:creationId xmlns:a16="http://schemas.microsoft.com/office/drawing/2014/main" id="{A9B8AF62-445B-47F3-927A-12D3AFAA8AD8}"/>
              </a:ext>
            </a:extLst>
          </p:cNvPr>
          <p:cNvSpPr/>
          <p:nvPr/>
        </p:nvSpPr>
        <p:spPr>
          <a:xfrm>
            <a:off x="7124943" y="4996962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FFDEBD"/>
          </a:solidFill>
          <a:ln w="38100">
            <a:solidFill>
              <a:schemeClr val="accent2">
                <a:lumMod val="75000"/>
              </a:schemeClr>
            </a:solidFill>
            <a:prstDash val="sys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sứt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3458748" y="981631"/>
            <a:ext cx="119827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8618984" y="981631"/>
            <a:ext cx="119827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3260770" y="2301229"/>
            <a:ext cx="119827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8524980" y="2296276"/>
            <a:ext cx="119827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3470049" y="3633454"/>
            <a:ext cx="119827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8775563" y="3643743"/>
            <a:ext cx="119827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3441656" y="4948973"/>
            <a:ext cx="119827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8519170" y="4949045"/>
            <a:ext cx="119827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ưt</a:t>
            </a:r>
          </a:p>
        </p:txBody>
      </p:sp>
    </p:spTree>
    <p:extLst>
      <p:ext uri="{BB962C8B-B14F-4D97-AF65-F5344CB8AC3E}">
        <p14:creationId xmlns:p14="http://schemas.microsoft.com/office/powerpoint/2010/main" val="240635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9" grpId="0" animBg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919</TotalTime>
  <Words>210</Words>
  <Application>Microsoft Office PowerPoint</Application>
  <PresentationFormat>Widescreen</PresentationFormat>
  <Paragraphs>106</Paragraphs>
  <Slides>26</Slides>
  <Notes>3</Notes>
  <HiddenSlides>0</HiddenSlides>
  <MMClips>9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9" baseType="lpstr">
      <vt:lpstr>宋体</vt:lpstr>
      <vt:lpstr>Adobe Devanagari</vt:lpstr>
      <vt:lpstr>Arial</vt:lpstr>
      <vt:lpstr>Arial-Rounded</vt:lpstr>
      <vt:lpstr>Calibri</vt:lpstr>
      <vt:lpstr>Calibri Light</vt:lpstr>
      <vt:lpstr>等线</vt:lpstr>
      <vt:lpstr>HP-211</vt:lpstr>
      <vt:lpstr>Quicksand Medium</vt:lpstr>
      <vt:lpstr>Times New Roman</vt:lpstr>
      <vt:lpstr>VNI-Avo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ASUS</cp:lastModifiedBy>
  <cp:revision>371</cp:revision>
  <dcterms:created xsi:type="dcterms:W3CDTF">2020-08-07T01:41:03Z</dcterms:created>
  <dcterms:modified xsi:type="dcterms:W3CDTF">2023-11-15T07:35:16Z</dcterms:modified>
</cp:coreProperties>
</file>