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336" r:id="rId2"/>
    <p:sldId id="341" r:id="rId3"/>
    <p:sldId id="342" r:id="rId4"/>
    <p:sldId id="343" r:id="rId5"/>
    <p:sldId id="344" r:id="rId6"/>
    <p:sldId id="345" r:id="rId7"/>
    <p:sldId id="297" r:id="rId8"/>
    <p:sldId id="289" r:id="rId9"/>
    <p:sldId id="327" r:id="rId10"/>
    <p:sldId id="328" r:id="rId11"/>
    <p:sldId id="332" r:id="rId12"/>
    <p:sldId id="321" r:id="rId13"/>
    <p:sldId id="307" r:id="rId14"/>
    <p:sldId id="324" r:id="rId15"/>
    <p:sldId id="329" r:id="rId16"/>
    <p:sldId id="300" r:id="rId17"/>
    <p:sldId id="335" r:id="rId18"/>
    <p:sldId id="334" r:id="rId19"/>
    <p:sldId id="301" r:id="rId20"/>
    <p:sldId id="302" r:id="rId21"/>
    <p:sldId id="330" r:id="rId22"/>
    <p:sldId id="311" r:id="rId23"/>
    <p:sldId id="320" r:id="rId24"/>
    <p:sldId id="339" r:id="rId25"/>
    <p:sldId id="340" r:id="rId26"/>
    <p:sldId id="338" r:id="rId27"/>
    <p:sldId id="331" r:id="rId28"/>
    <p:sldId id="295" r:id="rId29"/>
    <p:sldId id="30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87B87E"/>
    <a:srgbClr val="FF9933"/>
    <a:srgbClr val="FFCC99"/>
    <a:srgbClr val="B340B6"/>
    <a:srgbClr val="FFCCFF"/>
    <a:srgbClr val="FF99FF"/>
    <a:srgbClr val="BC48BF"/>
    <a:srgbClr val="FFDE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94291" autoAdjust="0"/>
  </p:normalViewPr>
  <p:slideViewPr>
    <p:cSldViewPr snapToGrid="0">
      <p:cViewPr>
        <p:scale>
          <a:sx n="25" d="100"/>
          <a:sy n="25" d="100"/>
        </p:scale>
        <p:origin x="2510" y="12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02DFC-0DBF-46FA-961C-0993E7F3A7C7}"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E81773-F6B7-4EEA-B6AE-A59ABB33BE42}" type="slidenum">
              <a:rPr lang="en-US" smtClean="0"/>
              <a:t>‹#›</a:t>
            </a:fld>
            <a:endParaRPr lang="en-US"/>
          </a:p>
        </p:txBody>
      </p:sp>
    </p:spTree>
    <p:extLst>
      <p:ext uri="{BB962C8B-B14F-4D97-AF65-F5344CB8AC3E}">
        <p14:creationId xmlns:p14="http://schemas.microsoft.com/office/powerpoint/2010/main" val="2988968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6330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76D1223-53C8-4F6E-A0EE-C7ADC22EE3B7}"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extLst>
      <p:ext uri="{BB962C8B-B14F-4D97-AF65-F5344CB8AC3E}">
        <p14:creationId xmlns:p14="http://schemas.microsoft.com/office/powerpoint/2010/main" val="426381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6D1223-53C8-4F6E-A0EE-C7ADC22EE3B7}"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extLst>
      <p:ext uri="{BB962C8B-B14F-4D97-AF65-F5344CB8AC3E}">
        <p14:creationId xmlns:p14="http://schemas.microsoft.com/office/powerpoint/2010/main" val="1244426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6D1223-53C8-4F6E-A0EE-C7ADC22EE3B7}"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extLst>
      <p:ext uri="{BB962C8B-B14F-4D97-AF65-F5344CB8AC3E}">
        <p14:creationId xmlns:p14="http://schemas.microsoft.com/office/powerpoint/2010/main" val="1294534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67349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6D1223-53C8-4F6E-A0EE-C7ADC22EE3B7}"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extLst>
      <p:ext uri="{BB962C8B-B14F-4D97-AF65-F5344CB8AC3E}">
        <p14:creationId xmlns:p14="http://schemas.microsoft.com/office/powerpoint/2010/main" val="198264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6D1223-53C8-4F6E-A0EE-C7ADC22EE3B7}"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extLst>
      <p:ext uri="{BB962C8B-B14F-4D97-AF65-F5344CB8AC3E}">
        <p14:creationId xmlns:p14="http://schemas.microsoft.com/office/powerpoint/2010/main" val="194791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6D1223-53C8-4F6E-A0EE-C7ADC22EE3B7}"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extLst>
      <p:ext uri="{BB962C8B-B14F-4D97-AF65-F5344CB8AC3E}">
        <p14:creationId xmlns:p14="http://schemas.microsoft.com/office/powerpoint/2010/main" val="1377692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6D1223-53C8-4F6E-A0EE-C7ADC22EE3B7}"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47F815-C9D9-4C47-BF81-5524DE2DFFF4}" type="slidenum">
              <a:rPr lang="en-US" smtClean="0"/>
              <a:t>‹#›</a:t>
            </a:fld>
            <a:endParaRPr lang="en-US"/>
          </a:p>
        </p:txBody>
      </p:sp>
    </p:spTree>
    <p:extLst>
      <p:ext uri="{BB962C8B-B14F-4D97-AF65-F5344CB8AC3E}">
        <p14:creationId xmlns:p14="http://schemas.microsoft.com/office/powerpoint/2010/main" val="106268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6D1223-53C8-4F6E-A0EE-C7ADC22EE3B7}"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47F815-C9D9-4C47-BF81-5524DE2DFFF4}" type="slidenum">
              <a:rPr lang="en-US" smtClean="0"/>
              <a:t>‹#›</a:t>
            </a:fld>
            <a:endParaRPr lang="en-US"/>
          </a:p>
        </p:txBody>
      </p:sp>
    </p:spTree>
    <p:extLst>
      <p:ext uri="{BB962C8B-B14F-4D97-AF65-F5344CB8AC3E}">
        <p14:creationId xmlns:p14="http://schemas.microsoft.com/office/powerpoint/2010/main" val="109893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D1223-53C8-4F6E-A0EE-C7ADC22EE3B7}"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47F815-C9D9-4C47-BF81-5524DE2DFFF4}" type="slidenum">
              <a:rPr lang="en-US" smtClean="0"/>
              <a:t>‹#›</a:t>
            </a:fld>
            <a:endParaRPr lang="en-US"/>
          </a:p>
        </p:txBody>
      </p:sp>
      <p:sp>
        <p:nvSpPr>
          <p:cNvPr id="5" name="Rectangle: Rounded Corners 4">
            <a:extLst>
              <a:ext uri="{FF2B5EF4-FFF2-40B4-BE49-F238E27FC236}">
                <a16:creationId xmlns:a16="http://schemas.microsoft.com/office/drawing/2014/main" id="{950D74AA-4F09-43CF-92A4-398E59397603}"/>
              </a:ext>
            </a:extLst>
          </p:cNvPr>
          <p:cNvSpPr/>
          <p:nvPr userDrawn="1"/>
        </p:nvSpPr>
        <p:spPr>
          <a:xfrm>
            <a:off x="167986" y="221189"/>
            <a:ext cx="11833514" cy="6418602"/>
          </a:xfrm>
          <a:prstGeom prst="roundRect">
            <a:avLst>
              <a:gd name="adj" fmla="val 37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94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6D1223-53C8-4F6E-A0EE-C7ADC22EE3B7}"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extLst>
      <p:ext uri="{BB962C8B-B14F-4D97-AF65-F5344CB8AC3E}">
        <p14:creationId xmlns:p14="http://schemas.microsoft.com/office/powerpoint/2010/main" val="20467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6D1223-53C8-4F6E-A0EE-C7ADC22EE3B7}"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extLst>
      <p:ext uri="{BB962C8B-B14F-4D97-AF65-F5344CB8AC3E}">
        <p14:creationId xmlns:p14="http://schemas.microsoft.com/office/powerpoint/2010/main" val="767908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D1223-53C8-4F6E-A0EE-C7ADC22EE3B7}" type="datetimeFigureOut">
              <a:rPr lang="en-US" smtClean="0"/>
              <a:t>11/15/2023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7F815-C9D9-4C47-BF81-5524DE2DFFF4}" type="slidenum">
              <a:rPr lang="en-US" smtClean="0"/>
              <a:t>‹#›</a:t>
            </a:fld>
            <a:endParaRPr lang="en-US"/>
          </a:p>
        </p:txBody>
      </p:sp>
    </p:spTree>
    <p:extLst>
      <p:ext uri="{BB962C8B-B14F-4D97-AF65-F5344CB8AC3E}">
        <p14:creationId xmlns:p14="http://schemas.microsoft.com/office/powerpoint/2010/main" val="4077475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8.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29.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5.xml"/><Relationship Id="rId18" Type="http://schemas.openxmlformats.org/officeDocument/2006/relationships/image" Target="../media/image14.gif"/><Relationship Id="rId3" Type="http://schemas.openxmlformats.org/officeDocument/2006/relationships/image" Target="../media/image3.png"/><Relationship Id="rId21" Type="http://schemas.openxmlformats.org/officeDocument/2006/relationships/image" Target="../media/image17.pn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image" Target="../media/image13.gif"/><Relationship Id="rId2" Type="http://schemas.openxmlformats.org/officeDocument/2006/relationships/audio" Target="../media/audio1.wav"/><Relationship Id="rId16" Type="http://schemas.openxmlformats.org/officeDocument/2006/relationships/image" Target="../media/image12.png"/><Relationship Id="rId20" Type="http://schemas.openxmlformats.org/officeDocument/2006/relationships/image" Target="../media/image16.gi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4.xml"/><Relationship Id="rId5" Type="http://schemas.openxmlformats.org/officeDocument/2006/relationships/image" Target="../media/image5.png"/><Relationship Id="rId15" Type="http://schemas.openxmlformats.org/officeDocument/2006/relationships/slide" Target="slide6.xml"/><Relationship Id="rId10" Type="http://schemas.openxmlformats.org/officeDocument/2006/relationships/image" Target="../media/image9.png"/><Relationship Id="rId19" Type="http://schemas.openxmlformats.org/officeDocument/2006/relationships/image" Target="../media/image15.gif"/><Relationship Id="rId4" Type="http://schemas.openxmlformats.org/officeDocument/2006/relationships/image" Target="../media/image4.png"/><Relationship Id="rId9" Type="http://schemas.openxmlformats.org/officeDocument/2006/relationships/slide" Target="slide3.xml"/><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AE4EBCDC-E0F7-43CB-AB3E-28C5894EE1D5}"/>
              </a:ext>
            </a:extLst>
          </p:cNvPr>
          <p:cNvSpPr/>
          <p:nvPr/>
        </p:nvSpPr>
        <p:spPr>
          <a:xfrm>
            <a:off x="1849992" y="1352303"/>
            <a:ext cx="8492016" cy="3396342"/>
          </a:xfrm>
          <a:prstGeom prst="roundRect">
            <a:avLst/>
          </a:prstGeom>
          <a:blipFill>
            <a:blip r:embed="rId2"/>
            <a:stretch>
              <a:fillRect/>
            </a:stretch>
          </a:blip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5A90328-7117-BBCA-26DF-FACC90D7BB8A}"/>
              </a:ext>
            </a:extLst>
          </p:cNvPr>
          <p:cNvSpPr txBox="1"/>
          <p:nvPr/>
        </p:nvSpPr>
        <p:spPr>
          <a:xfrm>
            <a:off x="3874107" y="2719456"/>
            <a:ext cx="4696033" cy="1015663"/>
          </a:xfrm>
          <a:prstGeom prst="rect">
            <a:avLst/>
          </a:prstGeom>
          <a:noFill/>
        </p:spPr>
        <p:txBody>
          <a:bodyPr wrap="square" rtlCol="0">
            <a:spAutoFit/>
          </a:bodyPr>
          <a:lstStyle/>
          <a:p>
            <a:r>
              <a:rPr lang="en-US" sz="6000" b="1" dirty="0">
                <a:ln w="12700" cmpd="sng">
                  <a:solidFill>
                    <a:schemeClr val="accent4"/>
                  </a:solidFill>
                  <a:prstDash val="solid"/>
                </a:ln>
                <a:solidFill>
                  <a:srgbClr val="FF0000"/>
                </a:solidFill>
              </a:rPr>
              <a:t>TIẾNG VIỆT 1</a:t>
            </a:r>
          </a:p>
        </p:txBody>
      </p:sp>
      <p:sp>
        <p:nvSpPr>
          <p:cNvPr id="6" name="TextBox 5">
            <a:extLst>
              <a:ext uri="{FF2B5EF4-FFF2-40B4-BE49-F238E27FC236}">
                <a16:creationId xmlns:a16="http://schemas.microsoft.com/office/drawing/2014/main" id="{35A94511-4CE6-2A14-1DA1-B6BBEC6E7073}"/>
              </a:ext>
            </a:extLst>
          </p:cNvPr>
          <p:cNvSpPr txBox="1"/>
          <p:nvPr/>
        </p:nvSpPr>
        <p:spPr>
          <a:xfrm>
            <a:off x="3490307" y="1997408"/>
            <a:ext cx="6851701" cy="584775"/>
          </a:xfrm>
          <a:prstGeom prst="rect">
            <a:avLst/>
          </a:prstGeom>
          <a:noFill/>
        </p:spPr>
        <p:txBody>
          <a:bodyPr wrap="square" rtlCol="0">
            <a:spAutoFit/>
          </a:bodyPr>
          <a:lstStyle/>
          <a:p>
            <a:r>
              <a:rPr lang="en-US" sz="3200" b="1">
                <a:solidFill>
                  <a:srgbClr val="0000CC"/>
                </a:solidFill>
              </a:rPr>
              <a:t>TRƯỜNG TIỂU HỌC PHÚC LỢI</a:t>
            </a:r>
            <a:endParaRPr lang="en-US" sz="3200" b="1" dirty="0">
              <a:solidFill>
                <a:srgbClr val="0000CC"/>
              </a:solidFill>
            </a:endParaRPr>
          </a:p>
        </p:txBody>
      </p:sp>
    </p:spTree>
    <p:extLst>
      <p:ext uri="{BB962C8B-B14F-4D97-AF65-F5344CB8AC3E}">
        <p14:creationId xmlns:p14="http://schemas.microsoft.com/office/powerpoint/2010/main" val="701901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
            <a:extLst>
              <a:ext uri="{FF2B5EF4-FFF2-40B4-BE49-F238E27FC236}">
                <a16:creationId xmlns:a16="http://schemas.microsoft.com/office/drawing/2014/main" id="{192F5D13-F6E7-4A70-91A9-20512AE3B268}"/>
              </a:ext>
            </a:extLst>
          </p:cNvPr>
          <p:cNvSpPr/>
          <p:nvPr/>
        </p:nvSpPr>
        <p:spPr>
          <a:xfrm>
            <a:off x="1839601" y="1715988"/>
            <a:ext cx="8492016" cy="3396342"/>
          </a:xfrm>
          <a:prstGeom prst="roundRect">
            <a:avLst/>
          </a:prstGeom>
          <a:blipFill>
            <a:blip r:embed="rId2"/>
            <a:stretch>
              <a:fillRect/>
            </a:stretch>
          </a:blip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7268F460-B56F-4B4A-8EEE-08CCE883A8E3}"/>
              </a:ext>
            </a:extLst>
          </p:cNvPr>
          <p:cNvSpPr txBox="1"/>
          <p:nvPr/>
        </p:nvSpPr>
        <p:spPr>
          <a:xfrm>
            <a:off x="5576702" y="2353305"/>
            <a:ext cx="1098506" cy="1015663"/>
          </a:xfrm>
          <a:prstGeom prst="rect">
            <a:avLst/>
          </a:prstGeom>
          <a:noFill/>
        </p:spPr>
        <p:txBody>
          <a:bodyPr wrap="square" rtlCol="0">
            <a:spAutoFit/>
          </a:bodyPr>
          <a:lstStyle/>
          <a:p>
            <a:r>
              <a:rPr lang="en-US" sz="6000" b="1" dirty="0">
                <a:ln w="12700" cmpd="sng">
                  <a:solidFill>
                    <a:schemeClr val="accent4"/>
                  </a:solidFill>
                  <a:prstDash val="solid"/>
                </a:ln>
                <a:solidFill>
                  <a:srgbClr val="FF0000"/>
                </a:solidFill>
              </a:rPr>
              <a:t>02</a:t>
            </a:r>
          </a:p>
        </p:txBody>
      </p:sp>
      <p:sp>
        <p:nvSpPr>
          <p:cNvPr id="19" name="TextBox 18">
            <a:extLst>
              <a:ext uri="{FF2B5EF4-FFF2-40B4-BE49-F238E27FC236}">
                <a16:creationId xmlns:a16="http://schemas.microsoft.com/office/drawing/2014/main" id="{DEA9A946-2F90-4710-AEA7-A15946043B64}"/>
              </a:ext>
            </a:extLst>
          </p:cNvPr>
          <p:cNvSpPr txBox="1"/>
          <p:nvPr/>
        </p:nvSpPr>
        <p:spPr>
          <a:xfrm>
            <a:off x="1757364" y="3355742"/>
            <a:ext cx="8543080" cy="1323439"/>
          </a:xfrm>
          <a:prstGeom prst="rect">
            <a:avLst/>
          </a:prstGeom>
          <a:noFill/>
        </p:spPr>
        <p:txBody>
          <a:bodyPr wrap="square" rtlCol="0">
            <a:spAutoFit/>
          </a:bodyPr>
          <a:lstStyle/>
          <a:p>
            <a:pPr algn="ctr"/>
            <a:r>
              <a:rPr lang="en-US" sz="8000" b="1" dirty="0">
                <a:ln w="0"/>
                <a:solidFill>
                  <a:srgbClr val="0070C0"/>
                </a:solidFill>
                <a:effectLst>
                  <a:outerShdw blurRad="38100" dist="25400" dir="5400000" algn="ctr" rotWithShape="0">
                    <a:srgbClr val="6E747A">
                      <a:alpha val="43000"/>
                    </a:srgbClr>
                  </a:outerShdw>
                </a:effectLst>
              </a:rPr>
              <a:t>ĐỌC</a:t>
            </a:r>
          </a:p>
        </p:txBody>
      </p:sp>
    </p:spTree>
    <p:extLst>
      <p:ext uri="{BB962C8B-B14F-4D97-AF65-F5344CB8AC3E}">
        <p14:creationId xmlns:p14="http://schemas.microsoft.com/office/powerpoint/2010/main" val="22532409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graphicFrame>
        <p:nvGraphicFramePr>
          <p:cNvPr id="45" name="Table 11">
            <a:extLst>
              <a:ext uri="{FF2B5EF4-FFF2-40B4-BE49-F238E27FC236}">
                <a16:creationId xmlns:a16="http://schemas.microsoft.com/office/drawing/2014/main" id="{0DB045B1-C63D-42BD-BE1C-5E431E97BE8C}"/>
              </a:ext>
            </a:extLst>
          </p:cNvPr>
          <p:cNvGraphicFramePr>
            <a:graphicFrameLocks noGrp="1"/>
          </p:cNvGraphicFramePr>
          <p:nvPr/>
        </p:nvGraphicFramePr>
        <p:xfrm>
          <a:off x="3145999" y="2448027"/>
          <a:ext cx="5632824" cy="3230880"/>
        </p:xfrm>
        <a:graphic>
          <a:graphicData uri="http://schemas.openxmlformats.org/drawingml/2006/table">
            <a:tbl>
              <a:tblPr firstRow="1" bandRow="1">
                <a:tableStyleId>{22838BEF-8BB2-4498-84A7-C5851F593DF1}</a:tableStyleId>
              </a:tblPr>
              <a:tblGrid>
                <a:gridCol w="2816412">
                  <a:extLst>
                    <a:ext uri="{9D8B030D-6E8A-4147-A177-3AD203B41FA5}">
                      <a16:colId xmlns:a16="http://schemas.microsoft.com/office/drawing/2014/main" val="3483858367"/>
                    </a:ext>
                  </a:extLst>
                </a:gridCol>
                <a:gridCol w="2816412">
                  <a:extLst>
                    <a:ext uri="{9D8B030D-6E8A-4147-A177-3AD203B41FA5}">
                      <a16:colId xmlns:a16="http://schemas.microsoft.com/office/drawing/2014/main" val="444957546"/>
                    </a:ext>
                  </a:extLst>
                </a:gridCol>
              </a:tblGrid>
              <a:tr h="370840">
                <a:tc>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a:txBody>
                    <a:bodyPr/>
                    <a:lstStyle/>
                    <a:p>
                      <a:pPr algn="ctr"/>
                      <a:endParaRPr lang="en-US" sz="10000" b="1" dirty="0">
                        <a:solidFill>
                          <a:srgbClr val="FF0000"/>
                        </a:solidFill>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extLst>
                  <a:ext uri="{0D108BD9-81ED-4DB2-BD59-A6C34878D82A}">
                    <a16:rowId xmlns:a16="http://schemas.microsoft.com/office/drawing/2014/main" val="2244548978"/>
                  </a:ext>
                </a:extLst>
              </a:tr>
              <a:tr h="370840">
                <a:tc gridSpan="2">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hMerge="1">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939535904"/>
                  </a:ext>
                </a:extLst>
              </a:tr>
            </a:tbl>
          </a:graphicData>
        </a:graphic>
      </p:graphicFrame>
      <p:sp>
        <p:nvSpPr>
          <p:cNvPr id="46" name="TextBox 45">
            <a:extLst>
              <a:ext uri="{FF2B5EF4-FFF2-40B4-BE49-F238E27FC236}">
                <a16:creationId xmlns:a16="http://schemas.microsoft.com/office/drawing/2014/main" id="{13057D4E-A608-47E6-8C68-9661AF96327F}"/>
              </a:ext>
            </a:extLst>
          </p:cNvPr>
          <p:cNvSpPr txBox="1"/>
          <p:nvPr/>
        </p:nvSpPr>
        <p:spPr>
          <a:xfrm>
            <a:off x="3320810" y="2323503"/>
            <a:ext cx="2867474" cy="1631216"/>
          </a:xfrm>
          <a:prstGeom prst="rect">
            <a:avLst/>
          </a:prstGeom>
          <a:noFill/>
        </p:spPr>
        <p:txBody>
          <a:bodyPr wrap="square" rtlCol="0">
            <a:spAutoFit/>
          </a:bodyPr>
          <a:lstStyle/>
          <a:p>
            <a:pPr algn="ctr"/>
            <a:r>
              <a:rPr lang="en-US" sz="10000" dirty="0">
                <a:latin typeface="HP-211" panose="020B0803050302020204" pitchFamily="34" charset="0"/>
                <a:ea typeface="Arial-Rounded" panose="020B0500000000000000" pitchFamily="34" charset="0"/>
                <a:cs typeface="Arial-Rounded" panose="020B0500000000000000" pitchFamily="34" charset="0"/>
              </a:rPr>
              <a:t>v</a:t>
            </a:r>
          </a:p>
        </p:txBody>
      </p:sp>
      <p:sp>
        <p:nvSpPr>
          <p:cNvPr id="47" name="TextBox 46">
            <a:extLst>
              <a:ext uri="{FF2B5EF4-FFF2-40B4-BE49-F238E27FC236}">
                <a16:creationId xmlns:a16="http://schemas.microsoft.com/office/drawing/2014/main" id="{662DF7A2-8CA6-4B6D-AB73-4D88EFCF69DE}"/>
              </a:ext>
            </a:extLst>
          </p:cNvPr>
          <p:cNvSpPr txBox="1"/>
          <p:nvPr/>
        </p:nvSpPr>
        <p:spPr>
          <a:xfrm>
            <a:off x="6424704" y="2350397"/>
            <a:ext cx="286747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et</a:t>
            </a:r>
          </a:p>
        </p:txBody>
      </p:sp>
      <p:sp>
        <p:nvSpPr>
          <p:cNvPr id="48" name="TextBox 47">
            <a:extLst>
              <a:ext uri="{FF2B5EF4-FFF2-40B4-BE49-F238E27FC236}">
                <a16:creationId xmlns:a16="http://schemas.microsoft.com/office/drawing/2014/main" id="{BE1FDDE3-59E4-4533-A00A-24251D978E18}"/>
              </a:ext>
            </a:extLst>
          </p:cNvPr>
          <p:cNvSpPr txBox="1"/>
          <p:nvPr/>
        </p:nvSpPr>
        <p:spPr>
          <a:xfrm>
            <a:off x="2913291" y="3954719"/>
            <a:ext cx="6098240" cy="1631216"/>
          </a:xfrm>
          <a:prstGeom prst="rect">
            <a:avLst/>
          </a:prstGeom>
          <a:noFill/>
        </p:spPr>
        <p:txBody>
          <a:bodyPr wrap="square">
            <a:spAutoFit/>
          </a:bodyPr>
          <a:lstStyle/>
          <a:p>
            <a:pPr algn="ctr"/>
            <a:r>
              <a:rPr lang="en-US" sz="10000" dirty="0">
                <a:latin typeface="HP-211" panose="020B0803050302020204" pitchFamily="34" charset="0"/>
                <a:ea typeface="Arial-Rounded" panose="020B0500000000000000" pitchFamily="34" charset="0"/>
                <a:cs typeface="Arial-Rounded" panose="020B0500000000000000" pitchFamily="34" charset="0"/>
              </a:rPr>
              <a:t>vẹt</a:t>
            </a:r>
          </a:p>
        </p:txBody>
      </p:sp>
      <p:sp>
        <p:nvSpPr>
          <p:cNvPr id="49" name="TextBox 48">
            <a:extLst>
              <a:ext uri="{FF2B5EF4-FFF2-40B4-BE49-F238E27FC236}">
                <a16:creationId xmlns:a16="http://schemas.microsoft.com/office/drawing/2014/main" id="{AA19AD74-633B-4CDB-845B-CACC9439DAC7}"/>
              </a:ext>
            </a:extLst>
          </p:cNvPr>
          <p:cNvSpPr txBox="1"/>
          <p:nvPr/>
        </p:nvSpPr>
        <p:spPr>
          <a:xfrm>
            <a:off x="5587093" y="3959581"/>
            <a:ext cx="286747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et</a:t>
            </a:r>
          </a:p>
        </p:txBody>
      </p:sp>
      <p:sp>
        <p:nvSpPr>
          <p:cNvPr id="10" name="TextBox 9">
            <a:extLst>
              <a:ext uri="{FF2B5EF4-FFF2-40B4-BE49-F238E27FC236}">
                <a16:creationId xmlns:a16="http://schemas.microsoft.com/office/drawing/2014/main" id="{33EC4A5E-E089-46E1-951D-E73B20FAF15D}"/>
              </a:ext>
            </a:extLst>
          </p:cNvPr>
          <p:cNvSpPr txBox="1"/>
          <p:nvPr/>
        </p:nvSpPr>
        <p:spPr>
          <a:xfrm>
            <a:off x="3249841" y="661577"/>
            <a:ext cx="1742209"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et</a:t>
            </a:r>
          </a:p>
        </p:txBody>
      </p:sp>
      <p:sp>
        <p:nvSpPr>
          <p:cNvPr id="11" name="TextBox 10">
            <a:extLst>
              <a:ext uri="{FF2B5EF4-FFF2-40B4-BE49-F238E27FC236}">
                <a16:creationId xmlns:a16="http://schemas.microsoft.com/office/drawing/2014/main" id="{33EC4A5E-E089-46E1-951D-E73B20FAF15D}"/>
              </a:ext>
            </a:extLst>
          </p:cNvPr>
          <p:cNvSpPr txBox="1"/>
          <p:nvPr/>
        </p:nvSpPr>
        <p:spPr>
          <a:xfrm>
            <a:off x="5554683" y="599315"/>
            <a:ext cx="1742209"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êt</a:t>
            </a:r>
          </a:p>
        </p:txBody>
      </p:sp>
      <p:sp>
        <p:nvSpPr>
          <p:cNvPr id="12" name="TextBox 11">
            <a:extLst>
              <a:ext uri="{FF2B5EF4-FFF2-40B4-BE49-F238E27FC236}">
                <a16:creationId xmlns:a16="http://schemas.microsoft.com/office/drawing/2014/main" id="{33EC4A5E-E089-46E1-951D-E73B20FAF15D}"/>
              </a:ext>
            </a:extLst>
          </p:cNvPr>
          <p:cNvSpPr txBox="1"/>
          <p:nvPr/>
        </p:nvSpPr>
        <p:spPr>
          <a:xfrm>
            <a:off x="7918025" y="612553"/>
            <a:ext cx="1742209"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it</a:t>
            </a:r>
          </a:p>
        </p:txBody>
      </p:sp>
    </p:spTree>
    <p:extLst>
      <p:ext uri="{BB962C8B-B14F-4D97-AF65-F5344CB8AC3E}">
        <p14:creationId xmlns:p14="http://schemas.microsoft.com/office/powerpoint/2010/main" val="1499516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barn(inVertical)">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barn(inVertical)">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barn(inVertical)">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down)">
                                      <p:cBhvr>
                                        <p:cTn id="4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sp>
        <p:nvSpPr>
          <p:cNvPr id="20" name="Rectangle: Rounded Corners 9">
            <a:extLst>
              <a:ext uri="{FF2B5EF4-FFF2-40B4-BE49-F238E27FC236}">
                <a16:creationId xmlns:a16="http://schemas.microsoft.com/office/drawing/2014/main" id="{C1F08FC5-20BC-4A4E-9427-66744C0A4340}"/>
              </a:ext>
            </a:extLst>
          </p:cNvPr>
          <p:cNvSpPr/>
          <p:nvPr/>
        </p:nvSpPr>
        <p:spPr>
          <a:xfrm>
            <a:off x="316743" y="1445485"/>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két</a:t>
            </a:r>
          </a:p>
        </p:txBody>
      </p:sp>
      <p:sp>
        <p:nvSpPr>
          <p:cNvPr id="21" name="Rectangle: Rounded Corners 11">
            <a:extLst>
              <a:ext uri="{FF2B5EF4-FFF2-40B4-BE49-F238E27FC236}">
                <a16:creationId xmlns:a16="http://schemas.microsoft.com/office/drawing/2014/main" id="{7BDEFDFD-A764-49B5-9F80-BEA74B339478}"/>
              </a:ext>
            </a:extLst>
          </p:cNvPr>
          <p:cNvSpPr/>
          <p:nvPr/>
        </p:nvSpPr>
        <p:spPr>
          <a:xfrm>
            <a:off x="4345536" y="1445485"/>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sét</a:t>
            </a:r>
          </a:p>
        </p:txBody>
      </p:sp>
      <p:sp>
        <p:nvSpPr>
          <p:cNvPr id="22" name="Rectangle: Rounded Corners 13">
            <a:extLst>
              <a:ext uri="{FF2B5EF4-FFF2-40B4-BE49-F238E27FC236}">
                <a16:creationId xmlns:a16="http://schemas.microsoft.com/office/drawing/2014/main" id="{6744081F-CA73-49E5-8A6D-043709DB220E}"/>
              </a:ext>
            </a:extLst>
          </p:cNvPr>
          <p:cNvSpPr/>
          <p:nvPr/>
        </p:nvSpPr>
        <p:spPr>
          <a:xfrm>
            <a:off x="8374329" y="1430484"/>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vẹt</a:t>
            </a:r>
          </a:p>
        </p:txBody>
      </p:sp>
      <p:sp>
        <p:nvSpPr>
          <p:cNvPr id="23" name="Rectangle: Rounded Corners 15">
            <a:extLst>
              <a:ext uri="{FF2B5EF4-FFF2-40B4-BE49-F238E27FC236}">
                <a16:creationId xmlns:a16="http://schemas.microsoft.com/office/drawing/2014/main" id="{AD59CDB9-9A3E-4C98-9AC6-D05FE1B60779}"/>
              </a:ext>
            </a:extLst>
          </p:cNvPr>
          <p:cNvSpPr/>
          <p:nvPr/>
        </p:nvSpPr>
        <p:spPr>
          <a:xfrm>
            <a:off x="316743" y="2871888"/>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dệt</a:t>
            </a:r>
          </a:p>
        </p:txBody>
      </p:sp>
      <p:sp>
        <p:nvSpPr>
          <p:cNvPr id="24" name="Rectangle: Rounded Corners 17">
            <a:extLst>
              <a:ext uri="{FF2B5EF4-FFF2-40B4-BE49-F238E27FC236}">
                <a16:creationId xmlns:a16="http://schemas.microsoft.com/office/drawing/2014/main" id="{F9BF8648-F500-428B-B27F-788EC7F39160}"/>
              </a:ext>
            </a:extLst>
          </p:cNvPr>
          <p:cNvSpPr/>
          <p:nvPr/>
        </p:nvSpPr>
        <p:spPr>
          <a:xfrm>
            <a:off x="4345536" y="2871888"/>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nết</a:t>
            </a:r>
          </a:p>
        </p:txBody>
      </p:sp>
      <p:sp>
        <p:nvSpPr>
          <p:cNvPr id="25" name="Rectangle: Rounded Corners 19">
            <a:extLst>
              <a:ext uri="{FF2B5EF4-FFF2-40B4-BE49-F238E27FC236}">
                <a16:creationId xmlns:a16="http://schemas.microsoft.com/office/drawing/2014/main" id="{A9B8AF62-445B-47F3-927A-12D3AFAA8AD8}"/>
              </a:ext>
            </a:extLst>
          </p:cNvPr>
          <p:cNvSpPr/>
          <p:nvPr/>
        </p:nvSpPr>
        <p:spPr>
          <a:xfrm>
            <a:off x="8374329" y="2871888"/>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tết</a:t>
            </a:r>
          </a:p>
        </p:txBody>
      </p:sp>
      <p:sp>
        <p:nvSpPr>
          <p:cNvPr id="26" name="Rectangle: Rounded Corners 17">
            <a:extLst>
              <a:ext uri="{FF2B5EF4-FFF2-40B4-BE49-F238E27FC236}">
                <a16:creationId xmlns:a16="http://schemas.microsoft.com/office/drawing/2014/main" id="{F9BF8648-F500-428B-B27F-788EC7F39160}"/>
              </a:ext>
            </a:extLst>
          </p:cNvPr>
          <p:cNvSpPr/>
          <p:nvPr/>
        </p:nvSpPr>
        <p:spPr>
          <a:xfrm>
            <a:off x="316743" y="4298291"/>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lít</a:t>
            </a:r>
          </a:p>
        </p:txBody>
      </p:sp>
      <p:sp>
        <p:nvSpPr>
          <p:cNvPr id="27" name="Rectangle: Rounded Corners 19">
            <a:extLst>
              <a:ext uri="{FF2B5EF4-FFF2-40B4-BE49-F238E27FC236}">
                <a16:creationId xmlns:a16="http://schemas.microsoft.com/office/drawing/2014/main" id="{A9B8AF62-445B-47F3-927A-12D3AFAA8AD8}"/>
              </a:ext>
            </a:extLst>
          </p:cNvPr>
          <p:cNvSpPr/>
          <p:nvPr/>
        </p:nvSpPr>
        <p:spPr>
          <a:xfrm>
            <a:off x="4345536" y="4298291"/>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mít</a:t>
            </a:r>
          </a:p>
        </p:txBody>
      </p:sp>
      <p:sp>
        <p:nvSpPr>
          <p:cNvPr id="28" name="Rectangle: Rounded Corners 19">
            <a:extLst>
              <a:ext uri="{FF2B5EF4-FFF2-40B4-BE49-F238E27FC236}">
                <a16:creationId xmlns:a16="http://schemas.microsoft.com/office/drawing/2014/main" id="{A9B8AF62-445B-47F3-927A-12D3AFAA8AD8}"/>
              </a:ext>
            </a:extLst>
          </p:cNvPr>
          <p:cNvSpPr/>
          <p:nvPr/>
        </p:nvSpPr>
        <p:spPr>
          <a:xfrm>
            <a:off x="8374329" y="4313292"/>
            <a:ext cx="3520954" cy="1056482"/>
          </a:xfrm>
          <a:prstGeom prst="roundRect">
            <a:avLst>
              <a:gd name="adj" fmla="val 23771"/>
            </a:avLst>
          </a:prstGeom>
          <a:pattFill prst="pct40">
            <a:fgClr>
              <a:srgbClr val="FFDEBD"/>
            </a:fgClr>
            <a:bgClr>
              <a:schemeClr val="bg1"/>
            </a:bgClr>
          </a:pattFill>
          <a:ln w="38100">
            <a:solidFill>
              <a:schemeClr val="accent2">
                <a:lumMod val="75000"/>
              </a:schemeClr>
            </a:solidFill>
            <a:prstDash val="sysDash"/>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vịt</a:t>
            </a:r>
          </a:p>
        </p:txBody>
      </p:sp>
    </p:spTree>
    <p:extLst>
      <p:ext uri="{BB962C8B-B14F-4D97-AF65-F5344CB8AC3E}">
        <p14:creationId xmlns:p14="http://schemas.microsoft.com/office/powerpoint/2010/main" val="240635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randombar(horizont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heel(1)">
                                      <p:cBhvr>
                                        <p:cTn id="34" dur="2000"/>
                                        <p:tgtEl>
                                          <p:spTgt spid="26"/>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heel(1)">
                                      <p:cBhvr>
                                        <p:cTn id="37" dur="2000"/>
                                        <p:tgtEl>
                                          <p:spTgt spid="27"/>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heel(1)">
                                      <p:cBhvr>
                                        <p:cTn id="4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sp>
        <p:nvSpPr>
          <p:cNvPr id="13" name="TextBox 12">
            <a:extLst>
              <a:ext uri="{FF2B5EF4-FFF2-40B4-BE49-F238E27FC236}">
                <a16:creationId xmlns:a16="http://schemas.microsoft.com/office/drawing/2014/main" id="{99DECBCE-D3C3-45D6-A518-BA1966479EC6}"/>
              </a:ext>
            </a:extLst>
          </p:cNvPr>
          <p:cNvSpPr txBox="1"/>
          <p:nvPr/>
        </p:nvSpPr>
        <p:spPr>
          <a:xfrm>
            <a:off x="373119" y="4072888"/>
            <a:ext cx="3824097" cy="1246495"/>
          </a:xfrm>
          <a:prstGeom prst="rect">
            <a:avLst/>
          </a:prstGeom>
          <a:noFill/>
        </p:spPr>
        <p:txBody>
          <a:bodyPr wrap="square" rtlCol="0">
            <a:spAutoFit/>
          </a:bodyPr>
          <a:lstStyle/>
          <a:p>
            <a:r>
              <a:rPr lang="en-US" sz="7500" dirty="0">
                <a:latin typeface="Arial-Rounded" panose="020B0500000000000000" pitchFamily="34" charset="0"/>
                <a:ea typeface="Arial-Rounded" panose="020B0500000000000000" pitchFamily="34" charset="0"/>
                <a:cs typeface="Arial-Rounded" panose="020B0500000000000000" pitchFamily="34" charset="0"/>
              </a:rPr>
              <a:t>con vẹt</a:t>
            </a:r>
          </a:p>
        </p:txBody>
      </p:sp>
      <p:sp>
        <p:nvSpPr>
          <p:cNvPr id="14" name="TextBox 13">
            <a:extLst>
              <a:ext uri="{FF2B5EF4-FFF2-40B4-BE49-F238E27FC236}">
                <a16:creationId xmlns:a16="http://schemas.microsoft.com/office/drawing/2014/main" id="{F70D66AA-DEAF-44D8-B967-D04AE697AD6D}"/>
              </a:ext>
            </a:extLst>
          </p:cNvPr>
          <p:cNvSpPr txBox="1"/>
          <p:nvPr/>
        </p:nvSpPr>
        <p:spPr>
          <a:xfrm>
            <a:off x="4727435" y="4072888"/>
            <a:ext cx="3282527" cy="1246495"/>
          </a:xfrm>
          <a:prstGeom prst="rect">
            <a:avLst/>
          </a:prstGeom>
          <a:noFill/>
        </p:spPr>
        <p:txBody>
          <a:bodyPr wrap="square" rtlCol="0">
            <a:spAutoFit/>
          </a:bodyPr>
          <a:lstStyle/>
          <a:p>
            <a:r>
              <a:rPr lang="en-US" sz="7500" dirty="0">
                <a:latin typeface="Arial-Rounded" panose="020B0500000000000000" pitchFamily="34" charset="0"/>
                <a:ea typeface="Arial-Rounded" panose="020B0500000000000000" pitchFamily="34" charset="0"/>
                <a:cs typeface="Arial-Rounded" panose="020B0500000000000000" pitchFamily="34" charset="0"/>
              </a:rPr>
              <a:t>bồ kết</a:t>
            </a:r>
          </a:p>
        </p:txBody>
      </p:sp>
      <p:sp>
        <p:nvSpPr>
          <p:cNvPr id="15" name="TextBox 14">
            <a:extLst>
              <a:ext uri="{FF2B5EF4-FFF2-40B4-BE49-F238E27FC236}">
                <a16:creationId xmlns:a16="http://schemas.microsoft.com/office/drawing/2014/main" id="{CF7AB549-4C86-46E1-8DF5-596CE60EE38E}"/>
              </a:ext>
            </a:extLst>
          </p:cNvPr>
          <p:cNvSpPr txBox="1"/>
          <p:nvPr/>
        </p:nvSpPr>
        <p:spPr>
          <a:xfrm>
            <a:off x="8572066" y="4072888"/>
            <a:ext cx="3771902" cy="1246495"/>
          </a:xfrm>
          <a:prstGeom prst="rect">
            <a:avLst/>
          </a:prstGeom>
          <a:noFill/>
        </p:spPr>
        <p:txBody>
          <a:bodyPr wrap="square" rtlCol="0">
            <a:spAutoFit/>
          </a:bodyPr>
          <a:lstStyle/>
          <a:p>
            <a:r>
              <a:rPr lang="en-US" sz="7500" dirty="0">
                <a:latin typeface="Arial-Rounded" panose="020B0500000000000000" pitchFamily="34" charset="0"/>
                <a:ea typeface="Arial-Rounded" panose="020B0500000000000000" pitchFamily="34" charset="0"/>
                <a:cs typeface="Arial-Rounded" panose="020B0500000000000000" pitchFamily="34" charset="0"/>
              </a:rPr>
              <a:t>quả mít</a:t>
            </a:r>
          </a:p>
        </p:txBody>
      </p:sp>
      <p:cxnSp>
        <p:nvCxnSpPr>
          <p:cNvPr id="16" name="Straight Connector 15"/>
          <p:cNvCxnSpPr/>
          <p:nvPr/>
        </p:nvCxnSpPr>
        <p:spPr>
          <a:xfrm flipV="1">
            <a:off x="2493029" y="5156926"/>
            <a:ext cx="774067" cy="22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95254" y="5156926"/>
            <a:ext cx="6917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1224363" y="5133315"/>
            <a:ext cx="505232" cy="20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stretch>
            <a:fillRect/>
          </a:stretch>
        </p:blipFill>
        <p:spPr>
          <a:xfrm>
            <a:off x="827835" y="2138025"/>
            <a:ext cx="2499800" cy="2115215"/>
          </a:xfrm>
          <a:prstGeom prst="rect">
            <a:avLst/>
          </a:prstGeom>
        </p:spPr>
      </p:pic>
      <p:pic>
        <p:nvPicPr>
          <p:cNvPr id="20" name="Picture 19"/>
          <p:cNvPicPr>
            <a:picLocks noChangeAspect="1"/>
          </p:cNvPicPr>
          <p:nvPr/>
        </p:nvPicPr>
        <p:blipFill>
          <a:blip r:embed="rId4"/>
          <a:stretch>
            <a:fillRect/>
          </a:stretch>
        </p:blipFill>
        <p:spPr>
          <a:xfrm>
            <a:off x="9083145" y="1939976"/>
            <a:ext cx="2000000" cy="2190476"/>
          </a:xfrm>
          <a:prstGeom prst="rect">
            <a:avLst/>
          </a:prstGeom>
        </p:spPr>
      </p:pic>
      <p:pic>
        <p:nvPicPr>
          <p:cNvPr id="22" name="Picture 21"/>
          <p:cNvPicPr>
            <a:picLocks noChangeAspect="1"/>
          </p:cNvPicPr>
          <p:nvPr/>
        </p:nvPicPr>
        <p:blipFill rotWithShape="1">
          <a:blip r:embed="rId5">
            <a:extLst>
              <a:ext uri="{BEBA8EAE-BF5A-486C-A8C5-ECC9F3942E4B}">
                <a14:imgProps xmlns:a14="http://schemas.microsoft.com/office/drawing/2010/main">
                  <a14:imgLayer r:embed="rId6">
                    <a14:imgEffect>
                      <a14:backgroundRemoval t="3158" b="90000" l="3000" r="92667">
                        <a14:foregroundMark x1="78667" y1="76842" x2="79667" y2="81053"/>
                      </a14:backgroundRemoval>
                    </a14:imgEffect>
                  </a14:imgLayer>
                </a14:imgProps>
              </a:ext>
              <a:ext uri="{28A0092B-C50C-407E-A947-70E740481C1C}">
                <a14:useLocalDpi xmlns:a14="http://schemas.microsoft.com/office/drawing/2010/main" val="0"/>
              </a:ext>
            </a:extLst>
          </a:blip>
          <a:srcRect l="973" t="1881" r="8755" b="3764"/>
          <a:stretch/>
        </p:blipFill>
        <p:spPr>
          <a:xfrm>
            <a:off x="4739861" y="2260811"/>
            <a:ext cx="2768220" cy="1869641"/>
          </a:xfrm>
          <a:prstGeom prst="rect">
            <a:avLst/>
          </a:prstGeom>
        </p:spPr>
      </p:pic>
    </p:spTree>
    <p:extLst>
      <p:ext uri="{BB962C8B-B14F-4D97-AF65-F5344CB8AC3E}">
        <p14:creationId xmlns:p14="http://schemas.microsoft.com/office/powerpoint/2010/main" val="735696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randombar(horizontal)">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FCEA3A-072C-B614-78D0-8C8AA994D027}"/>
              </a:ext>
            </a:extLst>
          </p:cNvPr>
          <p:cNvPicPr>
            <a:picLocks noChangeAspect="1"/>
          </p:cNvPicPr>
          <p:nvPr/>
        </p:nvPicPr>
        <p:blipFill>
          <a:blip r:embed="rId2"/>
          <a:stretch>
            <a:fillRect/>
          </a:stretch>
        </p:blipFill>
        <p:spPr>
          <a:xfrm>
            <a:off x="1168942" y="3687302"/>
            <a:ext cx="10121462" cy="3170698"/>
          </a:xfrm>
          <a:prstGeom prst="rect">
            <a:avLst/>
          </a:prstGeom>
        </p:spPr>
      </p:pic>
      <p:pic>
        <p:nvPicPr>
          <p:cNvPr id="33" name="Picture 32">
            <a:extLst>
              <a:ext uri="{FF2B5EF4-FFF2-40B4-BE49-F238E27FC236}">
                <a16:creationId xmlns:a16="http://schemas.microsoft.com/office/drawing/2014/main" id="{98ABA5AA-0DFE-461C-8D07-D1F945AEA74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pic>
        <p:nvPicPr>
          <p:cNvPr id="2" name="Picture 1">
            <a:extLst>
              <a:ext uri="{FF2B5EF4-FFF2-40B4-BE49-F238E27FC236}">
                <a16:creationId xmlns:a16="http://schemas.microsoft.com/office/drawing/2014/main" id="{84AA396A-7BA1-801A-E030-B61A776A8C3D}"/>
              </a:ext>
            </a:extLst>
          </p:cNvPr>
          <p:cNvPicPr>
            <a:picLocks noChangeAspect="1"/>
          </p:cNvPicPr>
          <p:nvPr/>
        </p:nvPicPr>
        <p:blipFill>
          <a:blip r:embed="rId4"/>
          <a:stretch>
            <a:fillRect/>
          </a:stretch>
        </p:blipFill>
        <p:spPr>
          <a:xfrm>
            <a:off x="396817" y="612553"/>
            <a:ext cx="3988773" cy="3398352"/>
          </a:xfrm>
          <a:prstGeom prst="rect">
            <a:avLst/>
          </a:prstGeom>
        </p:spPr>
      </p:pic>
      <p:pic>
        <p:nvPicPr>
          <p:cNvPr id="3" name="Picture 2">
            <a:extLst>
              <a:ext uri="{FF2B5EF4-FFF2-40B4-BE49-F238E27FC236}">
                <a16:creationId xmlns:a16="http://schemas.microsoft.com/office/drawing/2014/main" id="{B8BD5C8A-4B48-C35C-FFC8-1D46C2B70FCE}"/>
              </a:ext>
            </a:extLst>
          </p:cNvPr>
          <p:cNvPicPr>
            <a:picLocks noChangeAspect="1"/>
          </p:cNvPicPr>
          <p:nvPr/>
        </p:nvPicPr>
        <p:blipFill>
          <a:blip r:embed="rId5"/>
          <a:stretch>
            <a:fillRect/>
          </a:stretch>
        </p:blipFill>
        <p:spPr>
          <a:xfrm>
            <a:off x="4385590" y="1066709"/>
            <a:ext cx="7318971" cy="2944196"/>
          </a:xfrm>
          <a:prstGeom prst="rect">
            <a:avLst/>
          </a:prstGeom>
        </p:spPr>
      </p:pic>
    </p:spTree>
    <p:extLst>
      <p:ext uri="{BB962C8B-B14F-4D97-AF65-F5344CB8AC3E}">
        <p14:creationId xmlns:p14="http://schemas.microsoft.com/office/powerpoint/2010/main" val="142723701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
            <a:extLst>
              <a:ext uri="{FF2B5EF4-FFF2-40B4-BE49-F238E27FC236}">
                <a16:creationId xmlns:a16="http://schemas.microsoft.com/office/drawing/2014/main" id="{8B3BF43F-ACE8-48C2-879E-B4B0C7BAD499}"/>
              </a:ext>
            </a:extLst>
          </p:cNvPr>
          <p:cNvSpPr/>
          <p:nvPr/>
        </p:nvSpPr>
        <p:spPr>
          <a:xfrm>
            <a:off x="1839601" y="1715988"/>
            <a:ext cx="8492016" cy="3396342"/>
          </a:xfrm>
          <a:prstGeom prst="roundRect">
            <a:avLst/>
          </a:prstGeom>
          <a:blipFill>
            <a:blip r:embed="rId2"/>
            <a:stretch>
              <a:fillRect/>
            </a:stretch>
          </a:blip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046EA419-21F5-4EC1-9FF9-9566AB71B4C1}"/>
              </a:ext>
            </a:extLst>
          </p:cNvPr>
          <p:cNvSpPr txBox="1"/>
          <p:nvPr/>
        </p:nvSpPr>
        <p:spPr>
          <a:xfrm>
            <a:off x="5576702" y="2353305"/>
            <a:ext cx="1098506" cy="1015663"/>
          </a:xfrm>
          <a:prstGeom prst="rect">
            <a:avLst/>
          </a:prstGeom>
          <a:noFill/>
        </p:spPr>
        <p:txBody>
          <a:bodyPr wrap="square" rtlCol="0">
            <a:spAutoFit/>
          </a:bodyPr>
          <a:lstStyle/>
          <a:p>
            <a:r>
              <a:rPr lang="en-US" sz="6000" b="1" dirty="0">
                <a:ln w="12700" cmpd="sng">
                  <a:solidFill>
                    <a:schemeClr val="accent4"/>
                  </a:solidFill>
                  <a:prstDash val="solid"/>
                </a:ln>
                <a:solidFill>
                  <a:srgbClr val="FF0000"/>
                </a:solidFill>
              </a:rPr>
              <a:t>03</a:t>
            </a:r>
          </a:p>
        </p:txBody>
      </p:sp>
      <p:sp>
        <p:nvSpPr>
          <p:cNvPr id="21" name="TextBox 20">
            <a:extLst>
              <a:ext uri="{FF2B5EF4-FFF2-40B4-BE49-F238E27FC236}">
                <a16:creationId xmlns:a16="http://schemas.microsoft.com/office/drawing/2014/main" id="{4F6D3B2D-DA54-4F87-BFED-B73DB53017CD}"/>
              </a:ext>
            </a:extLst>
          </p:cNvPr>
          <p:cNvSpPr txBox="1"/>
          <p:nvPr/>
        </p:nvSpPr>
        <p:spPr>
          <a:xfrm>
            <a:off x="1757364" y="3355742"/>
            <a:ext cx="8543080" cy="1323439"/>
          </a:xfrm>
          <a:prstGeom prst="rect">
            <a:avLst/>
          </a:prstGeom>
          <a:noFill/>
        </p:spPr>
        <p:txBody>
          <a:bodyPr wrap="square" rtlCol="0">
            <a:spAutoFit/>
          </a:bodyPr>
          <a:lstStyle/>
          <a:p>
            <a:pPr algn="ctr"/>
            <a:r>
              <a:rPr lang="en-US" sz="8000" b="1" dirty="0">
                <a:ln w="0"/>
                <a:solidFill>
                  <a:srgbClr val="0070C0"/>
                </a:solidFill>
                <a:effectLst>
                  <a:outerShdw blurRad="38100" dist="25400" dir="5400000" algn="ctr" rotWithShape="0">
                    <a:srgbClr val="6E747A">
                      <a:alpha val="43000"/>
                    </a:srgbClr>
                  </a:outerShdw>
                </a:effectLst>
              </a:rPr>
              <a:t>VIẾT</a:t>
            </a:r>
          </a:p>
        </p:txBody>
      </p:sp>
    </p:spTree>
    <p:extLst>
      <p:ext uri="{BB962C8B-B14F-4D97-AF65-F5344CB8AC3E}">
        <p14:creationId xmlns:p14="http://schemas.microsoft.com/office/powerpoint/2010/main" val="21668226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3" name="ET">
            <a:hlinkClick r:id="" action="ppaction://media"/>
            <a:extLst>
              <a:ext uri="{FF2B5EF4-FFF2-40B4-BE49-F238E27FC236}">
                <a16:creationId xmlns:a16="http://schemas.microsoft.com/office/drawing/2014/main" id="{E40C361F-94AB-4001-851D-706C8A7215C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38300" y="1752600"/>
            <a:ext cx="8915400" cy="3352800"/>
          </a:xfrm>
          <a:prstGeom prst="rect">
            <a:avLst/>
          </a:prstGeom>
        </p:spPr>
      </p:pic>
    </p:spTree>
    <p:extLst>
      <p:ext uri="{BB962C8B-B14F-4D97-AF65-F5344CB8AC3E}">
        <p14:creationId xmlns:p14="http://schemas.microsoft.com/office/powerpoint/2010/main" val="30962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36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3"/>
                </p:tgtEl>
              </p:cMediaNode>
            </p:video>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3" name="ÊT">
            <a:hlinkClick r:id="" action="ppaction://media"/>
            <a:extLst>
              <a:ext uri="{FF2B5EF4-FFF2-40B4-BE49-F238E27FC236}">
                <a16:creationId xmlns:a16="http://schemas.microsoft.com/office/drawing/2014/main" id="{67755457-05D0-412F-B303-3D8B3D365D1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38300" y="1752600"/>
            <a:ext cx="8915400" cy="3352800"/>
          </a:xfrm>
          <a:prstGeom prst="rect">
            <a:avLst/>
          </a:prstGeom>
        </p:spPr>
      </p:pic>
    </p:spTree>
    <p:extLst>
      <p:ext uri="{BB962C8B-B14F-4D97-AF65-F5344CB8AC3E}">
        <p14:creationId xmlns:p14="http://schemas.microsoft.com/office/powerpoint/2010/main" val="74615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36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3"/>
                </p:tgtEl>
              </p:cMediaNode>
            </p:video>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3" name="IT">
            <a:hlinkClick r:id="" action="ppaction://media"/>
            <a:extLst>
              <a:ext uri="{FF2B5EF4-FFF2-40B4-BE49-F238E27FC236}">
                <a16:creationId xmlns:a16="http://schemas.microsoft.com/office/drawing/2014/main" id="{67CF61CF-6C9A-4A78-A593-8483FD925AC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19250" y="1752600"/>
            <a:ext cx="8953500" cy="3352800"/>
          </a:xfrm>
          <a:prstGeom prst="rect">
            <a:avLst/>
          </a:prstGeom>
        </p:spPr>
      </p:pic>
    </p:spTree>
    <p:extLst>
      <p:ext uri="{BB962C8B-B14F-4D97-AF65-F5344CB8AC3E}">
        <p14:creationId xmlns:p14="http://schemas.microsoft.com/office/powerpoint/2010/main" val="276811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28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3"/>
                </p:tgtEl>
              </p:cMediaNode>
            </p:video>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8E1A78-9248-4E02-BA2D-C89A9EE2E96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365" y="1397362"/>
            <a:ext cx="8730876" cy="5155838"/>
          </a:xfrm>
          <a:prstGeom prst="rect">
            <a:avLst/>
          </a:prstGeom>
        </p:spPr>
      </p:pic>
    </p:spTree>
    <p:extLst>
      <p:ext uri="{BB962C8B-B14F-4D97-AF65-F5344CB8AC3E}">
        <p14:creationId xmlns:p14="http://schemas.microsoft.com/office/powerpoint/2010/main" val="4141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srcRect l="33195" t="23497"/>
          <a:stretch/>
        </p:blipFill>
        <p:spPr>
          <a:xfrm>
            <a:off x="3729178" y="788859"/>
            <a:ext cx="7010100" cy="5236803"/>
          </a:xfrm>
          <a:prstGeom prst="rect">
            <a:avLst/>
          </a:prstGeom>
          <a:ln>
            <a:noFill/>
          </a:ln>
          <a:effectLst>
            <a:softEdge rad="112500"/>
          </a:effectLst>
        </p:spPr>
      </p:pic>
      <p:pic>
        <p:nvPicPr>
          <p:cNvPr id="5" name="Picture 4">
            <a:extLst>
              <a:ext uri="{FF2B5EF4-FFF2-40B4-BE49-F238E27FC236}">
                <a16:creationId xmlns:a16="http://schemas.microsoft.com/office/drawing/2014/main" id="{CE763278-C313-4EDF-987E-F22E21837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 y="474"/>
            <a:ext cx="12191995" cy="6856793"/>
          </a:xfrm>
          <a:prstGeom prst="rect">
            <a:avLst/>
          </a:prstGeom>
        </p:spPr>
      </p:pic>
      <p:pic>
        <p:nvPicPr>
          <p:cNvPr id="32" name="1b" descr="A close up of a logo&#10;&#10;Description generated with high confidence">
            <a:extLst>
              <a:ext uri="{FF2B5EF4-FFF2-40B4-BE49-F238E27FC236}">
                <a16:creationId xmlns:a16="http://schemas.microsoft.com/office/drawing/2014/main" id="{BB610790-D290-419E-AF66-8F78EE25E9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2433" y="1119220"/>
            <a:ext cx="3218967" cy="2243523"/>
          </a:xfrm>
          <a:prstGeom prst="rect">
            <a:avLst/>
          </a:prstGeom>
        </p:spPr>
      </p:pic>
      <p:pic>
        <p:nvPicPr>
          <p:cNvPr id="34" name="2b">
            <a:extLst>
              <a:ext uri="{FF2B5EF4-FFF2-40B4-BE49-F238E27FC236}">
                <a16:creationId xmlns:a16="http://schemas.microsoft.com/office/drawing/2014/main" id="{D91F0E31-F505-45CC-A500-C8C2CBDA9A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9781" y="1119221"/>
            <a:ext cx="3212871" cy="2255716"/>
          </a:xfrm>
          <a:prstGeom prst="rect">
            <a:avLst/>
          </a:prstGeom>
        </p:spPr>
      </p:pic>
      <p:pic>
        <p:nvPicPr>
          <p:cNvPr id="36" name="3b">
            <a:extLst>
              <a:ext uri="{FF2B5EF4-FFF2-40B4-BE49-F238E27FC236}">
                <a16:creationId xmlns:a16="http://schemas.microsoft.com/office/drawing/2014/main" id="{014C4854-1F24-4C12-B5D7-588DEDA035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9679" y="3437076"/>
            <a:ext cx="3194581" cy="2225233"/>
          </a:xfrm>
          <a:prstGeom prst="rect">
            <a:avLst/>
          </a:prstGeom>
        </p:spPr>
      </p:pic>
      <p:pic>
        <p:nvPicPr>
          <p:cNvPr id="38" name="4b" descr="A close up of a logo&#10;&#10;Description generated with high confidence">
            <a:extLst>
              <a:ext uri="{FF2B5EF4-FFF2-40B4-BE49-F238E27FC236}">
                <a16:creationId xmlns:a16="http://schemas.microsoft.com/office/drawing/2014/main" id="{CC6EF77F-72C1-432E-A9A4-5E262484B3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5879" y="3458119"/>
            <a:ext cx="3176291" cy="2225233"/>
          </a:xfrm>
          <a:prstGeom prst="rect">
            <a:avLst/>
          </a:prstGeom>
        </p:spPr>
      </p:pic>
      <p:pic>
        <p:nvPicPr>
          <p:cNvPr id="40" name="1a">
            <a:hlinkClick r:id="rId9" action="ppaction://hlinksldjump"/>
            <a:extLst>
              <a:ext uri="{FF2B5EF4-FFF2-40B4-BE49-F238E27FC236}">
                <a16:creationId xmlns:a16="http://schemas.microsoft.com/office/drawing/2014/main" id="{8AF76E6A-287A-4FCE-9172-43EA65468B4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25980" y="1082271"/>
            <a:ext cx="3212871" cy="2312293"/>
          </a:xfrm>
          <a:prstGeom prst="rect">
            <a:avLst/>
          </a:prstGeom>
        </p:spPr>
      </p:pic>
      <p:pic>
        <p:nvPicPr>
          <p:cNvPr id="41" name="2a">
            <a:hlinkClick r:id="rId11" action="ppaction://hlinksldjump"/>
            <a:extLst>
              <a:ext uri="{FF2B5EF4-FFF2-40B4-BE49-F238E27FC236}">
                <a16:creationId xmlns:a16="http://schemas.microsoft.com/office/drawing/2014/main" id="{DD20E236-853F-4DAB-9F1C-A4D9EDB1362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64899" y="1084237"/>
            <a:ext cx="3205203" cy="2305071"/>
          </a:xfrm>
          <a:prstGeom prst="rect">
            <a:avLst/>
          </a:prstGeom>
        </p:spPr>
      </p:pic>
      <p:pic>
        <p:nvPicPr>
          <p:cNvPr id="42" name="3a">
            <a:hlinkClick r:id="rId13" action="ppaction://hlinksldjump"/>
            <a:extLst>
              <a:ext uri="{FF2B5EF4-FFF2-40B4-BE49-F238E27FC236}">
                <a16:creationId xmlns:a16="http://schemas.microsoft.com/office/drawing/2014/main" id="{6958605E-82BB-4633-BA1A-5FE3B2AF2D1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79321" y="3411752"/>
            <a:ext cx="3176291" cy="2291295"/>
          </a:xfrm>
          <a:prstGeom prst="rect">
            <a:avLst/>
          </a:prstGeom>
        </p:spPr>
      </p:pic>
      <p:pic>
        <p:nvPicPr>
          <p:cNvPr id="43" name="4a">
            <a:hlinkClick r:id="rId15" action="ppaction://hlinksldjump"/>
            <a:extLst>
              <a:ext uri="{FF2B5EF4-FFF2-40B4-BE49-F238E27FC236}">
                <a16:creationId xmlns:a16="http://schemas.microsoft.com/office/drawing/2014/main" id="{2FCE912D-BE94-4A90-8A79-567F06A1F96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66163" y="3419678"/>
            <a:ext cx="3173459" cy="2308524"/>
          </a:xfrm>
          <a:prstGeom prst="rect">
            <a:avLst/>
          </a:prstGeom>
        </p:spPr>
      </p:pic>
      <p:pic>
        <p:nvPicPr>
          <p:cNvPr id="53" name="Picture 52" descr="A close up of a logo&#10;&#10;Description generated with very high confidence">
            <a:extLst>
              <a:ext uri="{FF2B5EF4-FFF2-40B4-BE49-F238E27FC236}">
                <a16:creationId xmlns:a16="http://schemas.microsoft.com/office/drawing/2014/main" id="{069B54F1-CC45-43F6-97AD-194D52974AAD}"/>
              </a:ext>
            </a:extLst>
          </p:cNvPr>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rot="259008">
            <a:off x="2697842" y="6170648"/>
            <a:ext cx="241845" cy="196196"/>
          </a:xfrm>
          <a:prstGeom prst="rect">
            <a:avLst/>
          </a:prstGeom>
        </p:spPr>
      </p:pic>
      <p:pic>
        <p:nvPicPr>
          <p:cNvPr id="57" name="buom" descr="A insect on the ground&#10;&#10;Description generated with high confidence">
            <a:extLst>
              <a:ext uri="{FF2B5EF4-FFF2-40B4-BE49-F238E27FC236}">
                <a16:creationId xmlns:a16="http://schemas.microsoft.com/office/drawing/2014/main" id="{633BA60B-A834-4BA0-9477-2FB9465B37F1}"/>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rot="20770510">
            <a:off x="1835381" y="2493526"/>
            <a:ext cx="963915" cy="923431"/>
          </a:xfrm>
          <a:prstGeom prst="rect">
            <a:avLst/>
          </a:prstGeom>
        </p:spPr>
      </p:pic>
      <p:pic>
        <p:nvPicPr>
          <p:cNvPr id="3" name="Picture 2">
            <a:extLst>
              <a:ext uri="{FF2B5EF4-FFF2-40B4-BE49-F238E27FC236}">
                <a16:creationId xmlns:a16="http://schemas.microsoft.com/office/drawing/2014/main" id="{3269E7C5-4EA5-4C44-AA00-1B2105BB8280}"/>
              </a:ext>
            </a:extLst>
          </p:cNvPr>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1543425" y="4934925"/>
            <a:ext cx="506291" cy="506291"/>
          </a:xfrm>
          <a:prstGeom prst="rect">
            <a:avLst/>
          </a:prstGeom>
        </p:spPr>
      </p:pic>
      <p:pic>
        <p:nvPicPr>
          <p:cNvPr id="6" name="Picture 5">
            <a:extLst>
              <a:ext uri="{FF2B5EF4-FFF2-40B4-BE49-F238E27FC236}">
                <a16:creationId xmlns:a16="http://schemas.microsoft.com/office/drawing/2014/main" id="{2534BD2E-90FC-49F3-AC62-E2293F519BB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81073" y="144616"/>
            <a:ext cx="868643" cy="644243"/>
          </a:xfrm>
          <a:prstGeom prst="rect">
            <a:avLst/>
          </a:prstGeom>
        </p:spPr>
      </p:pic>
      <p:pic>
        <p:nvPicPr>
          <p:cNvPr id="4" name="Picture 3">
            <a:hlinkClick r:id="" action="ppaction://noaction"/>
            <a:extLst>
              <a:ext uri="{FF2B5EF4-FFF2-40B4-BE49-F238E27FC236}">
                <a16:creationId xmlns:a16="http://schemas.microsoft.com/office/drawing/2014/main" id="{490A87E2-6F22-4B14-A9C6-16CD95B0AB62}"/>
              </a:ext>
            </a:extLst>
          </p:cNvPr>
          <p:cNvPicPr>
            <a:picLocks noChangeAspect="1"/>
          </p:cNvPicPr>
          <p:nvPr/>
        </p:nvPicPr>
        <p:blipFill rotWithShape="1">
          <a:blip r:embed="rId21">
            <a:extLst>
              <a:ext uri="{28A0092B-C50C-407E-A947-70E740481C1C}">
                <a14:useLocalDpi xmlns:a14="http://schemas.microsoft.com/office/drawing/2010/main" val="0"/>
              </a:ext>
            </a:extLst>
          </a:blip>
          <a:srcRect t="10052" b="11202"/>
          <a:stretch/>
        </p:blipFill>
        <p:spPr>
          <a:xfrm>
            <a:off x="7446646" y="6219826"/>
            <a:ext cx="1506247" cy="558165"/>
          </a:xfrm>
          <a:prstGeom prst="rect">
            <a:avLst/>
          </a:prstGeom>
        </p:spPr>
      </p:pic>
    </p:spTree>
    <p:extLst>
      <p:ext uri="{BB962C8B-B14F-4D97-AF65-F5344CB8AC3E}">
        <p14:creationId xmlns:p14="http://schemas.microsoft.com/office/powerpoint/2010/main" val="2002630845"/>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2"/>
                  </p:tgtEl>
                </p:cond>
              </p:nextCondLst>
            </p:seq>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4"/>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6"/>
                                        </p:tgtEl>
                                      </p:cBhvr>
                                    </p:animEffect>
                                    <p:set>
                                      <p:cBhvr>
                                        <p:cTn id="19"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6"/>
                  </p:tgtEl>
                </p:cond>
              </p:nextCondLst>
            </p:seq>
            <p:seq concurrent="1" nextAc="seek">
              <p:cTn id="20" restart="whenNotActive" fill="hold" evtFilter="cancelBubble" nodeType="interactiveSeq">
                <p:stCondLst>
                  <p:cond evt="onClick" delay="0">
                    <p:tgtEl>
                      <p:spTgt spid="3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8"/>
                                        </p:tgtEl>
                                      </p:cBhvr>
                                    </p:animEffect>
                                    <p:set>
                                      <p:cBhvr>
                                        <p:cTn id="25"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8"/>
                  </p:tgtEl>
                </p:cond>
              </p:nextCondLst>
            </p:seq>
            <p:seq concurrent="1" nextAc="seek">
              <p:cTn id="26" restart="whenNotActive" fill="hold" evtFilter="cancelBubble" nodeType="interactiveSeq">
                <p:stCondLst>
                  <p:cond evt="onClick" delay="0">
                    <p:tgtEl>
                      <p:spTgt spid="4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0"/>
                                        </p:tgtEl>
                                      </p:cBhvr>
                                    </p:animEffect>
                                    <p:set>
                                      <p:cBhvr>
                                        <p:cTn id="3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1"/>
                                        </p:tgtEl>
                                      </p:cBhvr>
                                    </p:animEffect>
                                    <p:set>
                                      <p:cBhvr>
                                        <p:cTn id="3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8" restart="whenNotActive" fill="hold" evtFilter="cancelBubble" nodeType="interactiveSeq">
                <p:stCondLst>
                  <p:cond evt="onClick" delay="0">
                    <p:tgtEl>
                      <p:spTgt spid="4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44" restart="whenNotActive" fill="hold" evtFilter="cancelBubble" nodeType="interactiveSeq">
                <p:stCondLst>
                  <p:cond evt="onClick" delay="0">
                    <p:tgtEl>
                      <p:spTgt spid="4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43"/>
                                        </p:tgtEl>
                                      </p:cBhvr>
                                    </p:animEffect>
                                    <p:set>
                                      <p:cBhvr>
                                        <p:cTn id="49"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0" restart="whenNotActive" fill="hold" evtFilter="cancelBubble" nodeType="interactiveSeq">
                <p:stCondLst>
                  <p:cond evt="onClick" delay="0">
                    <p:tgtEl>
                      <p:spTgt spid="5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32"/>
                                        </p:tgtEl>
                                      </p:cBhvr>
                                    </p:animEffect>
                                    <p:set>
                                      <p:cBhvr>
                                        <p:cTn id="58" dur="1" fill="hold">
                                          <p:stCondLst>
                                            <p:cond delay="499"/>
                                          </p:stCondLst>
                                        </p:cTn>
                                        <p:tgtEl>
                                          <p:spTgt spid="3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4"/>
                                        </p:tgtEl>
                                      </p:cBhvr>
                                    </p:animEffect>
                                    <p:set>
                                      <p:cBhvr>
                                        <p:cTn id="61" dur="1" fill="hold">
                                          <p:stCondLst>
                                            <p:cond delay="499"/>
                                          </p:stCondLst>
                                        </p:cTn>
                                        <p:tgtEl>
                                          <p:spTgt spid="34"/>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6"/>
                                        </p:tgtEl>
                                      </p:cBhvr>
                                    </p:animEffect>
                                    <p:set>
                                      <p:cBhvr>
                                        <p:cTn id="64" dur="1" fill="hold">
                                          <p:stCondLst>
                                            <p:cond delay="499"/>
                                          </p:stCondLst>
                                        </p:cTn>
                                        <p:tgtEl>
                                          <p:spTgt spid="3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32" presetClass="emph" presetSubtype="0" repeatCount="indefinite" fill="hold" nodeType="withEffect">
                                  <p:stCondLst>
                                    <p:cond delay="0"/>
                                  </p:stCondLst>
                                  <p:childTnLst>
                                    <p:animRot by="120000">
                                      <p:cBhvr>
                                        <p:cTn id="69" dur="100" fill="hold">
                                          <p:stCondLst>
                                            <p:cond delay="0"/>
                                          </p:stCondLst>
                                        </p:cTn>
                                        <p:tgtEl>
                                          <p:spTgt spid="4"/>
                                        </p:tgtEl>
                                        <p:attrNameLst>
                                          <p:attrName>r</p:attrName>
                                        </p:attrNameLst>
                                      </p:cBhvr>
                                    </p:animRot>
                                    <p:animRot by="-240000">
                                      <p:cBhvr>
                                        <p:cTn id="70" dur="200" fill="hold">
                                          <p:stCondLst>
                                            <p:cond delay="200"/>
                                          </p:stCondLst>
                                        </p:cTn>
                                        <p:tgtEl>
                                          <p:spTgt spid="4"/>
                                        </p:tgtEl>
                                        <p:attrNameLst>
                                          <p:attrName>r</p:attrName>
                                        </p:attrNameLst>
                                      </p:cBhvr>
                                    </p:animRot>
                                    <p:animRot by="240000">
                                      <p:cBhvr>
                                        <p:cTn id="71" dur="200" fill="hold">
                                          <p:stCondLst>
                                            <p:cond delay="400"/>
                                          </p:stCondLst>
                                        </p:cTn>
                                        <p:tgtEl>
                                          <p:spTgt spid="4"/>
                                        </p:tgtEl>
                                        <p:attrNameLst>
                                          <p:attrName>r</p:attrName>
                                        </p:attrNameLst>
                                      </p:cBhvr>
                                    </p:animRot>
                                    <p:animRot by="-240000">
                                      <p:cBhvr>
                                        <p:cTn id="72" dur="200" fill="hold">
                                          <p:stCondLst>
                                            <p:cond delay="600"/>
                                          </p:stCondLst>
                                        </p:cTn>
                                        <p:tgtEl>
                                          <p:spTgt spid="4"/>
                                        </p:tgtEl>
                                        <p:attrNameLst>
                                          <p:attrName>r</p:attrName>
                                        </p:attrNameLst>
                                      </p:cBhvr>
                                    </p:animRot>
                                    <p:animRot by="120000">
                                      <p:cBhvr>
                                        <p:cTn id="73" dur="200" fill="hold">
                                          <p:stCondLst>
                                            <p:cond delay="800"/>
                                          </p:stCondLst>
                                        </p:cTn>
                                        <p:tgtEl>
                                          <p:spTgt spid="4"/>
                                        </p:tgtEl>
                                        <p:attrNameLst>
                                          <p:attrName>r</p:attrName>
                                        </p:attrNameLst>
                                      </p:cBhvr>
                                    </p:animRot>
                                  </p:childTnLst>
                                </p:cTn>
                              </p:par>
                            </p:childTnLst>
                          </p:cTn>
                        </p:par>
                      </p:childTnLst>
                    </p:cTn>
                  </p:par>
                </p:childTnLst>
              </p:cTn>
              <p:nextCondLst>
                <p:cond evt="onClick" delay="0">
                  <p:tgtEl>
                    <p:spTgt spid="5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8E1A78-9248-4E02-BA2D-C89A9EE2E96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281" y="1463040"/>
            <a:ext cx="9727179" cy="4954252"/>
          </a:xfrm>
          <a:prstGeom prst="rect">
            <a:avLst/>
          </a:prstGeom>
        </p:spPr>
      </p:pic>
    </p:spTree>
    <p:extLst>
      <p:ext uri="{BB962C8B-B14F-4D97-AF65-F5344CB8AC3E}">
        <p14:creationId xmlns:p14="http://schemas.microsoft.com/office/powerpoint/2010/main" val="29825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
            <a:extLst>
              <a:ext uri="{FF2B5EF4-FFF2-40B4-BE49-F238E27FC236}">
                <a16:creationId xmlns:a16="http://schemas.microsoft.com/office/drawing/2014/main" id="{02219679-5F1D-46C2-B009-46E618B9201B}"/>
              </a:ext>
            </a:extLst>
          </p:cNvPr>
          <p:cNvSpPr/>
          <p:nvPr/>
        </p:nvSpPr>
        <p:spPr>
          <a:xfrm>
            <a:off x="1839601" y="1715988"/>
            <a:ext cx="8492016" cy="3396342"/>
          </a:xfrm>
          <a:prstGeom prst="roundRect">
            <a:avLst/>
          </a:prstGeom>
          <a:blipFill>
            <a:blip r:embed="rId2"/>
            <a:stretch>
              <a:fillRect/>
            </a:stretch>
          </a:blip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FFF9EDE9-58BF-4E60-B64D-8347738B4B13}"/>
              </a:ext>
            </a:extLst>
          </p:cNvPr>
          <p:cNvSpPr txBox="1"/>
          <p:nvPr/>
        </p:nvSpPr>
        <p:spPr>
          <a:xfrm>
            <a:off x="5576702" y="2353305"/>
            <a:ext cx="1098506" cy="1015663"/>
          </a:xfrm>
          <a:prstGeom prst="rect">
            <a:avLst/>
          </a:prstGeom>
          <a:noFill/>
        </p:spPr>
        <p:txBody>
          <a:bodyPr wrap="square" rtlCol="0">
            <a:spAutoFit/>
          </a:bodyPr>
          <a:lstStyle/>
          <a:p>
            <a:r>
              <a:rPr lang="en-US" sz="6000" b="1" dirty="0">
                <a:ln w="12700" cmpd="sng">
                  <a:solidFill>
                    <a:schemeClr val="accent4"/>
                  </a:solidFill>
                  <a:prstDash val="solid"/>
                </a:ln>
                <a:solidFill>
                  <a:srgbClr val="FF0000"/>
                </a:solidFill>
              </a:rPr>
              <a:t>04</a:t>
            </a:r>
          </a:p>
        </p:txBody>
      </p:sp>
      <p:sp>
        <p:nvSpPr>
          <p:cNvPr id="18" name="TextBox 17">
            <a:extLst>
              <a:ext uri="{FF2B5EF4-FFF2-40B4-BE49-F238E27FC236}">
                <a16:creationId xmlns:a16="http://schemas.microsoft.com/office/drawing/2014/main" id="{03EF20FD-2512-4D92-8002-B9261148F491}"/>
              </a:ext>
            </a:extLst>
          </p:cNvPr>
          <p:cNvSpPr txBox="1"/>
          <p:nvPr/>
        </p:nvSpPr>
        <p:spPr>
          <a:xfrm>
            <a:off x="1757364" y="3355742"/>
            <a:ext cx="8543080" cy="1323439"/>
          </a:xfrm>
          <a:prstGeom prst="rect">
            <a:avLst/>
          </a:prstGeom>
          <a:noFill/>
        </p:spPr>
        <p:txBody>
          <a:bodyPr wrap="square" rtlCol="0">
            <a:spAutoFit/>
          </a:bodyPr>
          <a:lstStyle/>
          <a:p>
            <a:pPr algn="ctr"/>
            <a:r>
              <a:rPr lang="en-US" sz="8000" b="1" dirty="0">
                <a:ln w="0"/>
                <a:solidFill>
                  <a:srgbClr val="0070C0"/>
                </a:solidFill>
                <a:effectLst>
                  <a:outerShdw blurRad="38100" dist="25400" dir="5400000" algn="ctr" rotWithShape="0">
                    <a:srgbClr val="6E747A">
                      <a:alpha val="43000"/>
                    </a:srgbClr>
                  </a:outerShdw>
                </a:effectLst>
              </a:rPr>
              <a:t>ĐỌC</a:t>
            </a:r>
          </a:p>
        </p:txBody>
      </p:sp>
    </p:spTree>
    <p:extLst>
      <p:ext uri="{BB962C8B-B14F-4D97-AF65-F5344CB8AC3E}">
        <p14:creationId xmlns:p14="http://schemas.microsoft.com/office/powerpoint/2010/main" val="20014065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258560"/>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3332" y="571582"/>
            <a:ext cx="2774914" cy="1663618"/>
          </a:xfrm>
          <a:prstGeom prst="rect">
            <a:avLst/>
          </a:prstGeom>
        </p:spPr>
      </p:pic>
    </p:spTree>
    <p:extLst>
      <p:ext uri="{BB962C8B-B14F-4D97-AF65-F5344CB8AC3E}">
        <p14:creationId xmlns:p14="http://schemas.microsoft.com/office/powerpoint/2010/main" val="198065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12192000" cy="3131523"/>
          </a:xfrm>
          <a:prstGeom prst="rect">
            <a:avLst/>
          </a:prstGeom>
        </p:spPr>
      </p:pic>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1545" y="-115787"/>
            <a:ext cx="2774914" cy="1663618"/>
          </a:xfrm>
          <a:prstGeom prst="rect">
            <a:avLst/>
          </a:prstGeom>
        </p:spPr>
      </p:pic>
      <p:sp>
        <p:nvSpPr>
          <p:cNvPr id="9" name="TextBox 8">
            <a:extLst>
              <a:ext uri="{FF2B5EF4-FFF2-40B4-BE49-F238E27FC236}">
                <a16:creationId xmlns:a16="http://schemas.microsoft.com/office/drawing/2014/main" id="{DE071C49-BEA7-42D0-BCDB-80B63A36166E}"/>
              </a:ext>
            </a:extLst>
          </p:cNvPr>
          <p:cNvSpPr txBox="1"/>
          <p:nvPr/>
        </p:nvSpPr>
        <p:spPr>
          <a:xfrm>
            <a:off x="357744" y="3429000"/>
            <a:ext cx="11476512" cy="2800767"/>
          </a:xfrm>
          <a:prstGeom prst="rect">
            <a:avLst/>
          </a:prstGeom>
          <a:noFill/>
        </p:spPr>
        <p:txBody>
          <a:bodyPr wrap="square" rtlCol="0">
            <a:spAutoFit/>
          </a:bodyPr>
          <a:lstStyle/>
          <a:p>
            <a:pPr indent="457200" algn="just"/>
            <a:r>
              <a:rPr lang="en-US" sz="4400" dirty="0" err="1">
                <a:latin typeface="Arial-Rounded" panose="020B0500000000000000" pitchFamily="34" charset="0"/>
                <a:ea typeface="Arial-Rounded" panose="020B0500000000000000" pitchFamily="34" charset="0"/>
                <a:cs typeface="Arial-Rounded" panose="020B0500000000000000" pitchFamily="34" charset="0"/>
              </a:rPr>
              <a:t>Tết</a:t>
            </a:r>
            <a:r>
              <a:rPr lang="en-US" sz="4400" dirty="0">
                <a:latin typeface="Arial-Rounded" panose="020B0500000000000000" pitchFamily="34" charset="0"/>
                <a:ea typeface="Arial-Rounded" panose="020B0500000000000000" pitchFamily="34" charset="0"/>
                <a:cs typeface="Arial-Rounded" panose="020B0500000000000000" pitchFamily="34" charset="0"/>
              </a:rPr>
              <a:t> đến thật gần. Cái rét vẫn đậm. Mấy cây đào đã chi chít lộc non. Vài nụ tròn đỏ thắm vừa hé nở. Rồi trời ấm dần, đàn én nhỏ lại ríu rít bay về, náo nức chào đón năm mới.</a:t>
            </a:r>
          </a:p>
        </p:txBody>
      </p:sp>
      <p:cxnSp>
        <p:nvCxnSpPr>
          <p:cNvPr id="3" name="Straight Connector 2">
            <a:extLst>
              <a:ext uri="{FF2B5EF4-FFF2-40B4-BE49-F238E27FC236}">
                <a16:creationId xmlns:a16="http://schemas.microsoft.com/office/drawing/2014/main" id="{4425E4F4-B665-4596-9896-8BFC8579D1A2}"/>
              </a:ext>
            </a:extLst>
          </p:cNvPr>
          <p:cNvCxnSpPr/>
          <p:nvPr/>
        </p:nvCxnSpPr>
        <p:spPr>
          <a:xfrm>
            <a:off x="6505575" y="4105275"/>
            <a:ext cx="377427" cy="0"/>
          </a:xfrm>
          <a:prstGeom prst="line">
            <a:avLst/>
          </a:prstGeom>
          <a:ln w="381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4FFFB92-C422-49A8-B428-B2F3BD5C5630}"/>
              </a:ext>
            </a:extLst>
          </p:cNvPr>
          <p:cNvCxnSpPr/>
          <p:nvPr/>
        </p:nvCxnSpPr>
        <p:spPr>
          <a:xfrm>
            <a:off x="1171575" y="4095750"/>
            <a:ext cx="377427" cy="0"/>
          </a:xfrm>
          <a:prstGeom prst="line">
            <a:avLst/>
          </a:prstGeom>
          <a:ln w="38100">
            <a:solidFill>
              <a:srgbClr val="87B87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65D7B0C-D6D1-4424-9BE1-3CDA4E6BC2DF}"/>
              </a:ext>
            </a:extLst>
          </p:cNvPr>
          <p:cNvCxnSpPr>
            <a:cxnSpLocks/>
          </p:cNvCxnSpPr>
          <p:nvPr/>
        </p:nvCxnSpPr>
        <p:spPr>
          <a:xfrm>
            <a:off x="3657600" y="4781550"/>
            <a:ext cx="2762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3471CD-F542-4ABB-ABC1-020A989E4E9B}"/>
              </a:ext>
            </a:extLst>
          </p:cNvPr>
          <p:cNvCxnSpPr>
            <a:cxnSpLocks/>
          </p:cNvCxnSpPr>
          <p:nvPr/>
        </p:nvCxnSpPr>
        <p:spPr>
          <a:xfrm>
            <a:off x="10458450" y="5438775"/>
            <a:ext cx="2762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32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2DE48A-9BCE-8681-5324-AD91657D81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9484"/>
            <a:ext cx="2339311" cy="1495575"/>
          </a:xfrm>
          <a:prstGeom prst="rect">
            <a:avLst/>
          </a:prstGeom>
        </p:spPr>
      </p:pic>
      <p:sp>
        <p:nvSpPr>
          <p:cNvPr id="3" name="TextBox 2">
            <a:extLst>
              <a:ext uri="{FF2B5EF4-FFF2-40B4-BE49-F238E27FC236}">
                <a16:creationId xmlns:a16="http://schemas.microsoft.com/office/drawing/2014/main" id="{8BEA4DF3-FC11-A4A3-1802-C1C9B08F6C6F}"/>
              </a:ext>
            </a:extLst>
          </p:cNvPr>
          <p:cNvSpPr txBox="1"/>
          <p:nvPr/>
        </p:nvSpPr>
        <p:spPr>
          <a:xfrm>
            <a:off x="433347" y="1005798"/>
            <a:ext cx="5295100" cy="5506316"/>
          </a:xfrm>
          <a:prstGeom prst="rect">
            <a:avLst/>
          </a:prstGeom>
          <a:noFill/>
        </p:spPr>
        <p:txBody>
          <a:bodyPr wrap="square" rtlCol="0">
            <a:spAutoFit/>
          </a:bodyPr>
          <a:lstStyle/>
          <a:p>
            <a:pPr algn="just">
              <a:lnSpc>
                <a:spcPct val="150000"/>
              </a:lnSpc>
            </a:pPr>
            <a:r>
              <a:rPr lang="en-US" sz="4000">
                <a:solidFill>
                  <a:srgbClr val="0000CC"/>
                </a:solidFill>
                <a:latin typeface="Arial-Rounded" panose="020B0500000000000000" pitchFamily="34" charset="0"/>
                <a:ea typeface="Arial-Rounded" panose="020B0500000000000000" pitchFamily="34" charset="0"/>
                <a:cs typeface="Arial-Rounded" panose="020B0500000000000000" pitchFamily="34" charset="0"/>
              </a:rPr>
              <a:t>Luyện đọc tiếng:</a:t>
            </a:r>
          </a:p>
          <a:p>
            <a:pPr marL="1371600" indent="685800">
              <a:lnSpc>
                <a:spcPct val="150000"/>
              </a:lnSpc>
              <a:buFont typeface="Wingdings" panose="05000000000000000000" pitchFamily="2" charset="2"/>
              <a:buChar char="Ø"/>
            </a:pPr>
            <a:r>
              <a:rPr lang="en-US" sz="4000">
                <a:latin typeface="Arial-Rounded" panose="020B0500000000000000" pitchFamily="34" charset="0"/>
                <a:ea typeface="Arial-Rounded" panose="020B0500000000000000" pitchFamily="34" charset="0"/>
                <a:cs typeface="Arial-Rounded" panose="020B0500000000000000" pitchFamily="34" charset="0"/>
              </a:rPr>
              <a:t>Tết</a:t>
            </a:r>
          </a:p>
          <a:p>
            <a:pPr marL="1371600" indent="685800">
              <a:lnSpc>
                <a:spcPct val="150000"/>
              </a:lnSpc>
              <a:buFont typeface="Wingdings" panose="05000000000000000000" pitchFamily="2" charset="2"/>
              <a:buChar char="Ø"/>
            </a:pPr>
            <a:r>
              <a:rPr lang="en-US" sz="4000">
                <a:latin typeface="Arial-Rounded" panose="020B0500000000000000" pitchFamily="34" charset="0"/>
                <a:ea typeface="Arial-Rounded" panose="020B0500000000000000" pitchFamily="34" charset="0"/>
                <a:cs typeface="Arial-Rounded" panose="020B0500000000000000" pitchFamily="34" charset="0"/>
              </a:rPr>
              <a:t>rét </a:t>
            </a:r>
          </a:p>
          <a:p>
            <a:pPr marL="1371600" indent="685800">
              <a:lnSpc>
                <a:spcPct val="150000"/>
              </a:lnSpc>
              <a:buFont typeface="Wingdings" panose="05000000000000000000" pitchFamily="2" charset="2"/>
              <a:buChar char="Ø"/>
            </a:pPr>
            <a:r>
              <a:rPr lang="en-US" sz="4000">
                <a:latin typeface="Arial-Rounded" panose="020B0500000000000000" pitchFamily="34" charset="0"/>
                <a:ea typeface="Arial-Rounded" panose="020B0500000000000000" pitchFamily="34" charset="0"/>
                <a:cs typeface="Arial-Rounded" panose="020B0500000000000000" pitchFamily="34" charset="0"/>
              </a:rPr>
              <a:t>chít </a:t>
            </a:r>
          </a:p>
          <a:p>
            <a:pPr marL="1371600" indent="685800">
              <a:lnSpc>
                <a:spcPct val="150000"/>
              </a:lnSpc>
              <a:buFont typeface="Wingdings" panose="05000000000000000000" pitchFamily="2" charset="2"/>
              <a:buChar char="Ø"/>
            </a:pPr>
            <a:r>
              <a:rPr lang="en-US" sz="4000">
                <a:latin typeface="Arial-Rounded" panose="020B0500000000000000" pitchFamily="34" charset="0"/>
                <a:ea typeface="Arial-Rounded" panose="020B0500000000000000" pitchFamily="34" charset="0"/>
                <a:cs typeface="Arial-Rounded" panose="020B0500000000000000" pitchFamily="34" charset="0"/>
              </a:rPr>
              <a:t>rít</a:t>
            </a:r>
          </a:p>
          <a:p>
            <a:pPr algn="just">
              <a:lnSpc>
                <a:spcPct val="150000"/>
              </a:lnSpc>
            </a:pPr>
            <a:endParaRPr lang="vi-VN"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8A008DF3-7CF7-4D6D-531D-4EDBCDE6D14C}"/>
              </a:ext>
            </a:extLst>
          </p:cNvPr>
          <p:cNvSpPr txBox="1"/>
          <p:nvPr/>
        </p:nvSpPr>
        <p:spPr>
          <a:xfrm>
            <a:off x="6096000" y="1005798"/>
            <a:ext cx="5295100" cy="4582986"/>
          </a:xfrm>
          <a:prstGeom prst="rect">
            <a:avLst/>
          </a:prstGeom>
          <a:noFill/>
        </p:spPr>
        <p:txBody>
          <a:bodyPr wrap="square" rtlCol="0">
            <a:spAutoFit/>
          </a:bodyPr>
          <a:lstStyle/>
          <a:p>
            <a:pPr algn="just">
              <a:lnSpc>
                <a:spcPct val="150000"/>
              </a:lnSpc>
            </a:pPr>
            <a:r>
              <a:rPr lang="en-US" sz="4000">
                <a:solidFill>
                  <a:srgbClr val="0000CC"/>
                </a:solidFill>
                <a:latin typeface="Arial-Rounded" panose="020B0500000000000000" pitchFamily="34" charset="0"/>
                <a:ea typeface="Arial-Rounded" panose="020B0500000000000000" pitchFamily="34" charset="0"/>
                <a:cs typeface="Arial-Rounded" panose="020B0500000000000000" pitchFamily="34" charset="0"/>
              </a:rPr>
              <a:t>Luyện đọc từ:</a:t>
            </a:r>
          </a:p>
          <a:p>
            <a:pPr marL="1371600" indent="685800">
              <a:lnSpc>
                <a:spcPct val="150000"/>
              </a:lnSpc>
              <a:buFont typeface="Wingdings" panose="05000000000000000000" pitchFamily="2" charset="2"/>
              <a:buChar char="Ø"/>
            </a:pPr>
            <a:r>
              <a:rPr lang="en-US" sz="4000">
                <a:latin typeface="Arial-Rounded" panose="020B0500000000000000" pitchFamily="34" charset="0"/>
                <a:ea typeface="Arial-Rounded" panose="020B0500000000000000" pitchFamily="34" charset="0"/>
                <a:cs typeface="Arial-Rounded" panose="020B0500000000000000" pitchFamily="34" charset="0"/>
              </a:rPr>
              <a:t>chi chít </a:t>
            </a:r>
          </a:p>
          <a:p>
            <a:pPr marL="1371600" indent="685800">
              <a:lnSpc>
                <a:spcPct val="150000"/>
              </a:lnSpc>
              <a:buFont typeface="Wingdings" panose="05000000000000000000" pitchFamily="2" charset="2"/>
              <a:buChar char="Ø"/>
            </a:pPr>
            <a:r>
              <a:rPr lang="en-US" sz="4000">
                <a:latin typeface="Arial-Rounded" panose="020B0500000000000000" pitchFamily="34" charset="0"/>
                <a:ea typeface="Arial-Rounded" panose="020B0500000000000000" pitchFamily="34" charset="0"/>
                <a:cs typeface="Arial-Rounded" panose="020B0500000000000000" pitchFamily="34" charset="0"/>
              </a:rPr>
              <a:t>ríu rít </a:t>
            </a:r>
          </a:p>
          <a:p>
            <a:pPr marL="1371600" indent="685800">
              <a:lnSpc>
                <a:spcPct val="150000"/>
              </a:lnSpc>
              <a:buFont typeface="Wingdings" panose="05000000000000000000" pitchFamily="2" charset="2"/>
              <a:buChar char="Ø"/>
            </a:pPr>
            <a:r>
              <a:rPr lang="en-US" sz="4000">
                <a:latin typeface="Arial-Rounded" panose="020B0500000000000000" pitchFamily="34" charset="0"/>
                <a:ea typeface="Arial-Rounded" panose="020B0500000000000000" pitchFamily="34" charset="0"/>
                <a:cs typeface="Arial-Rounded" panose="020B0500000000000000" pitchFamily="34" charset="0"/>
              </a:rPr>
              <a:t>hé nở</a:t>
            </a:r>
          </a:p>
          <a:p>
            <a:pPr algn="just">
              <a:lnSpc>
                <a:spcPct val="150000"/>
              </a:lnSpc>
            </a:pPr>
            <a:endParaRPr lang="vi-VN" sz="4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8988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15A7F7-9A2C-B6D2-5A8A-3AADED53BF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9484"/>
            <a:ext cx="2339311" cy="1495575"/>
          </a:xfrm>
          <a:prstGeom prst="rect">
            <a:avLst/>
          </a:prstGeom>
        </p:spPr>
      </p:pic>
      <p:sp>
        <p:nvSpPr>
          <p:cNvPr id="3" name="TextBox 2">
            <a:extLst>
              <a:ext uri="{FF2B5EF4-FFF2-40B4-BE49-F238E27FC236}">
                <a16:creationId xmlns:a16="http://schemas.microsoft.com/office/drawing/2014/main" id="{903B3F1F-7B0F-2931-3E9D-1E65BE38D345}"/>
              </a:ext>
            </a:extLst>
          </p:cNvPr>
          <p:cNvSpPr txBox="1"/>
          <p:nvPr/>
        </p:nvSpPr>
        <p:spPr>
          <a:xfrm>
            <a:off x="2894158" y="1355421"/>
            <a:ext cx="7164241" cy="4582986"/>
          </a:xfrm>
          <a:prstGeom prst="rect">
            <a:avLst/>
          </a:prstGeom>
          <a:noFill/>
        </p:spPr>
        <p:txBody>
          <a:bodyPr wrap="square" rtlCol="0">
            <a:spAutoFit/>
          </a:bodyPr>
          <a:lstStyle/>
          <a:p>
            <a:pPr algn="just">
              <a:lnSpc>
                <a:spcPct val="150000"/>
              </a:lnSpc>
            </a:pPr>
            <a:r>
              <a:rPr lang="en-US" sz="4000">
                <a:solidFill>
                  <a:srgbClr val="0000CC"/>
                </a:solidFill>
                <a:latin typeface="Arial-Rounded" panose="020B0500000000000000" pitchFamily="34" charset="0"/>
                <a:ea typeface="Arial-Rounded" panose="020B0500000000000000" pitchFamily="34" charset="0"/>
                <a:cs typeface="Arial-Rounded" panose="020B0500000000000000" pitchFamily="34" charset="0"/>
              </a:rPr>
              <a:t>Luyện đọc cụm từ:</a:t>
            </a:r>
          </a:p>
          <a:p>
            <a:pPr marL="1371600" indent="685800">
              <a:lnSpc>
                <a:spcPct val="150000"/>
              </a:lnSpc>
              <a:buFont typeface="Wingdings" panose="05000000000000000000" pitchFamily="2" charset="2"/>
              <a:buChar char="Ø"/>
            </a:pPr>
            <a:r>
              <a:rPr lang="en-US" sz="4000">
                <a:latin typeface="Arial-Rounded" panose="020B0500000000000000" pitchFamily="34" charset="0"/>
                <a:ea typeface="Arial-Rounded" panose="020B0500000000000000" pitchFamily="34" charset="0"/>
                <a:cs typeface="Arial-Rounded" panose="020B0500000000000000" pitchFamily="34" charset="0"/>
              </a:rPr>
              <a:t>chi chít lộc non </a:t>
            </a:r>
          </a:p>
          <a:p>
            <a:pPr marL="1371600" indent="685800">
              <a:lnSpc>
                <a:spcPct val="150000"/>
              </a:lnSpc>
              <a:buFont typeface="Wingdings" panose="05000000000000000000" pitchFamily="2" charset="2"/>
              <a:buChar char="Ø"/>
            </a:pPr>
            <a:r>
              <a:rPr lang="en-US" sz="4000">
                <a:latin typeface="Arial-Rounded" panose="020B0500000000000000" pitchFamily="34" charset="0"/>
                <a:ea typeface="Arial-Rounded" panose="020B0500000000000000" pitchFamily="34" charset="0"/>
                <a:cs typeface="Arial-Rounded" panose="020B0500000000000000" pitchFamily="34" charset="0"/>
              </a:rPr>
              <a:t>đàn én nhỏ</a:t>
            </a:r>
          </a:p>
          <a:p>
            <a:pPr marL="1371600" indent="685800">
              <a:lnSpc>
                <a:spcPct val="150000"/>
              </a:lnSpc>
              <a:buFont typeface="Wingdings" panose="05000000000000000000" pitchFamily="2" charset="2"/>
              <a:buChar char="Ø"/>
            </a:pPr>
            <a:r>
              <a:rPr lang="en-US" sz="4000">
                <a:latin typeface="Arial-Rounded" panose="020B0500000000000000" pitchFamily="34" charset="0"/>
                <a:ea typeface="Arial-Rounded" panose="020B0500000000000000" pitchFamily="34" charset="0"/>
                <a:cs typeface="Arial-Rounded" panose="020B0500000000000000" pitchFamily="34" charset="0"/>
              </a:rPr>
              <a:t>chào đón năm mới</a:t>
            </a:r>
          </a:p>
          <a:p>
            <a:pPr algn="just">
              <a:lnSpc>
                <a:spcPct val="150000"/>
              </a:lnSpc>
            </a:pPr>
            <a:endParaRPr lang="vi-VN" sz="4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3186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33CA67-B5F6-D85F-194E-D70DC48A4F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9484"/>
            <a:ext cx="2339311" cy="1495575"/>
          </a:xfrm>
          <a:prstGeom prst="rect">
            <a:avLst/>
          </a:prstGeom>
        </p:spPr>
      </p:pic>
      <p:sp>
        <p:nvSpPr>
          <p:cNvPr id="3" name="TextBox 2">
            <a:extLst>
              <a:ext uri="{FF2B5EF4-FFF2-40B4-BE49-F238E27FC236}">
                <a16:creationId xmlns:a16="http://schemas.microsoft.com/office/drawing/2014/main" id="{2DCFC894-30CB-1694-B0FB-43C1818A41D1}"/>
              </a:ext>
            </a:extLst>
          </p:cNvPr>
          <p:cNvSpPr txBox="1"/>
          <p:nvPr/>
        </p:nvSpPr>
        <p:spPr>
          <a:xfrm>
            <a:off x="433347" y="1476445"/>
            <a:ext cx="11325306" cy="5078313"/>
          </a:xfrm>
          <a:prstGeom prst="rect">
            <a:avLst/>
          </a:prstGeom>
          <a:noFill/>
        </p:spPr>
        <p:txBody>
          <a:bodyPr wrap="square" rtlCol="0">
            <a:spAutoFit/>
          </a:bodyPr>
          <a:lstStyle/>
          <a:p>
            <a:pPr algn="just"/>
            <a:r>
              <a:rPr lang="vi-VN" sz="5400">
                <a:latin typeface="Arial-Rounded" panose="020B0500000000000000" pitchFamily="34" charset="0"/>
                <a:ea typeface="Arial-Rounded" panose="020B0500000000000000" pitchFamily="34" charset="0"/>
                <a:cs typeface="Arial-Rounded" panose="020B0500000000000000" pitchFamily="34" charset="0"/>
              </a:rPr>
              <a:t> </a:t>
            </a:r>
            <a:r>
              <a:rPr lang="en-US" sz="5400">
                <a:latin typeface="Arial-Rounded" panose="020B0500000000000000" pitchFamily="34" charset="0"/>
                <a:ea typeface="Arial-Rounded" panose="020B0500000000000000" pitchFamily="34" charset="0"/>
                <a:cs typeface="Arial-Rounded" panose="020B0500000000000000" pitchFamily="34" charset="0"/>
              </a:rPr>
              <a:t>   Tết đến thật gần. Cái rét vẫn đậm. Mấy cây đào đã chi chít lộc non. Vài nụ tròn đỏ thắm vừa hé nở. Rồi trời ấm dần, đàn én nhỏ lại ríu rít bay về, náo nức chào đón năm mới.</a:t>
            </a:r>
          </a:p>
          <a:p>
            <a:pPr algn="just"/>
            <a:endParaRPr lang="vi-VN" sz="5400"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id="{9E8AFAFE-A8D7-122A-73AB-C2FB8E056843}"/>
              </a:ext>
            </a:extLst>
          </p:cNvPr>
          <p:cNvGrpSpPr/>
          <p:nvPr/>
        </p:nvGrpSpPr>
        <p:grpSpPr>
          <a:xfrm>
            <a:off x="705124" y="1146801"/>
            <a:ext cx="574968" cy="642272"/>
            <a:chOff x="489971" y="1560760"/>
            <a:chExt cx="633706" cy="707886"/>
          </a:xfrm>
        </p:grpSpPr>
        <p:sp>
          <p:nvSpPr>
            <p:cNvPr id="4" name="Oval 3">
              <a:extLst>
                <a:ext uri="{FF2B5EF4-FFF2-40B4-BE49-F238E27FC236}">
                  <a16:creationId xmlns:a16="http://schemas.microsoft.com/office/drawing/2014/main" id="{D071942F-23C5-1560-8439-C393D3AC5BA6}"/>
                </a:ext>
              </a:extLst>
            </p:cNvPr>
            <p:cNvSpPr/>
            <p:nvPr/>
          </p:nvSpPr>
          <p:spPr>
            <a:xfrm>
              <a:off x="489971" y="1585059"/>
              <a:ext cx="633706" cy="633706"/>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B35CFB4-FF1D-874B-892E-7145F887259B}"/>
                </a:ext>
              </a:extLst>
            </p:cNvPr>
            <p:cNvSpPr txBox="1"/>
            <p:nvPr/>
          </p:nvSpPr>
          <p:spPr>
            <a:xfrm>
              <a:off x="584648" y="1560760"/>
              <a:ext cx="444352" cy="707886"/>
            </a:xfrm>
            <a:prstGeom prst="rect">
              <a:avLst/>
            </a:prstGeom>
            <a:noFill/>
          </p:spPr>
          <p:txBody>
            <a:bodyPr wrap="none" rtlCol="0">
              <a:spAutoFit/>
            </a:bodyPr>
            <a:lstStyle/>
            <a:p>
              <a:r>
                <a:rPr lang="en-US" sz="4000" b="1">
                  <a:solidFill>
                    <a:schemeClr val="bg1"/>
                  </a:solidFill>
                </a:rPr>
                <a:t>1</a:t>
              </a:r>
            </a:p>
          </p:txBody>
        </p:sp>
      </p:grpSp>
      <p:grpSp>
        <p:nvGrpSpPr>
          <p:cNvPr id="10" name="Group 9">
            <a:extLst>
              <a:ext uri="{FF2B5EF4-FFF2-40B4-BE49-F238E27FC236}">
                <a16:creationId xmlns:a16="http://schemas.microsoft.com/office/drawing/2014/main" id="{82A14EA5-70F4-6A15-6E9F-AAC1D6F979EA}"/>
              </a:ext>
            </a:extLst>
          </p:cNvPr>
          <p:cNvGrpSpPr/>
          <p:nvPr/>
        </p:nvGrpSpPr>
        <p:grpSpPr>
          <a:xfrm>
            <a:off x="6047604" y="1234656"/>
            <a:ext cx="574968" cy="642272"/>
            <a:chOff x="489971" y="1560760"/>
            <a:chExt cx="633706" cy="707886"/>
          </a:xfrm>
        </p:grpSpPr>
        <p:sp>
          <p:nvSpPr>
            <p:cNvPr id="11" name="Oval 10">
              <a:extLst>
                <a:ext uri="{FF2B5EF4-FFF2-40B4-BE49-F238E27FC236}">
                  <a16:creationId xmlns:a16="http://schemas.microsoft.com/office/drawing/2014/main" id="{8D79688F-BF70-D062-1B0D-21F0CBC7E0D8}"/>
                </a:ext>
              </a:extLst>
            </p:cNvPr>
            <p:cNvSpPr/>
            <p:nvPr/>
          </p:nvSpPr>
          <p:spPr>
            <a:xfrm>
              <a:off x="489971" y="1585059"/>
              <a:ext cx="633706" cy="633706"/>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7903F5B-540A-DFA0-B49D-ECFBC8E01A03}"/>
                </a:ext>
              </a:extLst>
            </p:cNvPr>
            <p:cNvSpPr txBox="1"/>
            <p:nvPr/>
          </p:nvSpPr>
          <p:spPr>
            <a:xfrm>
              <a:off x="584648" y="1560760"/>
              <a:ext cx="444352" cy="707886"/>
            </a:xfrm>
            <a:prstGeom prst="rect">
              <a:avLst/>
            </a:prstGeom>
            <a:noFill/>
          </p:spPr>
          <p:txBody>
            <a:bodyPr wrap="none" rtlCol="0">
              <a:spAutoFit/>
            </a:bodyPr>
            <a:lstStyle/>
            <a:p>
              <a:r>
                <a:rPr lang="en-US" sz="4000" b="1">
                  <a:solidFill>
                    <a:schemeClr val="bg1"/>
                  </a:solidFill>
                </a:rPr>
                <a:t>2</a:t>
              </a:r>
            </a:p>
          </p:txBody>
        </p:sp>
      </p:grpSp>
      <p:grpSp>
        <p:nvGrpSpPr>
          <p:cNvPr id="13" name="Group 12">
            <a:extLst>
              <a:ext uri="{FF2B5EF4-FFF2-40B4-BE49-F238E27FC236}">
                <a16:creationId xmlns:a16="http://schemas.microsoft.com/office/drawing/2014/main" id="{3A8AFCAF-D5A5-08F1-8CAB-2F2328589577}"/>
              </a:ext>
            </a:extLst>
          </p:cNvPr>
          <p:cNvGrpSpPr/>
          <p:nvPr/>
        </p:nvGrpSpPr>
        <p:grpSpPr>
          <a:xfrm>
            <a:off x="0" y="2111287"/>
            <a:ext cx="574968" cy="642272"/>
            <a:chOff x="489971" y="1560760"/>
            <a:chExt cx="633706" cy="707886"/>
          </a:xfrm>
        </p:grpSpPr>
        <p:sp>
          <p:nvSpPr>
            <p:cNvPr id="14" name="Oval 13">
              <a:extLst>
                <a:ext uri="{FF2B5EF4-FFF2-40B4-BE49-F238E27FC236}">
                  <a16:creationId xmlns:a16="http://schemas.microsoft.com/office/drawing/2014/main" id="{50BA97A9-ACB6-2C6C-443C-068E11C84473}"/>
                </a:ext>
              </a:extLst>
            </p:cNvPr>
            <p:cNvSpPr/>
            <p:nvPr/>
          </p:nvSpPr>
          <p:spPr>
            <a:xfrm>
              <a:off x="489971" y="1585059"/>
              <a:ext cx="633706" cy="633706"/>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4CD5925-5132-70A6-26A5-806700C6E462}"/>
                </a:ext>
              </a:extLst>
            </p:cNvPr>
            <p:cNvSpPr txBox="1"/>
            <p:nvPr/>
          </p:nvSpPr>
          <p:spPr>
            <a:xfrm>
              <a:off x="584648" y="1560760"/>
              <a:ext cx="444352" cy="707886"/>
            </a:xfrm>
            <a:prstGeom prst="rect">
              <a:avLst/>
            </a:prstGeom>
            <a:noFill/>
          </p:spPr>
          <p:txBody>
            <a:bodyPr wrap="none" rtlCol="0">
              <a:spAutoFit/>
            </a:bodyPr>
            <a:lstStyle/>
            <a:p>
              <a:r>
                <a:rPr lang="en-US" sz="4000" b="1">
                  <a:solidFill>
                    <a:schemeClr val="bg1"/>
                  </a:solidFill>
                </a:rPr>
                <a:t>3</a:t>
              </a:r>
            </a:p>
          </p:txBody>
        </p:sp>
      </p:grpSp>
      <p:grpSp>
        <p:nvGrpSpPr>
          <p:cNvPr id="16" name="Group 15">
            <a:extLst>
              <a:ext uri="{FF2B5EF4-FFF2-40B4-BE49-F238E27FC236}">
                <a16:creationId xmlns:a16="http://schemas.microsoft.com/office/drawing/2014/main" id="{64387C96-BFAF-271D-1F7D-E6DE96716F09}"/>
              </a:ext>
            </a:extLst>
          </p:cNvPr>
          <p:cNvGrpSpPr/>
          <p:nvPr/>
        </p:nvGrpSpPr>
        <p:grpSpPr>
          <a:xfrm>
            <a:off x="9397021" y="2139476"/>
            <a:ext cx="574968" cy="642272"/>
            <a:chOff x="489971" y="1560760"/>
            <a:chExt cx="633706" cy="707886"/>
          </a:xfrm>
        </p:grpSpPr>
        <p:sp>
          <p:nvSpPr>
            <p:cNvPr id="17" name="Oval 16">
              <a:extLst>
                <a:ext uri="{FF2B5EF4-FFF2-40B4-BE49-F238E27FC236}">
                  <a16:creationId xmlns:a16="http://schemas.microsoft.com/office/drawing/2014/main" id="{C4785801-6578-057E-A8FE-47961F83CE07}"/>
                </a:ext>
              </a:extLst>
            </p:cNvPr>
            <p:cNvSpPr/>
            <p:nvPr/>
          </p:nvSpPr>
          <p:spPr>
            <a:xfrm>
              <a:off x="489971" y="1585059"/>
              <a:ext cx="633706" cy="633706"/>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DB2990A-87B3-17D9-3294-6653FEFCB280}"/>
                </a:ext>
              </a:extLst>
            </p:cNvPr>
            <p:cNvSpPr txBox="1"/>
            <p:nvPr/>
          </p:nvSpPr>
          <p:spPr>
            <a:xfrm>
              <a:off x="584648" y="1560760"/>
              <a:ext cx="444352" cy="707886"/>
            </a:xfrm>
            <a:prstGeom prst="rect">
              <a:avLst/>
            </a:prstGeom>
            <a:noFill/>
          </p:spPr>
          <p:txBody>
            <a:bodyPr wrap="none" rtlCol="0">
              <a:spAutoFit/>
            </a:bodyPr>
            <a:lstStyle/>
            <a:p>
              <a:r>
                <a:rPr lang="en-US" sz="4000" b="1">
                  <a:solidFill>
                    <a:schemeClr val="bg1"/>
                  </a:solidFill>
                </a:rPr>
                <a:t>4</a:t>
              </a:r>
            </a:p>
          </p:txBody>
        </p:sp>
      </p:grpSp>
      <p:cxnSp>
        <p:nvCxnSpPr>
          <p:cNvPr id="20" name="Straight Connector 19">
            <a:extLst>
              <a:ext uri="{FF2B5EF4-FFF2-40B4-BE49-F238E27FC236}">
                <a16:creationId xmlns:a16="http://schemas.microsoft.com/office/drawing/2014/main" id="{8341BB40-7DD2-05AF-5137-912FF5C7E114}"/>
              </a:ext>
            </a:extLst>
          </p:cNvPr>
          <p:cNvCxnSpPr/>
          <p:nvPr/>
        </p:nvCxnSpPr>
        <p:spPr>
          <a:xfrm flipH="1">
            <a:off x="4287481" y="2420818"/>
            <a:ext cx="188259" cy="71438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66736CFF-0F9F-EB1A-E6C3-64E2FEF512A9}"/>
              </a:ext>
            </a:extLst>
          </p:cNvPr>
          <p:cNvCxnSpPr/>
          <p:nvPr/>
        </p:nvCxnSpPr>
        <p:spPr>
          <a:xfrm flipH="1">
            <a:off x="4583767" y="3200206"/>
            <a:ext cx="188259" cy="71438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AF61B8B8-3164-8067-98A6-F974A89CFD93}"/>
              </a:ext>
            </a:extLst>
          </p:cNvPr>
          <p:cNvCxnSpPr/>
          <p:nvPr/>
        </p:nvCxnSpPr>
        <p:spPr>
          <a:xfrm flipH="1">
            <a:off x="5510052" y="4015601"/>
            <a:ext cx="188259" cy="71438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6" name="Group 5">
            <a:extLst>
              <a:ext uri="{FF2B5EF4-FFF2-40B4-BE49-F238E27FC236}">
                <a16:creationId xmlns:a16="http://schemas.microsoft.com/office/drawing/2014/main" id="{10C883E8-ADD6-03B7-2FA3-16539EA612BB}"/>
              </a:ext>
            </a:extLst>
          </p:cNvPr>
          <p:cNvGrpSpPr/>
          <p:nvPr/>
        </p:nvGrpSpPr>
        <p:grpSpPr>
          <a:xfrm>
            <a:off x="7863133" y="2986939"/>
            <a:ext cx="574968" cy="707886"/>
            <a:chOff x="489971" y="1560760"/>
            <a:chExt cx="633706" cy="780203"/>
          </a:xfrm>
        </p:grpSpPr>
        <p:sp>
          <p:nvSpPr>
            <p:cNvPr id="7" name="Oval 6">
              <a:extLst>
                <a:ext uri="{FF2B5EF4-FFF2-40B4-BE49-F238E27FC236}">
                  <a16:creationId xmlns:a16="http://schemas.microsoft.com/office/drawing/2014/main" id="{9BD6E8FF-FCE1-33A0-DF08-C3868762B624}"/>
                </a:ext>
              </a:extLst>
            </p:cNvPr>
            <p:cNvSpPr/>
            <p:nvPr/>
          </p:nvSpPr>
          <p:spPr>
            <a:xfrm>
              <a:off x="489971" y="1585059"/>
              <a:ext cx="633706" cy="633706"/>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781F81-096B-3495-7644-B68F3B9A286F}"/>
                </a:ext>
              </a:extLst>
            </p:cNvPr>
            <p:cNvSpPr txBox="1"/>
            <p:nvPr/>
          </p:nvSpPr>
          <p:spPr>
            <a:xfrm>
              <a:off x="584648" y="1560760"/>
              <a:ext cx="489746" cy="780203"/>
            </a:xfrm>
            <a:prstGeom prst="rect">
              <a:avLst/>
            </a:prstGeom>
            <a:noFill/>
          </p:spPr>
          <p:txBody>
            <a:bodyPr wrap="none" rtlCol="0">
              <a:spAutoFit/>
            </a:bodyPr>
            <a:lstStyle/>
            <a:p>
              <a:r>
                <a:rPr lang="en-US" sz="4000" b="1">
                  <a:solidFill>
                    <a:schemeClr val="bg1"/>
                  </a:solidFill>
                </a:rPr>
                <a:t>5</a:t>
              </a:r>
            </a:p>
          </p:txBody>
        </p:sp>
      </p:grpSp>
    </p:spTree>
    <p:extLst>
      <p:ext uri="{BB962C8B-B14F-4D97-AF65-F5344CB8AC3E}">
        <p14:creationId xmlns:p14="http://schemas.microsoft.com/office/powerpoint/2010/main" val="302245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22" presetClass="entr" presetSubtype="4"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53" presetClass="entr" presetSubtype="16"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
            <a:extLst>
              <a:ext uri="{FF2B5EF4-FFF2-40B4-BE49-F238E27FC236}">
                <a16:creationId xmlns:a16="http://schemas.microsoft.com/office/drawing/2014/main" id="{BFC08EC3-DB92-4F96-A62A-1A000BB582AF}"/>
              </a:ext>
            </a:extLst>
          </p:cNvPr>
          <p:cNvSpPr/>
          <p:nvPr/>
        </p:nvSpPr>
        <p:spPr>
          <a:xfrm>
            <a:off x="1839601" y="1715988"/>
            <a:ext cx="8492016" cy="3396342"/>
          </a:xfrm>
          <a:prstGeom prst="roundRect">
            <a:avLst/>
          </a:prstGeom>
          <a:blipFill>
            <a:blip r:embed="rId2"/>
            <a:stretch>
              <a:fillRect/>
            </a:stretch>
          </a:blip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4340405-87B5-4EA0-B7DF-F5C30E53E529}"/>
              </a:ext>
            </a:extLst>
          </p:cNvPr>
          <p:cNvSpPr txBox="1"/>
          <p:nvPr/>
        </p:nvSpPr>
        <p:spPr>
          <a:xfrm>
            <a:off x="5576702" y="2353305"/>
            <a:ext cx="1098506" cy="1015663"/>
          </a:xfrm>
          <a:prstGeom prst="rect">
            <a:avLst/>
          </a:prstGeom>
          <a:noFill/>
        </p:spPr>
        <p:txBody>
          <a:bodyPr wrap="square" rtlCol="0">
            <a:spAutoFit/>
          </a:bodyPr>
          <a:lstStyle/>
          <a:p>
            <a:r>
              <a:rPr lang="en-US" sz="6000" b="1" dirty="0">
                <a:ln w="12700" cmpd="sng">
                  <a:solidFill>
                    <a:schemeClr val="accent4"/>
                  </a:solidFill>
                  <a:prstDash val="solid"/>
                </a:ln>
                <a:solidFill>
                  <a:srgbClr val="FF0000"/>
                </a:solidFill>
              </a:rPr>
              <a:t>05</a:t>
            </a:r>
          </a:p>
        </p:txBody>
      </p:sp>
      <p:sp>
        <p:nvSpPr>
          <p:cNvPr id="18" name="TextBox 17">
            <a:extLst>
              <a:ext uri="{FF2B5EF4-FFF2-40B4-BE49-F238E27FC236}">
                <a16:creationId xmlns:a16="http://schemas.microsoft.com/office/drawing/2014/main" id="{60F6B2C1-0B59-44CB-8A03-3E9B407D54DE}"/>
              </a:ext>
            </a:extLst>
          </p:cNvPr>
          <p:cNvSpPr txBox="1"/>
          <p:nvPr/>
        </p:nvSpPr>
        <p:spPr>
          <a:xfrm>
            <a:off x="1757364" y="3355742"/>
            <a:ext cx="8543080" cy="1323439"/>
          </a:xfrm>
          <a:prstGeom prst="rect">
            <a:avLst/>
          </a:prstGeom>
          <a:noFill/>
        </p:spPr>
        <p:txBody>
          <a:bodyPr wrap="square" rtlCol="0">
            <a:spAutoFit/>
          </a:bodyPr>
          <a:lstStyle/>
          <a:p>
            <a:pPr algn="ctr"/>
            <a:r>
              <a:rPr lang="en-US" sz="8000" b="1" dirty="0">
                <a:ln w="0"/>
                <a:solidFill>
                  <a:srgbClr val="0070C0"/>
                </a:solidFill>
                <a:effectLst>
                  <a:outerShdw blurRad="38100" dist="25400" dir="5400000" algn="ctr" rotWithShape="0">
                    <a:srgbClr val="6E747A">
                      <a:alpha val="43000"/>
                    </a:srgbClr>
                  </a:outerShdw>
                </a:effectLst>
              </a:rPr>
              <a:t>NÓI</a:t>
            </a:r>
          </a:p>
        </p:txBody>
      </p:sp>
    </p:spTree>
    <p:extLst>
      <p:ext uri="{BB962C8B-B14F-4D97-AF65-F5344CB8AC3E}">
        <p14:creationId xmlns:p14="http://schemas.microsoft.com/office/powerpoint/2010/main" val="1629797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98CBBC-907E-491B-8A87-7A6D5A15C7F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41421"/>
            <a:ext cx="2218759" cy="1369605"/>
          </a:xfrm>
          <a:prstGeom prst="rect">
            <a:avLst/>
          </a:prstGeom>
        </p:spPr>
      </p:pic>
      <p:pic>
        <p:nvPicPr>
          <p:cNvPr id="3" name="Picture 2"/>
          <p:cNvPicPr>
            <a:picLocks noChangeAspect="1"/>
          </p:cNvPicPr>
          <p:nvPr/>
        </p:nvPicPr>
        <p:blipFill>
          <a:blip r:embed="rId3"/>
          <a:stretch>
            <a:fillRect/>
          </a:stretch>
        </p:blipFill>
        <p:spPr>
          <a:xfrm>
            <a:off x="1184022" y="1328184"/>
            <a:ext cx="9794240" cy="4877173"/>
          </a:xfrm>
          <a:prstGeom prst="roundRect">
            <a:avLst>
              <a:gd name="adj" fmla="val 16667"/>
            </a:avLst>
          </a:prstGeom>
          <a:ln>
            <a:solidFill>
              <a:schemeClr val="accent2">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FCF9272E-10D3-41C9-BD91-9ED009335A31}"/>
              </a:ext>
            </a:extLst>
          </p:cNvPr>
          <p:cNvSpPr txBox="1"/>
          <p:nvPr/>
        </p:nvSpPr>
        <p:spPr>
          <a:xfrm>
            <a:off x="2908570" y="270394"/>
            <a:ext cx="6945549" cy="1169551"/>
          </a:xfrm>
          <a:prstGeom prst="rect">
            <a:avLst/>
          </a:prstGeom>
          <a:noFill/>
        </p:spPr>
        <p:txBody>
          <a:bodyPr wrap="square" rtlCol="0">
            <a:spAutoFit/>
          </a:bodyPr>
          <a:lstStyle/>
          <a:p>
            <a:pPr algn="ctr"/>
            <a:r>
              <a:rPr lang="en-US" sz="7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Thời tiết</a:t>
            </a:r>
          </a:p>
        </p:txBody>
      </p:sp>
    </p:spTree>
    <p:extLst>
      <p:ext uri="{BB962C8B-B14F-4D97-AF65-F5344CB8AC3E}">
        <p14:creationId xmlns:p14="http://schemas.microsoft.com/office/powerpoint/2010/main" val="422167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3" name="Rectangle 2">
            <a:extLst>
              <a:ext uri="{FF2B5EF4-FFF2-40B4-BE49-F238E27FC236}">
                <a16:creationId xmlns:a16="http://schemas.microsoft.com/office/drawing/2014/main" id="{344AB88F-3A6B-44F3-A7AE-A3AB23060D0C}"/>
              </a:ext>
            </a:extLst>
          </p:cNvPr>
          <p:cNvSpPr/>
          <p:nvPr/>
        </p:nvSpPr>
        <p:spPr>
          <a:xfrm>
            <a:off x="2829554" y="955964"/>
            <a:ext cx="7201784" cy="4251959"/>
          </a:xfrm>
          <a:prstGeom prst="rect">
            <a:avLst/>
          </a:prstGeom>
          <a:noFill/>
          <a:ln>
            <a:noFill/>
          </a:ln>
        </p:spPr>
        <p:txBody>
          <a:bodyPr spcFirstLastPara="1" wrap="square" lIns="121900" tIns="121900" rIns="121900" bIns="121900" anchor="ctr" anchorCtr="0">
            <a:noAutofit/>
            <a:scene3d>
              <a:camera prst="orthographicFront"/>
              <a:lightRig rig="soft" dir="t">
                <a:rot lat="0" lon="0" rev="15600000"/>
              </a:lightRig>
            </a:scene3d>
            <a:sp3d extrusionH="57150" prstMaterial="softEdge">
              <a:bevelT w="25400" h="38100"/>
            </a:sp3d>
          </a:bodyPr>
          <a:lstStyle/>
          <a:p>
            <a:pPr algn="ctr" defTabSz="1219170">
              <a:buClr>
                <a:srgbClr val="000000"/>
              </a:buClr>
              <a:buSzPts val="5200"/>
              <a:defRPr/>
            </a:pPr>
            <a:r>
              <a:rPr lang="en-GB" sz="8000" b="1" kern="0">
                <a:ln/>
                <a:solidFill>
                  <a:schemeClr val="accent2">
                    <a:lumMod val="75000"/>
                  </a:schemeClr>
                </a:solidFill>
                <a:effectLst>
                  <a:outerShdw blurRad="38100" dist="38100" dir="2700000" algn="tl">
                    <a:srgbClr val="000000">
                      <a:alpha val="43137"/>
                    </a:srgbClr>
                  </a:outerShdw>
                </a:effectLst>
                <a:latin typeface="Quicksand Medium" panose="00000600000000000000" pitchFamily="2" charset="0"/>
                <a:ea typeface="Arial-Rounded" panose="020B0500000000000000" pitchFamily="34" charset="0"/>
                <a:cs typeface="Arial-Rounded" panose="020B0500000000000000" pitchFamily="34" charset="0"/>
                <a:sym typeface="Arial"/>
              </a:rPr>
              <a:t>HOẠT ĐỘNG TIẾP NỐI</a:t>
            </a:r>
            <a:endParaRPr lang="en-GB" sz="8000" b="1" kern="0" dirty="0">
              <a:ln/>
              <a:solidFill>
                <a:schemeClr val="accent2">
                  <a:lumMod val="75000"/>
                </a:schemeClr>
              </a:solidFill>
              <a:effectLst>
                <a:outerShdw blurRad="38100" dist="38100" dir="2700000" algn="tl">
                  <a:srgbClr val="000000">
                    <a:alpha val="43137"/>
                  </a:srgbClr>
                </a:outerShdw>
              </a:effectLst>
              <a:latin typeface="Quicksand Medium" panose="00000600000000000000" pitchFamily="2" charset="0"/>
              <a:ea typeface="Arial-Rounded" panose="020B0500000000000000" pitchFamily="34" charset="0"/>
              <a:cs typeface="Arial-Rounded" panose="020B0500000000000000" pitchFamily="34" charset="0"/>
              <a:sym typeface="Arial"/>
            </a:endParaRPr>
          </a:p>
        </p:txBody>
      </p:sp>
      <p:pic>
        <p:nvPicPr>
          <p:cNvPr id="7" name="Picture 6">
            <a:extLst>
              <a:ext uri="{FF2B5EF4-FFF2-40B4-BE49-F238E27FC236}">
                <a16:creationId xmlns:a16="http://schemas.microsoft.com/office/drawing/2014/main" id="{3DC8453C-C512-4489-80A2-2910095B8EFB}"/>
              </a:ext>
            </a:extLst>
          </p:cNvPr>
          <p:cNvPicPr>
            <a:picLocks noChangeAspect="1"/>
          </p:cNvPicPr>
          <p:nvPr/>
        </p:nvPicPr>
        <p:blipFill>
          <a:blip r:embed="rId3"/>
          <a:stretch>
            <a:fillRect/>
          </a:stretch>
        </p:blipFill>
        <p:spPr>
          <a:xfrm>
            <a:off x="393616" y="3969220"/>
            <a:ext cx="3936693" cy="2888780"/>
          </a:xfrm>
          <a:prstGeom prst="rect">
            <a:avLst/>
          </a:prstGeom>
        </p:spPr>
      </p:pic>
    </p:spTree>
    <p:extLst>
      <p:ext uri="{BB962C8B-B14F-4D97-AF65-F5344CB8AC3E}">
        <p14:creationId xmlns:p14="http://schemas.microsoft.com/office/powerpoint/2010/main" val="323562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87680" y="426720"/>
            <a:ext cx="11094720" cy="6078445"/>
          </a:xfrm>
          <a:prstGeom prst="roundRect">
            <a:avLst>
              <a:gd name="adj" fmla="val 76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15EF1AB-B4D0-4F5F-8B39-FAE257D613F7}"/>
              </a:ext>
            </a:extLst>
          </p:cNvPr>
          <p:cNvSpPr txBox="1"/>
          <p:nvPr/>
        </p:nvSpPr>
        <p:spPr>
          <a:xfrm>
            <a:off x="3780217" y="976815"/>
            <a:ext cx="4540823" cy="1569660"/>
          </a:xfrm>
          <a:prstGeom prst="rect">
            <a:avLst/>
          </a:prstGeom>
          <a:solidFill>
            <a:schemeClr val="bg1"/>
          </a:solidFill>
        </p:spPr>
        <p:txBody>
          <a:bodyPr wrap="square" lIns="91440" tIns="45720" rIns="91440" bIns="45720" rtlCol="0">
            <a:spAutoFit/>
          </a:bodyPr>
          <a:lstStyle/>
          <a:p>
            <a:r>
              <a:rPr lang="en-US" sz="9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a:t>
            </a:r>
            <a:r>
              <a:rPr lang="en-US" sz="9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uả</a:t>
            </a:r>
            <a:r>
              <a:rPr lang="en-US" sz="9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9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gấc</a:t>
            </a:r>
            <a:endParaRPr lang="en-US" sz="9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a:hlinkClick r:id="rId2" action="ppaction://hlinksldjump"/>
            <a:extLst>
              <a:ext uri="{FF2B5EF4-FFF2-40B4-BE49-F238E27FC236}">
                <a16:creationId xmlns:a16="http://schemas.microsoft.com/office/drawing/2014/main" id="{51610815-90AC-4463-A02A-2631C4B67A8D}"/>
              </a:ext>
            </a:extLst>
          </p:cNvPr>
          <p:cNvSpPr/>
          <p:nvPr/>
        </p:nvSpPr>
        <p:spPr>
          <a:xfrm>
            <a:off x="6794725" y="5865085"/>
            <a:ext cx="2164080" cy="640080"/>
          </a:xfrm>
          <a:prstGeom prst="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err="1">
                <a:solidFill>
                  <a:schemeClr val="tx1"/>
                </a:solidFill>
              </a:rPr>
              <a:t>Trở</a:t>
            </a:r>
            <a:r>
              <a:rPr lang="en-US" sz="3200" dirty="0">
                <a:solidFill>
                  <a:schemeClr val="tx1"/>
                </a:solidFill>
              </a:rPr>
              <a:t> </a:t>
            </a:r>
            <a:r>
              <a:rPr lang="en-US" sz="3200" dirty="0" err="1">
                <a:solidFill>
                  <a:schemeClr val="tx1"/>
                </a:solidFill>
              </a:rPr>
              <a:t>về</a:t>
            </a:r>
            <a:endParaRPr lang="en-US" sz="3200" dirty="0">
              <a:solidFill>
                <a:schemeClr val="tx1"/>
              </a:solidFill>
            </a:endParaRPr>
          </a:p>
        </p:txBody>
      </p:sp>
      <p:sp>
        <p:nvSpPr>
          <p:cNvPr id="7" name="TextBox 6">
            <a:extLst>
              <a:ext uri="{FF2B5EF4-FFF2-40B4-BE49-F238E27FC236}">
                <a16:creationId xmlns:a16="http://schemas.microsoft.com/office/drawing/2014/main" id="{E417F263-44D0-7925-2191-F2DA05C4502C}"/>
              </a:ext>
            </a:extLst>
          </p:cNvPr>
          <p:cNvSpPr txBox="1"/>
          <p:nvPr/>
        </p:nvSpPr>
        <p:spPr>
          <a:xfrm>
            <a:off x="3962154" y="2546475"/>
            <a:ext cx="4358886" cy="1569660"/>
          </a:xfrm>
          <a:prstGeom prst="rect">
            <a:avLst/>
          </a:prstGeom>
          <a:solidFill>
            <a:schemeClr val="bg1"/>
          </a:solidFill>
        </p:spPr>
        <p:txBody>
          <a:bodyPr wrap="square" lIns="91440" tIns="45720" rIns="91440" bIns="45720" rtlCol="0">
            <a:spAutoFit/>
          </a:bodyPr>
          <a:lstStyle/>
          <a:p>
            <a:r>
              <a:rPr lang="en-US" sz="9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a:t>
            </a:r>
            <a:r>
              <a:rPr lang="en-US" sz="9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ao</a:t>
            </a:r>
            <a:r>
              <a:rPr lang="en-US" sz="9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9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tốc</a:t>
            </a:r>
            <a:endParaRPr lang="en-US" sz="9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2F8A0F61-6BEE-26F3-6CDE-50BCA1A9B53B}"/>
              </a:ext>
            </a:extLst>
          </p:cNvPr>
          <p:cNvSpPr txBox="1"/>
          <p:nvPr/>
        </p:nvSpPr>
        <p:spPr>
          <a:xfrm>
            <a:off x="3898879" y="4116135"/>
            <a:ext cx="4305987" cy="1569660"/>
          </a:xfrm>
          <a:prstGeom prst="rect">
            <a:avLst/>
          </a:prstGeom>
          <a:solidFill>
            <a:schemeClr val="bg1"/>
          </a:solidFill>
        </p:spPr>
        <p:txBody>
          <a:bodyPr wrap="none" lIns="91440" tIns="45720" rIns="91440" bIns="45720" rtlCol="0">
            <a:spAutoFit/>
          </a:bodyPr>
          <a:lstStyle/>
          <a:p>
            <a:r>
              <a:rPr lang="en-US" sz="9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a:t>
            </a:r>
            <a:r>
              <a:rPr lang="en-US" sz="9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gọt</a:t>
            </a:r>
            <a:r>
              <a:rPr lang="en-US" sz="9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9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lịm</a:t>
            </a:r>
            <a:endParaRPr lang="en-US" sz="9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72910909"/>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87680" y="426720"/>
            <a:ext cx="11094720" cy="6078445"/>
          </a:xfrm>
          <a:prstGeom prst="roundRect">
            <a:avLst>
              <a:gd name="adj" fmla="val 76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2" action="ppaction://hlinksldjump"/>
            <a:extLst>
              <a:ext uri="{FF2B5EF4-FFF2-40B4-BE49-F238E27FC236}">
                <a16:creationId xmlns:a16="http://schemas.microsoft.com/office/drawing/2014/main" id="{BAC73DBC-8EDB-4C1D-ADC5-59A21F8A3FC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a:solidFill>
                <a:schemeClr val="bg1"/>
              </a:solidFill>
            </a:endParaRPr>
          </a:p>
        </p:txBody>
      </p:sp>
      <p:sp>
        <p:nvSpPr>
          <p:cNvPr id="5" name="TextBox 4">
            <a:extLst>
              <a:ext uri="{FF2B5EF4-FFF2-40B4-BE49-F238E27FC236}">
                <a16:creationId xmlns:a16="http://schemas.microsoft.com/office/drawing/2014/main" id="{BDD9DFFB-2E60-49B7-AEC5-067BDDE415E2}"/>
              </a:ext>
            </a:extLst>
          </p:cNvPr>
          <p:cNvSpPr txBox="1"/>
          <p:nvPr/>
        </p:nvSpPr>
        <p:spPr>
          <a:xfrm>
            <a:off x="3511480" y="884010"/>
            <a:ext cx="5447325" cy="1569660"/>
          </a:xfrm>
          <a:prstGeom prst="rect">
            <a:avLst/>
          </a:prstGeom>
          <a:noFill/>
        </p:spPr>
        <p:txBody>
          <a:bodyPr wrap="none" lIns="91440" tIns="45720" rIns="91440" bIns="45720" rtlCol="0">
            <a:spAutoFit/>
          </a:bodyPr>
          <a:lstStyle/>
          <a:p>
            <a:r>
              <a:rPr lang="en-US" sz="9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a:t>
            </a:r>
            <a:r>
              <a:rPr lang="en-US" sz="9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hơm</a:t>
            </a:r>
            <a:r>
              <a:rPr lang="en-US" sz="9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9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ngát</a:t>
            </a:r>
            <a:endParaRPr lang="en-US" sz="9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a:hlinkClick r:id="rId3" action="ppaction://hlinksldjump"/>
            <a:extLst>
              <a:ext uri="{FF2B5EF4-FFF2-40B4-BE49-F238E27FC236}">
                <a16:creationId xmlns:a16="http://schemas.microsoft.com/office/drawing/2014/main" id="{51610815-90AC-4463-A02A-2631C4B67A8D}"/>
              </a:ext>
            </a:extLst>
          </p:cNvPr>
          <p:cNvSpPr/>
          <p:nvPr/>
        </p:nvSpPr>
        <p:spPr>
          <a:xfrm>
            <a:off x="6794725" y="5865085"/>
            <a:ext cx="2164080" cy="640080"/>
          </a:xfrm>
          <a:prstGeom prst="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err="1">
                <a:solidFill>
                  <a:schemeClr val="tx1"/>
                </a:solidFill>
              </a:rPr>
              <a:t>Trở</a:t>
            </a:r>
            <a:r>
              <a:rPr lang="en-US" sz="3200" dirty="0">
                <a:solidFill>
                  <a:schemeClr val="tx1"/>
                </a:solidFill>
              </a:rPr>
              <a:t> </a:t>
            </a:r>
            <a:r>
              <a:rPr lang="en-US" sz="3200" dirty="0" err="1">
                <a:solidFill>
                  <a:schemeClr val="tx1"/>
                </a:solidFill>
              </a:rPr>
              <a:t>về</a:t>
            </a:r>
            <a:endParaRPr lang="en-US" sz="3200" dirty="0">
              <a:solidFill>
                <a:schemeClr val="tx1"/>
              </a:solidFill>
            </a:endParaRPr>
          </a:p>
        </p:txBody>
      </p:sp>
      <p:sp>
        <p:nvSpPr>
          <p:cNvPr id="6" name="TextBox 5">
            <a:extLst>
              <a:ext uri="{FF2B5EF4-FFF2-40B4-BE49-F238E27FC236}">
                <a16:creationId xmlns:a16="http://schemas.microsoft.com/office/drawing/2014/main" id="{35FD597E-962B-F644-6DBC-B7C76C87A5B0}"/>
              </a:ext>
            </a:extLst>
          </p:cNvPr>
          <p:cNvSpPr txBox="1"/>
          <p:nvPr/>
        </p:nvSpPr>
        <p:spPr>
          <a:xfrm>
            <a:off x="4376300" y="2497120"/>
            <a:ext cx="3717684" cy="1569660"/>
          </a:xfrm>
          <a:prstGeom prst="rect">
            <a:avLst/>
          </a:prstGeom>
          <a:noFill/>
        </p:spPr>
        <p:txBody>
          <a:bodyPr wrap="none" lIns="91440" tIns="45720" rIns="91440" bIns="45720" rtlCol="0">
            <a:spAutoFit/>
          </a:bodyPr>
          <a:lstStyle/>
          <a:p>
            <a:r>
              <a:rPr lang="en-US" sz="9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đốt</a:t>
            </a:r>
            <a:r>
              <a:rPr lang="en-US" sz="9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9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lửa</a:t>
            </a:r>
            <a:endParaRPr lang="en-US" sz="9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87DA2110-297D-955F-761C-EB8F73BC2DC2}"/>
              </a:ext>
            </a:extLst>
          </p:cNvPr>
          <p:cNvSpPr txBox="1"/>
          <p:nvPr/>
        </p:nvSpPr>
        <p:spPr>
          <a:xfrm>
            <a:off x="4435884" y="4066780"/>
            <a:ext cx="3198311" cy="1569660"/>
          </a:xfrm>
          <a:prstGeom prst="rect">
            <a:avLst/>
          </a:prstGeom>
          <a:noFill/>
        </p:spPr>
        <p:txBody>
          <a:bodyPr wrap="none" lIns="91440" tIns="45720" rIns="91440" bIns="45720" rtlCol="0">
            <a:spAutoFit/>
          </a:bodyPr>
          <a:lstStyle/>
          <a:p>
            <a:r>
              <a:rPr lang="en-US" sz="9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a:t>
            </a:r>
            <a:r>
              <a:rPr lang="en-US" sz="9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ất</a:t>
            </a:r>
            <a:r>
              <a:rPr lang="en-US" sz="9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9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vả</a:t>
            </a:r>
            <a:endParaRPr lang="en-US" sz="9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20748537"/>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2A95E64-2F74-ED6F-6F40-C7267B048D68}"/>
              </a:ext>
            </a:extLst>
          </p:cNvPr>
          <p:cNvSpPr/>
          <p:nvPr/>
        </p:nvSpPr>
        <p:spPr>
          <a:xfrm>
            <a:off x="375557" y="2286000"/>
            <a:ext cx="11511643" cy="2024743"/>
          </a:xfrm>
          <a:prstGeom prst="roundRect">
            <a:avLst/>
          </a:prstGeom>
          <a:solidFill>
            <a:srgbClr val="FBE4EC"/>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2" action="ppaction://hlinksldjump"/>
            <a:extLst>
              <a:ext uri="{FF2B5EF4-FFF2-40B4-BE49-F238E27FC236}">
                <a16:creationId xmlns:a16="http://schemas.microsoft.com/office/drawing/2014/main" id="{E8A3D8D8-1DFA-4A8B-9290-10ED9F0F074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a:solidFill>
                <a:schemeClr val="bg1"/>
              </a:solidFill>
            </a:endParaRPr>
          </a:p>
        </p:txBody>
      </p:sp>
      <p:sp>
        <p:nvSpPr>
          <p:cNvPr id="9" name="TextBox 8">
            <a:extLst>
              <a:ext uri="{FF2B5EF4-FFF2-40B4-BE49-F238E27FC236}">
                <a16:creationId xmlns:a16="http://schemas.microsoft.com/office/drawing/2014/main" id="{115EF1AB-B4D0-4F5F-8B39-FAE257D613F7}"/>
              </a:ext>
            </a:extLst>
          </p:cNvPr>
          <p:cNvSpPr txBox="1"/>
          <p:nvPr/>
        </p:nvSpPr>
        <p:spPr>
          <a:xfrm>
            <a:off x="1241981" y="2645007"/>
            <a:ext cx="9708107" cy="1169551"/>
          </a:xfrm>
          <a:prstGeom prst="rect">
            <a:avLst/>
          </a:prstGeom>
          <a:noFill/>
        </p:spPr>
        <p:txBody>
          <a:bodyPr wrap="none" lIns="91440" tIns="45720" rIns="91440" bIns="45720" rtlCol="0">
            <a:spAutoFit/>
          </a:bodyPr>
          <a:lstStyle/>
          <a:p>
            <a:pPr algn="ctr"/>
            <a:r>
              <a:rPr lang="en-US" sz="7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Ở </a:t>
            </a:r>
            <a:r>
              <a:rPr lang="en-US" sz="7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bản</a:t>
            </a:r>
            <a:r>
              <a:rPr lang="en-US" sz="7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7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nhà</a:t>
            </a:r>
            <a:r>
              <a:rPr lang="en-US" sz="7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7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cửa</a:t>
            </a:r>
            <a:r>
              <a:rPr lang="en-US" sz="7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7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thưa</a:t>
            </a:r>
            <a:r>
              <a:rPr lang="en-US" sz="7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7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thớt</a:t>
            </a:r>
            <a:r>
              <a:rPr lang="en-US" sz="7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7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a:hlinkClick r:id="rId3" action="ppaction://hlinksldjump"/>
            <a:extLst>
              <a:ext uri="{FF2B5EF4-FFF2-40B4-BE49-F238E27FC236}">
                <a16:creationId xmlns:a16="http://schemas.microsoft.com/office/drawing/2014/main" id="{51610815-90AC-4463-A02A-2631C4B67A8D}"/>
              </a:ext>
            </a:extLst>
          </p:cNvPr>
          <p:cNvSpPr/>
          <p:nvPr/>
        </p:nvSpPr>
        <p:spPr>
          <a:xfrm>
            <a:off x="6794725" y="5865085"/>
            <a:ext cx="2164080" cy="640080"/>
          </a:xfrm>
          <a:prstGeom prst="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solidFill>
                  <a:schemeClr val="tx1"/>
                </a:solidFill>
              </a:rPr>
              <a:t>Trở về</a:t>
            </a:r>
          </a:p>
        </p:txBody>
      </p:sp>
    </p:spTree>
    <p:extLst>
      <p:ext uri="{BB962C8B-B14F-4D97-AF65-F5344CB8AC3E}">
        <p14:creationId xmlns:p14="http://schemas.microsoft.com/office/powerpoint/2010/main" val="2128345438"/>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C9842FF-E60B-1F6C-47A3-2BA446238BD2}"/>
              </a:ext>
            </a:extLst>
          </p:cNvPr>
          <p:cNvSpPr/>
          <p:nvPr/>
        </p:nvSpPr>
        <p:spPr>
          <a:xfrm>
            <a:off x="375557" y="2286000"/>
            <a:ext cx="11511643" cy="2024743"/>
          </a:xfrm>
          <a:prstGeom prst="roundRect">
            <a:avLst/>
          </a:prstGeom>
          <a:solidFill>
            <a:srgbClr val="FBE4EC"/>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hlinkClick r:id="rId2" action="ppaction://hlinksldjump"/>
            <a:extLst>
              <a:ext uri="{FF2B5EF4-FFF2-40B4-BE49-F238E27FC236}">
                <a16:creationId xmlns:a16="http://schemas.microsoft.com/office/drawing/2014/main" id="{1D6E0EC9-6BBF-42E5-9782-CD06E7F07821}"/>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3200">
              <a:solidFill>
                <a:schemeClr val="bg1"/>
              </a:solidFill>
            </a:endParaRPr>
          </a:p>
        </p:txBody>
      </p:sp>
      <p:sp>
        <p:nvSpPr>
          <p:cNvPr id="10" name="TextBox 9">
            <a:extLst>
              <a:ext uri="{FF2B5EF4-FFF2-40B4-BE49-F238E27FC236}">
                <a16:creationId xmlns:a16="http://schemas.microsoft.com/office/drawing/2014/main" id="{115EF1AB-B4D0-4F5F-8B39-FAE257D613F7}"/>
              </a:ext>
            </a:extLst>
          </p:cNvPr>
          <p:cNvSpPr txBox="1"/>
          <p:nvPr/>
        </p:nvSpPr>
        <p:spPr>
          <a:xfrm>
            <a:off x="891825" y="2636651"/>
            <a:ext cx="10479151" cy="1107996"/>
          </a:xfrm>
          <a:prstGeom prst="rect">
            <a:avLst/>
          </a:prstGeom>
          <a:noFill/>
        </p:spPr>
        <p:txBody>
          <a:bodyPr wrap="none" lIns="91440" tIns="45720" rIns="91440" bIns="45720" rtlCol="0">
            <a:spAutoFit/>
          </a:bodyPr>
          <a:lstStyle/>
          <a:p>
            <a:pPr algn="ctr"/>
            <a:r>
              <a:rPr lang="en-US" sz="6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Lời</a:t>
            </a:r>
            <a:r>
              <a:rPr lang="en-US" sz="6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6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ru</a:t>
            </a:r>
            <a:r>
              <a:rPr lang="en-US" sz="6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6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6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6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a:t>
            </a:r>
            <a:r>
              <a:rPr lang="en-US" sz="6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6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thật</a:t>
            </a:r>
            <a:r>
              <a:rPr lang="en-US" sz="6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6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ngọt</a:t>
            </a:r>
            <a:r>
              <a:rPr lang="en-US" sz="6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6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ngào</a:t>
            </a:r>
            <a:r>
              <a:rPr lang="en-US" sz="6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6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10">
            <a:hlinkClick r:id="rId3" action="ppaction://hlinksldjump"/>
            <a:extLst>
              <a:ext uri="{FF2B5EF4-FFF2-40B4-BE49-F238E27FC236}">
                <a16:creationId xmlns:a16="http://schemas.microsoft.com/office/drawing/2014/main" id="{51610815-90AC-4463-A02A-2631C4B67A8D}"/>
              </a:ext>
            </a:extLst>
          </p:cNvPr>
          <p:cNvSpPr/>
          <p:nvPr/>
        </p:nvSpPr>
        <p:spPr>
          <a:xfrm>
            <a:off x="6794725" y="5865085"/>
            <a:ext cx="2164080" cy="640080"/>
          </a:xfrm>
          <a:prstGeom prst="rect">
            <a:avLst/>
          </a:prstGeom>
          <a:solidFill>
            <a:srgbClr val="CCE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err="1">
                <a:solidFill>
                  <a:schemeClr val="tx1"/>
                </a:solidFill>
              </a:rPr>
              <a:t>Trở</a:t>
            </a:r>
            <a:r>
              <a:rPr lang="en-US" sz="3200" dirty="0">
                <a:solidFill>
                  <a:schemeClr val="tx1"/>
                </a:solidFill>
              </a:rPr>
              <a:t> </a:t>
            </a:r>
            <a:r>
              <a:rPr lang="en-US" sz="3200" dirty="0" err="1">
                <a:solidFill>
                  <a:schemeClr val="tx1"/>
                </a:solidFill>
              </a:rPr>
              <a:t>về</a:t>
            </a:r>
            <a:endParaRPr lang="en-US" sz="3200" dirty="0">
              <a:solidFill>
                <a:schemeClr val="tx1"/>
              </a:solidFill>
            </a:endParaRPr>
          </a:p>
        </p:txBody>
      </p:sp>
    </p:spTree>
    <p:extLst>
      <p:ext uri="{BB962C8B-B14F-4D97-AF65-F5344CB8AC3E}">
        <p14:creationId xmlns:p14="http://schemas.microsoft.com/office/powerpoint/2010/main" val="2067772489"/>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
            <a:extLst>
              <a:ext uri="{FF2B5EF4-FFF2-40B4-BE49-F238E27FC236}">
                <a16:creationId xmlns:a16="http://schemas.microsoft.com/office/drawing/2014/main" id="{F8198AA2-67A7-442B-A3EB-F6C79A4E8591}"/>
              </a:ext>
            </a:extLst>
          </p:cNvPr>
          <p:cNvSpPr/>
          <p:nvPr/>
        </p:nvSpPr>
        <p:spPr>
          <a:xfrm>
            <a:off x="1839601" y="1715988"/>
            <a:ext cx="8492016" cy="3396342"/>
          </a:xfrm>
          <a:prstGeom prst="roundRect">
            <a:avLst/>
          </a:prstGeom>
          <a:blipFill>
            <a:blip r:embed="rId2"/>
            <a:stretch>
              <a:fillRect/>
            </a:stretch>
          </a:blip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40E3501-7AED-4888-B829-E2E01A503A98}"/>
              </a:ext>
            </a:extLst>
          </p:cNvPr>
          <p:cNvSpPr txBox="1"/>
          <p:nvPr/>
        </p:nvSpPr>
        <p:spPr>
          <a:xfrm>
            <a:off x="5576702" y="2353305"/>
            <a:ext cx="1098506" cy="1015663"/>
          </a:xfrm>
          <a:prstGeom prst="rect">
            <a:avLst/>
          </a:prstGeom>
          <a:noFill/>
        </p:spPr>
        <p:txBody>
          <a:bodyPr wrap="square" rtlCol="0">
            <a:spAutoFit/>
          </a:bodyPr>
          <a:lstStyle/>
          <a:p>
            <a:r>
              <a:rPr lang="en-US" sz="6000" b="1" dirty="0">
                <a:ln w="12700" cmpd="sng">
                  <a:solidFill>
                    <a:schemeClr val="accent4"/>
                  </a:solidFill>
                  <a:prstDash val="solid"/>
                </a:ln>
                <a:solidFill>
                  <a:srgbClr val="FF0000"/>
                </a:solidFill>
              </a:rPr>
              <a:t>01</a:t>
            </a:r>
          </a:p>
        </p:txBody>
      </p:sp>
      <p:sp>
        <p:nvSpPr>
          <p:cNvPr id="20" name="TextBox 19">
            <a:extLst>
              <a:ext uri="{FF2B5EF4-FFF2-40B4-BE49-F238E27FC236}">
                <a16:creationId xmlns:a16="http://schemas.microsoft.com/office/drawing/2014/main" id="{B8FA3319-B5CA-458D-9F70-78AE06638DE8}"/>
              </a:ext>
            </a:extLst>
          </p:cNvPr>
          <p:cNvSpPr txBox="1"/>
          <p:nvPr/>
        </p:nvSpPr>
        <p:spPr>
          <a:xfrm>
            <a:off x="1757364" y="3355742"/>
            <a:ext cx="8543080" cy="1323439"/>
          </a:xfrm>
          <a:prstGeom prst="rect">
            <a:avLst/>
          </a:prstGeom>
          <a:noFill/>
        </p:spPr>
        <p:txBody>
          <a:bodyPr wrap="square" rtlCol="0">
            <a:spAutoFit/>
          </a:bodyPr>
          <a:lstStyle/>
          <a:p>
            <a:pPr algn="ctr"/>
            <a:r>
              <a:rPr lang="en-US" sz="8000" b="1" dirty="0">
                <a:ln w="0"/>
                <a:solidFill>
                  <a:srgbClr val="0070C0"/>
                </a:solidFill>
                <a:effectLst>
                  <a:outerShdw blurRad="38100" dist="25400" dir="5400000" algn="ctr" rotWithShape="0">
                    <a:srgbClr val="6E747A">
                      <a:alpha val="43000"/>
                    </a:srgbClr>
                  </a:outerShdw>
                </a:effectLst>
              </a:rPr>
              <a:t>NHẬN BIẾT</a:t>
            </a:r>
          </a:p>
        </p:txBody>
      </p:sp>
    </p:spTree>
    <p:extLst>
      <p:ext uri="{BB962C8B-B14F-4D97-AF65-F5344CB8AC3E}">
        <p14:creationId xmlns:p14="http://schemas.microsoft.com/office/powerpoint/2010/main" val="27949817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2880" y="338953"/>
            <a:ext cx="11378045" cy="5084671"/>
          </a:xfrm>
          <a:prstGeom prst="rect">
            <a:avLst/>
          </a:prstGeom>
          <a:ln>
            <a:noFill/>
          </a:ln>
          <a:effectLst>
            <a:softEdge rad="112500"/>
          </a:effectLst>
        </p:spPr>
      </p:pic>
      <p:sp>
        <p:nvSpPr>
          <p:cNvPr id="16" name="TextBox 15">
            <a:extLst>
              <a:ext uri="{FF2B5EF4-FFF2-40B4-BE49-F238E27FC236}">
                <a16:creationId xmlns:a16="http://schemas.microsoft.com/office/drawing/2014/main" id="{33EC4A5E-E089-46E1-951D-E73B20FAF15D}"/>
              </a:ext>
            </a:extLst>
          </p:cNvPr>
          <p:cNvSpPr txBox="1"/>
          <p:nvPr/>
        </p:nvSpPr>
        <p:spPr>
          <a:xfrm>
            <a:off x="431075" y="5423624"/>
            <a:ext cx="12057018" cy="861774"/>
          </a:xfrm>
          <a:prstGeom prst="rect">
            <a:avLst/>
          </a:prstGeom>
          <a:noFill/>
        </p:spPr>
        <p:txBody>
          <a:bodyPr wrap="square" rtlCol="0">
            <a:spAutoFit/>
          </a:bodyPr>
          <a:lstStyle/>
          <a:p>
            <a:r>
              <a:rPr lang="en-US" sz="5000" dirty="0">
                <a:latin typeface="HP-211" panose="020B0803050302020204" pitchFamily="34" charset="0"/>
                <a:cs typeface="Times New Roman" panose="02020603050405020304" pitchFamily="18" charset="0"/>
              </a:rPr>
              <a:t>Đôi vẹt ríu rít mãi không hết chuyện.</a:t>
            </a:r>
            <a:endParaRPr lang="en-US" sz="5000" dirty="0">
              <a:solidFill>
                <a:srgbClr val="FF0000"/>
              </a:solidFill>
              <a:latin typeface="HP-211" panose="020B080305030202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3EC4A5E-E089-46E1-951D-E73B20FAF15D}"/>
              </a:ext>
            </a:extLst>
          </p:cNvPr>
          <p:cNvSpPr txBox="1"/>
          <p:nvPr/>
        </p:nvSpPr>
        <p:spPr>
          <a:xfrm>
            <a:off x="1995465" y="5423624"/>
            <a:ext cx="2244159" cy="861774"/>
          </a:xfrm>
          <a:prstGeom prst="rect">
            <a:avLst/>
          </a:prstGeom>
          <a:noFill/>
        </p:spPr>
        <p:txBody>
          <a:bodyPr wrap="square" rtlCol="0">
            <a:spAutoFit/>
          </a:bodyPr>
          <a:lstStyle/>
          <a:p>
            <a:r>
              <a:rPr lang="en-US" sz="5000" u="sng" dirty="0">
                <a:solidFill>
                  <a:srgbClr val="FF0000"/>
                </a:solidFill>
                <a:latin typeface="HP-211" panose="020B0803050302020204" pitchFamily="34" charset="0"/>
                <a:cs typeface="Times New Roman" panose="02020603050405020304" pitchFamily="18" charset="0"/>
              </a:rPr>
              <a:t>et</a:t>
            </a:r>
          </a:p>
        </p:txBody>
      </p:sp>
      <p:pic>
        <p:nvPicPr>
          <p:cNvPr id="18" name="Picture 17"/>
          <p:cNvPicPr>
            <a:picLocks noChangeAspect="1"/>
          </p:cNvPicPr>
          <p:nvPr/>
        </p:nvPicPr>
        <p:blipFill>
          <a:blip r:embed="rId3"/>
          <a:stretch>
            <a:fillRect/>
          </a:stretch>
        </p:blipFill>
        <p:spPr>
          <a:xfrm>
            <a:off x="4015814" y="5593569"/>
            <a:ext cx="447619" cy="628571"/>
          </a:xfrm>
          <a:prstGeom prst="rect">
            <a:avLst/>
          </a:prstGeom>
        </p:spPr>
      </p:pic>
      <p:sp>
        <p:nvSpPr>
          <p:cNvPr id="19" name="TextBox 18">
            <a:extLst>
              <a:ext uri="{FF2B5EF4-FFF2-40B4-BE49-F238E27FC236}">
                <a16:creationId xmlns:a16="http://schemas.microsoft.com/office/drawing/2014/main" id="{33EC4A5E-E089-46E1-951D-E73B20FAF15D}"/>
              </a:ext>
            </a:extLst>
          </p:cNvPr>
          <p:cNvSpPr txBox="1"/>
          <p:nvPr/>
        </p:nvSpPr>
        <p:spPr>
          <a:xfrm>
            <a:off x="8389031" y="5423624"/>
            <a:ext cx="2244159" cy="861774"/>
          </a:xfrm>
          <a:prstGeom prst="rect">
            <a:avLst/>
          </a:prstGeom>
          <a:noFill/>
        </p:spPr>
        <p:txBody>
          <a:bodyPr wrap="square" rtlCol="0">
            <a:spAutoFit/>
          </a:bodyPr>
          <a:lstStyle/>
          <a:p>
            <a:r>
              <a:rPr lang="en-US" sz="5000" u="sng" dirty="0">
                <a:solidFill>
                  <a:srgbClr val="FF0000"/>
                </a:solidFill>
                <a:latin typeface="HP-211" panose="020B0803050302020204" pitchFamily="34" charset="0"/>
                <a:cs typeface="Times New Roman" panose="02020603050405020304" pitchFamily="18" charset="0"/>
              </a:rPr>
              <a:t>êt</a:t>
            </a:r>
          </a:p>
        </p:txBody>
      </p:sp>
    </p:spTree>
    <p:extLst>
      <p:ext uri="{BB962C8B-B14F-4D97-AF65-F5344CB8AC3E}">
        <p14:creationId xmlns:p14="http://schemas.microsoft.com/office/powerpoint/2010/main" val="38351202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ED1815BA-0A19-4112-BA78-9AFB2F1AD916}"/>
              </a:ext>
            </a:extLst>
          </p:cNvPr>
          <p:cNvSpPr/>
          <p:nvPr/>
        </p:nvSpPr>
        <p:spPr>
          <a:xfrm>
            <a:off x="1849992" y="1352303"/>
            <a:ext cx="8492016" cy="3396342"/>
          </a:xfrm>
          <a:prstGeom prst="roundRect">
            <a:avLst/>
          </a:prstGeom>
          <a:blipFill>
            <a:blip r:embed="rId2"/>
            <a:stretch>
              <a:fillRect/>
            </a:stretch>
          </a:blip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FFD0282-8142-4081-AF32-8EAAFEB5F9FF}"/>
              </a:ext>
            </a:extLst>
          </p:cNvPr>
          <p:cNvSpPr txBox="1"/>
          <p:nvPr/>
        </p:nvSpPr>
        <p:spPr>
          <a:xfrm>
            <a:off x="1798928" y="2388754"/>
            <a:ext cx="8543080" cy="1323439"/>
          </a:xfrm>
          <a:prstGeom prst="rect">
            <a:avLst/>
          </a:prstGeom>
          <a:noFill/>
        </p:spPr>
        <p:txBody>
          <a:bodyPr wrap="square" rtlCol="0">
            <a:spAutoFit/>
          </a:bodyPr>
          <a:lstStyle/>
          <a:p>
            <a:pPr algn="ctr"/>
            <a:r>
              <a:rPr lang="en-US" sz="8000" b="1" dirty="0">
                <a:ln w="0"/>
                <a:solidFill>
                  <a:srgbClr val="0070C0"/>
                </a:solidFill>
                <a:effectLst>
                  <a:outerShdw blurRad="38100" dist="25400" dir="5400000" algn="ctr" rotWithShape="0">
                    <a:srgbClr val="6E747A">
                      <a:alpha val="43000"/>
                    </a:srgbClr>
                  </a:outerShdw>
                </a:effectLst>
              </a:rPr>
              <a:t>Bài 51:   et   êt   it</a:t>
            </a:r>
          </a:p>
        </p:txBody>
      </p:sp>
    </p:spTree>
    <p:extLst>
      <p:ext uri="{BB962C8B-B14F-4D97-AF65-F5344CB8AC3E}">
        <p14:creationId xmlns:p14="http://schemas.microsoft.com/office/powerpoint/2010/main" val="58785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847</TotalTime>
  <Words>238</Words>
  <Application>Microsoft Office PowerPoint</Application>
  <PresentationFormat>Widescreen</PresentationFormat>
  <Paragraphs>69</Paragraphs>
  <Slides>29</Slides>
  <Notes>1</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Adobe Devanagari</vt:lpstr>
      <vt:lpstr>Arial</vt:lpstr>
      <vt:lpstr>Arial-Rounded</vt:lpstr>
      <vt:lpstr>Calibri</vt:lpstr>
      <vt:lpstr>Calibri Light</vt:lpstr>
      <vt:lpstr>HP-211</vt:lpstr>
      <vt:lpstr>Quicksand Medium</vt:lpstr>
      <vt:lpstr>Times New Roman</vt:lpstr>
      <vt:lpstr>VNI-Avo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Duyen</dc:creator>
  <cp:lastModifiedBy>ASUS</cp:lastModifiedBy>
  <cp:revision>344</cp:revision>
  <dcterms:created xsi:type="dcterms:W3CDTF">2020-08-07T01:41:03Z</dcterms:created>
  <dcterms:modified xsi:type="dcterms:W3CDTF">2023-11-15T07:32:28Z</dcterms:modified>
</cp:coreProperties>
</file>