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8" r:id="rId3"/>
    <p:sldId id="259" r:id="rId4"/>
    <p:sldId id="264" r:id="rId5"/>
    <p:sldId id="260" r:id="rId6"/>
    <p:sldId id="256" r:id="rId7"/>
    <p:sldId id="266" r:id="rId8"/>
    <p:sldId id="258" r:id="rId9"/>
    <p:sldId id="267" r:id="rId10"/>
    <p:sldId id="261" r:id="rId11"/>
    <p:sldId id="268" r:id="rId12"/>
    <p:sldId id="269" r:id="rId13"/>
    <p:sldId id="270" r:id="rId14"/>
    <p:sldId id="272" r:id="rId15"/>
    <p:sldId id="271" r:id="rId16"/>
    <p:sldId id="273" r:id="rId17"/>
    <p:sldId id="262" r:id="rId18"/>
    <p:sldId id="274" r:id="rId19"/>
    <p:sldId id="275" r:id="rId20"/>
    <p:sldId id="263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470"/>
    <a:srgbClr val="B3D487"/>
    <a:srgbClr val="8FCBC2"/>
    <a:srgbClr val="A0D3CC"/>
    <a:srgbClr val="94B174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B7898-795D-484C-A83B-AF5934D726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03847"/>
            <a:ext cx="8213589" cy="2299091"/>
            <a:chOff x="2362047" y="2203847"/>
            <a:chExt cx="8213589" cy="2299091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544877" y="2203847"/>
              <a:ext cx="5847928" cy="2299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ot</a:t>
              </a:r>
              <a:r>
                <a:rPr lang="en-US" altLang="zh-CN" sz="120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 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ôt</a:t>
              </a:r>
              <a:r>
                <a:rPr lang="en-US" altLang="zh-CN" sz="120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 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ơt</a:t>
              </a:r>
              <a:endParaRPr lang="zh-CN" altLang="en-US" sz="12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70851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4F9470"/>
                </a:solidFill>
                <a:latin typeface="+mn-lt"/>
                <a:ea typeface="+mn-ea"/>
                <a:cs typeface="+mn-ea"/>
                <a:sym typeface="+mn-lt"/>
              </a:rPr>
              <a:t>BÀI 49</a:t>
            </a:r>
            <a:endParaRPr lang="zh-CN" altLang="en-US" sz="6000" b="1" dirty="0">
              <a:solidFill>
                <a:srgbClr val="4F947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OT">
            <a:hlinkClick r:id="" action="ppaction://media"/>
            <a:extLst>
              <a:ext uri="{FF2B5EF4-FFF2-40B4-BE49-F238E27FC236}">
                <a16:creationId xmlns:a16="http://schemas.microsoft.com/office/drawing/2014/main" id="{DE36742D-6E68-4586-8997-3F6E99D3F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ÔT">
            <a:hlinkClick r:id="" action="ppaction://media"/>
            <a:extLst>
              <a:ext uri="{FF2B5EF4-FFF2-40B4-BE49-F238E27FC236}">
                <a16:creationId xmlns:a16="http://schemas.microsoft.com/office/drawing/2014/main" id="{E6970164-D9BA-404E-8EE2-F105A783F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ƠT">
            <a:hlinkClick r:id="" action="ppaction://media"/>
            <a:extLst>
              <a:ext uri="{FF2B5EF4-FFF2-40B4-BE49-F238E27FC236}">
                <a16:creationId xmlns:a16="http://schemas.microsoft.com/office/drawing/2014/main" id="{8A4FB9BE-0D3A-4B16-9A6B-C8B02762D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73B9F-F428-4F3E-8A2C-F778EED7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2" y="1453014"/>
            <a:ext cx="9400532" cy="43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D9BC3-397D-45AE-9CAB-2427994EE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b="25191"/>
          <a:stretch/>
        </p:blipFill>
        <p:spPr>
          <a:xfrm>
            <a:off x="2013440" y="1509122"/>
            <a:ext cx="8105602" cy="34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F2041-BB54-4CD3-BE47-B2FD851A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57" y="1279264"/>
            <a:ext cx="8960283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96B76B-079B-41E6-B767-50E4EEF3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2" y="446465"/>
            <a:ext cx="11427335" cy="596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439BD2-6D45-431A-BF15-45F2459E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0" y="4270908"/>
            <a:ext cx="11705335" cy="2156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8544D-BE2A-4AE2-93F3-5694C4C3267D}"/>
              </a:ext>
            </a:extLst>
          </p:cNvPr>
          <p:cNvCxnSpPr>
            <a:cxnSpLocks/>
          </p:cNvCxnSpPr>
          <p:nvPr/>
        </p:nvCxnSpPr>
        <p:spPr>
          <a:xfrm>
            <a:off x="8959247" y="5553913"/>
            <a:ext cx="41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A63235-907A-4E85-9682-B6DEA279974C}"/>
              </a:ext>
            </a:extLst>
          </p:cNvPr>
          <p:cNvCxnSpPr>
            <a:cxnSpLocks/>
          </p:cNvCxnSpPr>
          <p:nvPr/>
        </p:nvCxnSpPr>
        <p:spPr>
          <a:xfrm>
            <a:off x="8306577" y="5011403"/>
            <a:ext cx="410040" cy="0"/>
          </a:xfrm>
          <a:prstGeom prst="line">
            <a:avLst/>
          </a:prstGeom>
          <a:ln w="38100">
            <a:solidFill>
              <a:srgbClr val="B3D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34A762B-BC7D-43AE-84A0-71DA7BE84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93" y="55344"/>
            <a:ext cx="7639211" cy="383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C42B97-2F31-45FC-A943-4C6F59CDF69B}"/>
              </a:ext>
            </a:extLst>
          </p:cNvPr>
          <p:cNvCxnSpPr>
            <a:cxnSpLocks/>
          </p:cNvCxnSpPr>
          <p:nvPr/>
        </p:nvCxnSpPr>
        <p:spPr>
          <a:xfrm>
            <a:off x="9875848" y="5553913"/>
            <a:ext cx="410040" cy="0"/>
          </a:xfrm>
          <a:prstGeom prst="line">
            <a:avLst/>
          </a:prstGeom>
          <a:ln w="38100">
            <a:solidFill>
              <a:srgbClr val="B3D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E0CAEB-4E70-4518-93EA-83FEEE3259BB}"/>
              </a:ext>
            </a:extLst>
          </p:cNvPr>
          <p:cNvCxnSpPr>
            <a:cxnSpLocks/>
          </p:cNvCxnSpPr>
          <p:nvPr/>
        </p:nvCxnSpPr>
        <p:spPr>
          <a:xfrm>
            <a:off x="6435798" y="5011403"/>
            <a:ext cx="4100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>
            <a:extLst>
              <a:ext uri="{FF2B5EF4-FFF2-40B4-BE49-F238E27FC236}">
                <a16:creationId xmlns:a16="http://schemas.microsoft.com/office/drawing/2014/main" id="{D2F3A7D8-A9E1-7CF0-2DAA-FF9C320F8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đèn pin">
            <a:extLst>
              <a:ext uri="{FF2B5EF4-FFF2-40B4-BE49-F238E27FC236}">
                <a16:creationId xmlns:a16="http://schemas.microsoft.com/office/drawing/2014/main" id="{D3789DE5-6F4D-3A67-2995-A4C6E467BEE0}"/>
              </a:ext>
            </a:extLst>
          </p:cNvPr>
          <p:cNvSpPr txBox="1"/>
          <p:nvPr/>
        </p:nvSpPr>
        <p:spPr>
          <a:xfrm>
            <a:off x="8067528" y="4588694"/>
            <a:ext cx="3104885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 cát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ũ len">
            <a:extLst>
              <a:ext uri="{FF2B5EF4-FFF2-40B4-BE49-F238E27FC236}">
                <a16:creationId xmlns:a16="http://schemas.microsoft.com/office/drawing/2014/main" id="{73B61991-6BEF-34E8-A556-AE867F0545BE}"/>
              </a:ext>
            </a:extLst>
          </p:cNvPr>
          <p:cNvSpPr txBox="1"/>
          <p:nvPr/>
        </p:nvSpPr>
        <p:spPr>
          <a:xfrm>
            <a:off x="8096552" y="4542483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hát 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ưa phùn">
            <a:extLst>
              <a:ext uri="{FF2B5EF4-FFF2-40B4-BE49-F238E27FC236}">
                <a16:creationId xmlns:a16="http://schemas.microsoft.com/office/drawing/2014/main" id="{5BF74519-58B9-3F70-A2C4-75E1C21C3ED6}"/>
              </a:ext>
            </a:extLst>
          </p:cNvPr>
          <p:cNvSpPr txBox="1"/>
          <p:nvPr/>
        </p:nvSpPr>
        <p:spPr>
          <a:xfrm>
            <a:off x="8096552" y="4507526"/>
            <a:ext cx="307016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 lửa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dế mèn">
            <a:extLst>
              <a:ext uri="{FF2B5EF4-FFF2-40B4-BE49-F238E27FC236}">
                <a16:creationId xmlns:a16="http://schemas.microsoft.com/office/drawing/2014/main" id="{C1322F48-BCCB-AAF3-7469-2D5A1E471F89}"/>
              </a:ext>
            </a:extLst>
          </p:cNvPr>
          <p:cNvSpPr txBox="1"/>
          <p:nvPr/>
        </p:nvSpPr>
        <p:spPr>
          <a:xfrm>
            <a:off x="8179306" y="4490048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bản tin">
            <a:extLst>
              <a:ext uri="{FF2B5EF4-FFF2-40B4-BE49-F238E27FC236}">
                <a16:creationId xmlns:a16="http://schemas.microsoft.com/office/drawing/2014/main" id="{1FC010C2-F343-51D0-3376-A687384BB599}"/>
              </a:ext>
            </a:extLst>
          </p:cNvPr>
          <p:cNvSpPr txBox="1"/>
          <p:nvPr/>
        </p:nvSpPr>
        <p:spPr>
          <a:xfrm>
            <a:off x="8137929" y="4472569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 lúa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un con">
            <a:extLst>
              <a:ext uri="{FF2B5EF4-FFF2-40B4-BE49-F238E27FC236}">
                <a16:creationId xmlns:a16="http://schemas.microsoft.com/office/drawing/2014/main" id="{D57B814A-4125-BD3F-CBEB-129DD599A762}"/>
              </a:ext>
            </a:extLst>
          </p:cNvPr>
          <p:cNvSpPr txBox="1"/>
          <p:nvPr/>
        </p:nvSpPr>
        <p:spPr>
          <a:xfrm>
            <a:off x="8127395" y="4542483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s-ES" sz="5400" b="1" noProof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đầu 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giỏ đựng">
            <a:extLst>
              <a:ext uri="{FF2B5EF4-FFF2-40B4-BE49-F238E27FC236}">
                <a16:creationId xmlns:a16="http://schemas.microsoft.com/office/drawing/2014/main" id="{08143C79-C711-CB53-4859-2F7BDD97E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12" name="Group 1">
            <a:extLst>
              <a:ext uri="{FF2B5EF4-FFF2-40B4-BE49-F238E27FC236}">
                <a16:creationId xmlns:a16="http://schemas.microsoft.com/office/drawing/2014/main" id="{B431AD64-D260-E424-B310-B414DC9C9753}"/>
              </a:ext>
            </a:extLst>
          </p:cNvPr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69F079-0402-8546-C7E6-9CC8CF48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1">
              <a:extLst>
                <a:ext uri="{FF2B5EF4-FFF2-40B4-BE49-F238E27FC236}">
                  <a16:creationId xmlns:a16="http://schemas.microsoft.com/office/drawing/2014/main" id="{7E2A8EEC-93F0-9824-48B0-4208ADA8214B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12F01834-31D7-BFD6-C9CB-404286AAA884}"/>
              </a:ext>
            </a:extLst>
          </p:cNvPr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6" name="2">
              <a:extLst>
                <a:ext uri="{FF2B5EF4-FFF2-40B4-BE49-F238E27FC236}">
                  <a16:creationId xmlns:a16="http://schemas.microsoft.com/office/drawing/2014/main" id="{0266B98C-5D76-EBA5-72C7-9DC020AB2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2">
              <a:extLst>
                <a:ext uri="{FF2B5EF4-FFF2-40B4-BE49-F238E27FC236}">
                  <a16:creationId xmlns:a16="http://schemas.microsoft.com/office/drawing/2014/main" id="{8612B200-0C37-FF93-2B4F-EBDFEF1C33AF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7438A1D4-AFC8-1CCB-6BFC-23DE32667489}"/>
              </a:ext>
            </a:extLst>
          </p:cNvPr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27C10-598C-E33C-55C4-88AD962C8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57DF09-431D-46C0-E0A3-7E7BD22C4E61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A3DF2764-6B15-D10A-08B6-C46CB1E589BB}"/>
              </a:ext>
            </a:extLst>
          </p:cNvPr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FBEEF3-9C93-2FBE-BBB9-09C1EBCF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4">
              <a:extLst>
                <a:ext uri="{FF2B5EF4-FFF2-40B4-BE49-F238E27FC236}">
                  <a16:creationId xmlns:a16="http://schemas.microsoft.com/office/drawing/2014/main" id="{68F62E7C-690E-E4D6-C6EF-5C78C812E419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3F337CEC-8C28-36CC-F490-E35BC6832B56}"/>
              </a:ext>
            </a:extLst>
          </p:cNvPr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F3F152-356C-B955-F78B-AA556FDFB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5">
              <a:extLst>
                <a:ext uri="{FF2B5EF4-FFF2-40B4-BE49-F238E27FC236}">
                  <a16:creationId xmlns:a16="http://schemas.microsoft.com/office/drawing/2014/main" id="{C66F8F67-4D6E-A6A6-5529-33B2C4933F96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42ABB7E5-4916-91EB-4A53-5FA59D1DA223}"/>
              </a:ext>
            </a:extLst>
          </p:cNvPr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8DA2362-EA48-BAB4-6863-5CB98E65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B46E7F-7B49-5341-E744-7A1C19653D0F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Oval mặt trời">
            <a:extLst>
              <a:ext uri="{FF2B5EF4-FFF2-40B4-BE49-F238E27FC236}">
                <a16:creationId xmlns:a16="http://schemas.microsoft.com/office/drawing/2014/main" id="{5F4B280A-8D1E-59E9-6545-6C9853FC0238}"/>
              </a:ext>
            </a:extLst>
          </p:cNvPr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2A54E4D-EDFE-143F-0ABE-E38CD7FE1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D743252-5CB7-04E4-B53C-49BACA929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512577D-8D5E-F107-50A0-0AC9321D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D2FEF9A-0913-C31A-7ABA-8AC2870DB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42A6519-F6BB-8CDC-CA4C-57FB23302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6A9580F-2380-C83C-567D-BCCC4B441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7" name="trò chơi hái táo">
            <a:extLst>
              <a:ext uri="{FF2B5EF4-FFF2-40B4-BE49-F238E27FC236}">
                <a16:creationId xmlns:a16="http://schemas.microsoft.com/office/drawing/2014/main" id="{15F63B89-1494-63ED-12CE-34F55BAD03FA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Arrow: Right 37">
            <a:hlinkClick r:id="rId9" action="ppaction://hlinksldjump"/>
            <a:extLst>
              <a:ext uri="{FF2B5EF4-FFF2-40B4-BE49-F238E27FC236}">
                <a16:creationId xmlns:a16="http://schemas.microsoft.com/office/drawing/2014/main" id="{372674F1-5B6F-1C47-9392-AD30FF6763F7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3AD3D94-5664-4D3C-6FE3-CC2D1454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067183" y="855835"/>
            <a:ext cx="4057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22CB5-F903-4253-ABB0-1D9542FD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21" y="1769225"/>
            <a:ext cx="8803957" cy="4608627"/>
          </a:xfrm>
          <a:prstGeom prst="roundRect">
            <a:avLst>
              <a:gd name="adj" fmla="val 16667"/>
            </a:avLst>
          </a:prstGeom>
          <a:ln w="38100">
            <a:solidFill>
              <a:srgbClr val="B3D48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019360" y="2677833"/>
              <a:ext cx="7322820" cy="150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Củng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cố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endParaRPr lang="zh-CN" alt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CCDDF-9A36-453A-837B-A8A3F43E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10401"/>
            <a:ext cx="11379200" cy="478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6CE002-A7DD-4C32-A2D7-795B27A9FE7B}"/>
              </a:ext>
            </a:extLst>
          </p:cNvPr>
          <p:cNvSpPr txBox="1"/>
          <p:nvPr/>
        </p:nvSpPr>
        <p:spPr>
          <a:xfrm>
            <a:off x="578225" y="5299731"/>
            <a:ext cx="115259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 nhà bà có ớt, rau ngót và cà rốt.</a:t>
            </a:r>
            <a:endParaRPr lang="en-US" sz="5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4B16A-E2F2-4D3B-92DA-A8CAA19A1199}"/>
              </a:ext>
            </a:extLst>
          </p:cNvPr>
          <p:cNvSpPr txBox="1"/>
          <p:nvPr/>
        </p:nvSpPr>
        <p:spPr>
          <a:xfrm>
            <a:off x="5363317" y="5299731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6B53C-B8F0-458C-AB20-F24915F9B442}"/>
              </a:ext>
            </a:extLst>
          </p:cNvPr>
          <p:cNvSpPr txBox="1"/>
          <p:nvPr/>
        </p:nvSpPr>
        <p:spPr>
          <a:xfrm>
            <a:off x="8144122" y="5299727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B4E0B-1520-421D-85DF-12917FA27706}"/>
              </a:ext>
            </a:extLst>
          </p:cNvPr>
          <p:cNvSpPr txBox="1"/>
          <p:nvPr/>
        </p:nvSpPr>
        <p:spPr>
          <a:xfrm>
            <a:off x="10785104" y="5299727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452412" y="263417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820928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ngót</a:t>
            </a:r>
            <a:endParaRPr lang="en-US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981921" y="423876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CB4B79-E56B-4952-BCCA-0EE1E5FA30DC}"/>
              </a:ext>
            </a:extLst>
          </p:cNvPr>
          <p:cNvSpPr txBox="1"/>
          <p:nvPr/>
        </p:nvSpPr>
        <p:spPr>
          <a:xfrm>
            <a:off x="3031753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F019E-6F54-40DB-8E25-A40F480F2F4B}"/>
              </a:ext>
            </a:extLst>
          </p:cNvPr>
          <p:cNvSpPr txBox="1"/>
          <p:nvPr/>
        </p:nvSpPr>
        <p:spPr>
          <a:xfrm>
            <a:off x="5365845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0F894-4E84-4559-9217-F812B8F45AC6}"/>
              </a:ext>
            </a:extLst>
          </p:cNvPr>
          <p:cNvSpPr txBox="1"/>
          <p:nvPr/>
        </p:nvSpPr>
        <p:spPr>
          <a:xfrm>
            <a:off x="7699937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3CD079-5680-437A-B285-C3936A125CE1}"/>
              </a:ext>
            </a:extLst>
          </p:cNvPr>
          <p:cNvSpPr/>
          <p:nvPr/>
        </p:nvSpPr>
        <p:spPr>
          <a:xfrm>
            <a:off x="1937311" y="149980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ngót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C8DC1F9A-5F08-4258-B815-812E3DA51F47}"/>
              </a:ext>
            </a:extLst>
          </p:cNvPr>
          <p:cNvSpPr/>
          <p:nvPr/>
        </p:nvSpPr>
        <p:spPr>
          <a:xfrm>
            <a:off x="7124944" y="149980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vót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0B694DAE-04DC-40D5-9282-B7E91B400FE9}"/>
              </a:ext>
            </a:extLst>
          </p:cNvPr>
          <p:cNvSpPr/>
          <p:nvPr/>
        </p:nvSpPr>
        <p:spPr>
          <a:xfrm>
            <a:off x="1937311" y="3199633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</a:p>
        </p:txBody>
      </p:sp>
      <p:sp>
        <p:nvSpPr>
          <p:cNvPr id="32" name="Rectangle: Rounded Corners 15">
            <a:extLst>
              <a:ext uri="{FF2B5EF4-FFF2-40B4-BE49-F238E27FC236}">
                <a16:creationId xmlns:a16="http://schemas.microsoft.com/office/drawing/2014/main" id="{4F564FAC-740B-4D0A-8531-C007A6B85C57}"/>
              </a:ext>
            </a:extLst>
          </p:cNvPr>
          <p:cNvSpPr/>
          <p:nvPr/>
        </p:nvSpPr>
        <p:spPr>
          <a:xfrm>
            <a:off x="7124943" y="3199632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</a:p>
        </p:txBody>
      </p:sp>
      <p:sp>
        <p:nvSpPr>
          <p:cNvPr id="33" name="Rectangle: Rounded Corners 17">
            <a:extLst>
              <a:ext uri="{FF2B5EF4-FFF2-40B4-BE49-F238E27FC236}">
                <a16:creationId xmlns:a16="http://schemas.microsoft.com/office/drawing/2014/main" id="{B959A547-CB91-4F59-B4CE-1E98455FC730}"/>
              </a:ext>
            </a:extLst>
          </p:cNvPr>
          <p:cNvSpPr/>
          <p:nvPr/>
        </p:nvSpPr>
        <p:spPr>
          <a:xfrm>
            <a:off x="1937311" y="485489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thớt</a:t>
            </a:r>
          </a:p>
        </p:txBody>
      </p:sp>
      <p:sp>
        <p:nvSpPr>
          <p:cNvPr id="34" name="Rectangle: Rounded Corners 19">
            <a:extLst>
              <a:ext uri="{FF2B5EF4-FFF2-40B4-BE49-F238E27FC236}">
                <a16:creationId xmlns:a16="http://schemas.microsoft.com/office/drawing/2014/main" id="{BD6FD0A1-2994-4094-A6B6-771D037532EB}"/>
              </a:ext>
            </a:extLst>
          </p:cNvPr>
          <p:cNvSpPr/>
          <p:nvPr/>
        </p:nvSpPr>
        <p:spPr>
          <a:xfrm>
            <a:off x="7124943" y="485489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vợt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3AEC-20F3-47A9-A629-0B64F585A7E4}"/>
              </a:ext>
            </a:extLst>
          </p:cNvPr>
          <p:cNvSpPr txBox="1"/>
          <p:nvPr/>
        </p:nvSpPr>
        <p:spPr>
          <a:xfrm>
            <a:off x="3745610" y="1587863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620B0-799B-4224-BA2E-82B25583E949}"/>
              </a:ext>
            </a:extLst>
          </p:cNvPr>
          <p:cNvSpPr txBox="1"/>
          <p:nvPr/>
        </p:nvSpPr>
        <p:spPr>
          <a:xfrm>
            <a:off x="8637691" y="1587863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715BA-E156-48FA-B09A-B00DF5F78212}"/>
              </a:ext>
            </a:extLst>
          </p:cNvPr>
          <p:cNvSpPr txBox="1"/>
          <p:nvPr/>
        </p:nvSpPr>
        <p:spPr>
          <a:xfrm>
            <a:off x="3460150" y="3284184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CBA-2A82-43E7-A637-0D685EC0D825}"/>
              </a:ext>
            </a:extLst>
          </p:cNvPr>
          <p:cNvSpPr txBox="1"/>
          <p:nvPr/>
        </p:nvSpPr>
        <p:spPr>
          <a:xfrm>
            <a:off x="8556434" y="3288056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93657-60C4-4E7F-87B1-038FC7B00036}"/>
              </a:ext>
            </a:extLst>
          </p:cNvPr>
          <p:cNvSpPr txBox="1"/>
          <p:nvPr/>
        </p:nvSpPr>
        <p:spPr>
          <a:xfrm>
            <a:off x="3606744" y="4939807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F8115-40C5-4118-8785-51696E1AC6BF}"/>
              </a:ext>
            </a:extLst>
          </p:cNvPr>
          <p:cNvSpPr txBox="1"/>
          <p:nvPr/>
        </p:nvSpPr>
        <p:spPr>
          <a:xfrm>
            <a:off x="8637691" y="4941332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12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800B28-D707-4696-81F4-08203F49128C}"/>
              </a:ext>
            </a:extLst>
          </p:cNvPr>
          <p:cNvGrpSpPr/>
          <p:nvPr/>
        </p:nvGrpSpPr>
        <p:grpSpPr>
          <a:xfrm>
            <a:off x="170455" y="1352226"/>
            <a:ext cx="3649591" cy="4851628"/>
            <a:chOff x="170455" y="1352226"/>
            <a:chExt cx="3649591" cy="48516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5D7BE3-5741-4CB7-850D-748EC61D9EF3}"/>
                </a:ext>
              </a:extLst>
            </p:cNvPr>
            <p:cNvGrpSpPr/>
            <p:nvPr/>
          </p:nvGrpSpPr>
          <p:grpSpPr>
            <a:xfrm>
              <a:off x="170455" y="1352226"/>
              <a:ext cx="3649591" cy="4851628"/>
              <a:chOff x="170455" y="1352226"/>
              <a:chExt cx="3649591" cy="4851628"/>
            </a:xfrm>
          </p:grpSpPr>
          <p:cxnSp>
            <p:nvCxnSpPr>
              <p:cNvPr id="8" name="1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2774722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70455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30DE9B-F75E-4FA0-9872-7BD3917D3F92}"/>
                  </a:ext>
                </a:extLst>
              </p:cNvPr>
              <p:cNvGrpSpPr/>
              <p:nvPr/>
            </p:nvGrpSpPr>
            <p:grpSpPr>
              <a:xfrm>
                <a:off x="170455" y="1352226"/>
                <a:ext cx="3649591" cy="4851628"/>
                <a:chOff x="170455" y="1352226"/>
                <a:chExt cx="3649591" cy="4851628"/>
              </a:xfrm>
            </p:grpSpPr>
            <p:cxnSp>
              <p:nvCxnSpPr>
                <p:cNvPr id="7" name="12">
                  <a:extLst>
                    <a:ext uri="{FF2B5EF4-FFF2-40B4-BE49-F238E27FC236}">
                      <a16:creationId xmlns:a16="http://schemas.microsoft.com/office/drawing/2014/main" id="{357D4645-8E92-438A-A9D3-0C961986D329}"/>
                    </a:ext>
                  </a:extLst>
                </p:cNvPr>
                <p:cNvCxnSpPr/>
                <p:nvPr/>
              </p:nvCxnSpPr>
              <p:spPr>
                <a:xfrm flipH="1">
                  <a:off x="170455" y="4694866"/>
                  <a:ext cx="1041707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22">
                  <a:extLst>
                    <a:ext uri="{FF2B5EF4-FFF2-40B4-BE49-F238E27FC236}">
                      <a16:creationId xmlns:a16="http://schemas.microsoft.com/office/drawing/2014/main" id="{C30EDB43-0911-483E-AE92-BEAE493B0157}"/>
                    </a:ext>
                  </a:extLst>
                </p:cNvPr>
                <p:cNvCxnSpPr/>
                <p:nvPr/>
              </p:nvCxnSpPr>
              <p:spPr>
                <a:xfrm>
                  <a:off x="170455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430F345-2E3C-4EAB-B182-216547D35CB5}"/>
                    </a:ext>
                  </a:extLst>
                </p:cNvPr>
                <p:cNvGrpSpPr/>
                <p:nvPr/>
              </p:nvGrpSpPr>
              <p:grpSpPr>
                <a:xfrm>
                  <a:off x="353104" y="1352226"/>
                  <a:ext cx="3463325" cy="4851628"/>
                  <a:chOff x="353104" y="1352226"/>
                  <a:chExt cx="3463325" cy="4851628"/>
                </a:xfrm>
              </p:grpSpPr>
              <p:cxnSp>
                <p:nvCxnSpPr>
                  <p:cNvPr id="11" name="23">
                    <a:extLst>
                      <a:ext uri="{FF2B5EF4-FFF2-40B4-BE49-F238E27FC236}">
                        <a16:creationId xmlns:a16="http://schemas.microsoft.com/office/drawing/2014/main" id="{318B5489-3280-4F64-AA3C-BFA2CC424396}"/>
                      </a:ext>
                    </a:extLst>
                  </p:cNvPr>
                  <p:cNvCxnSpPr/>
                  <p:nvPr/>
                </p:nvCxnSpPr>
                <p:spPr>
                  <a:xfrm>
                    <a:off x="3816429" y="4694866"/>
                    <a:ext cx="0" cy="1508988"/>
                  </a:xfrm>
                  <a:prstGeom prst="line">
                    <a:avLst/>
                  </a:prstGeom>
                  <a:ln w="3175">
                    <a:solidFill>
                      <a:srgbClr val="A0D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34">
                    <a:extLst>
                      <a:ext uri="{FF2B5EF4-FFF2-40B4-BE49-F238E27FC236}">
                        <a16:creationId xmlns:a16="http://schemas.microsoft.com/office/drawing/2014/main" id="{264AB498-7108-43C8-A517-35DFB7270223}"/>
                      </a:ext>
                    </a:extLst>
                  </p:cNvPr>
                  <p:cNvSpPr/>
                  <p:nvPr/>
                </p:nvSpPr>
                <p:spPr>
                  <a:xfrm>
                    <a:off x="353104" y="4847582"/>
                    <a:ext cx="3280678" cy="120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2208" h="864096">
                        <a:moveTo>
                          <a:pt x="0" y="0"/>
                        </a:moveTo>
                        <a:lnTo>
                          <a:pt x="538419" y="0"/>
                        </a:lnTo>
                        <a:cubicBezTo>
                          <a:pt x="584683" y="179181"/>
                          <a:pt x="747807" y="310774"/>
                          <a:pt x="941667" y="310774"/>
                        </a:cubicBezTo>
                        <a:cubicBezTo>
                          <a:pt x="1135527" y="310774"/>
                          <a:pt x="1298651" y="179181"/>
                          <a:pt x="1344915" y="0"/>
                        </a:cubicBezTo>
                        <a:lnTo>
                          <a:pt x="1872208" y="0"/>
                        </a:lnTo>
                        <a:lnTo>
                          <a:pt x="1872208" y="864096"/>
                        </a:lnTo>
                        <a:lnTo>
                          <a:pt x="0" y="864096"/>
                        </a:lnTo>
                        <a:close/>
                      </a:path>
                    </a:pathLst>
                  </a:custGeom>
                  <a:solidFill>
                    <a:srgbClr val="A0D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188171D2-C226-4823-87A3-625BD2B77736}"/>
                      </a:ext>
                    </a:extLst>
                  </p:cNvPr>
                  <p:cNvSpPr/>
                  <p:nvPr/>
                </p:nvSpPr>
                <p:spPr>
                  <a:xfrm>
                    <a:off x="365690" y="1352226"/>
                    <a:ext cx="3280678" cy="3342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A0D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B9A03BF-4563-41BE-934E-CC0F317B2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59" y="1818533"/>
              <a:ext cx="3168215" cy="204870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1419C2-9B15-4890-AE98-1A2FBD8C5DBC}"/>
              </a:ext>
            </a:extLst>
          </p:cNvPr>
          <p:cNvGrpSpPr/>
          <p:nvPr/>
        </p:nvGrpSpPr>
        <p:grpSpPr>
          <a:xfrm>
            <a:off x="8305794" y="1352226"/>
            <a:ext cx="3649591" cy="4851628"/>
            <a:chOff x="8305794" y="1352226"/>
            <a:chExt cx="3649591" cy="48516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559399-7D1F-40E3-8EB3-60685106F9C3}"/>
                </a:ext>
              </a:extLst>
            </p:cNvPr>
            <p:cNvGrpSpPr/>
            <p:nvPr/>
          </p:nvGrpSpPr>
          <p:grpSpPr>
            <a:xfrm>
              <a:off x="8305794" y="1352226"/>
              <a:ext cx="3649591" cy="4851628"/>
              <a:chOff x="8305794" y="1352226"/>
              <a:chExt cx="3649591" cy="4851628"/>
            </a:xfrm>
          </p:grpSpPr>
          <p:cxnSp>
            <p:nvCxnSpPr>
              <p:cNvPr id="36" name="19">
                <a:extLst>
                  <a:ext uri="{FF2B5EF4-FFF2-40B4-BE49-F238E27FC236}">
                    <a16:creationId xmlns:a16="http://schemas.microsoft.com/office/drawing/2014/main" id="{E292D5E7-732F-4B0E-9887-3861105D369D}"/>
                  </a:ext>
                </a:extLst>
              </p:cNvPr>
              <p:cNvCxnSpPr/>
              <p:nvPr/>
            </p:nvCxnSpPr>
            <p:spPr>
              <a:xfrm flipH="1">
                <a:off x="8305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20">
                <a:extLst>
                  <a:ext uri="{FF2B5EF4-FFF2-40B4-BE49-F238E27FC236}">
                    <a16:creationId xmlns:a16="http://schemas.microsoft.com/office/drawing/2014/main" id="{5A0B9486-D1C9-4F72-B6AC-7A67CF40F342}"/>
                  </a:ext>
                </a:extLst>
              </p:cNvPr>
              <p:cNvCxnSpPr/>
              <p:nvPr/>
            </p:nvCxnSpPr>
            <p:spPr>
              <a:xfrm flipH="1">
                <a:off x="10910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21">
                <a:extLst>
                  <a:ext uri="{FF2B5EF4-FFF2-40B4-BE49-F238E27FC236}">
                    <a16:creationId xmlns:a16="http://schemas.microsoft.com/office/drawing/2014/main" id="{0619B433-89EF-43EA-8339-A6952AF06F38}"/>
                  </a:ext>
                </a:extLst>
              </p:cNvPr>
              <p:cNvCxnSpPr/>
              <p:nvPr/>
            </p:nvCxnSpPr>
            <p:spPr>
              <a:xfrm>
                <a:off x="8305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22">
                <a:extLst>
                  <a:ext uri="{FF2B5EF4-FFF2-40B4-BE49-F238E27FC236}">
                    <a16:creationId xmlns:a16="http://schemas.microsoft.com/office/drawing/2014/main" id="{4697AABC-7A47-48B4-A38B-15FD98FD14A1}"/>
                  </a:ext>
                </a:extLst>
              </p:cNvPr>
              <p:cNvCxnSpPr/>
              <p:nvPr/>
            </p:nvCxnSpPr>
            <p:spPr>
              <a:xfrm>
                <a:off x="8305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23">
                <a:extLst>
                  <a:ext uri="{FF2B5EF4-FFF2-40B4-BE49-F238E27FC236}">
                    <a16:creationId xmlns:a16="http://schemas.microsoft.com/office/drawing/2014/main" id="{4AAF6267-52C3-44E4-ADB7-82D7312072D5}"/>
                  </a:ext>
                </a:extLst>
              </p:cNvPr>
              <p:cNvCxnSpPr/>
              <p:nvPr/>
            </p:nvCxnSpPr>
            <p:spPr>
              <a:xfrm>
                <a:off x="11951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34">
                <a:extLst>
                  <a:ext uri="{FF2B5EF4-FFF2-40B4-BE49-F238E27FC236}">
                    <a16:creationId xmlns:a16="http://schemas.microsoft.com/office/drawing/2014/main" id="{77EBD158-12D5-4DCF-A600-FF282DE6EC1C}"/>
                  </a:ext>
                </a:extLst>
              </p:cNvPr>
              <p:cNvSpPr/>
              <p:nvPr/>
            </p:nvSpPr>
            <p:spPr>
              <a:xfrm>
                <a:off x="8488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63AE0D-BEC9-4BE9-91BD-2409581CE043}"/>
                  </a:ext>
                </a:extLst>
              </p:cNvPr>
              <p:cNvSpPr/>
              <p:nvPr/>
            </p:nvSpPr>
            <p:spPr>
              <a:xfrm>
                <a:off x="8501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8B767E0-942D-44BE-BC04-51845AB2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1800" y="1771723"/>
              <a:ext cx="3032300" cy="22802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A7ABDC-848A-435D-9D52-3346563404AD}"/>
              </a:ext>
            </a:extLst>
          </p:cNvPr>
          <p:cNvGrpSpPr/>
          <p:nvPr/>
        </p:nvGrpSpPr>
        <p:grpSpPr>
          <a:xfrm>
            <a:off x="4238124" y="1352226"/>
            <a:ext cx="3649591" cy="4851628"/>
            <a:chOff x="4238124" y="1352226"/>
            <a:chExt cx="3649591" cy="48516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A5009-D3DB-49E0-846B-E95671D724C4}"/>
                </a:ext>
              </a:extLst>
            </p:cNvPr>
            <p:cNvGrpSpPr/>
            <p:nvPr/>
          </p:nvGrpSpPr>
          <p:grpSpPr>
            <a:xfrm>
              <a:off x="4238124" y="1352226"/>
              <a:ext cx="3649591" cy="4851628"/>
              <a:chOff x="4238124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423812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684239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BE704-5CE7-4DD5-8F24-F787F28723C0}"/>
                  </a:ext>
                </a:extLst>
              </p:cNvPr>
              <p:cNvGrpSpPr/>
              <p:nvPr/>
            </p:nvGrpSpPr>
            <p:grpSpPr>
              <a:xfrm>
                <a:off x="4238124" y="1352226"/>
                <a:ext cx="3649591" cy="4851628"/>
                <a:chOff x="4238124" y="1352226"/>
                <a:chExt cx="3649591" cy="4851628"/>
              </a:xfrm>
            </p:grpSpPr>
            <p:cxnSp>
              <p:nvCxnSpPr>
                <p:cNvPr id="29" name="21">
                  <a:extLst>
                    <a:ext uri="{FF2B5EF4-FFF2-40B4-BE49-F238E27FC236}">
                      <a16:creationId xmlns:a16="http://schemas.microsoft.com/office/drawing/2014/main" id="{49DE336A-E20B-4329-9979-3AB40C27BD23}"/>
                    </a:ext>
                  </a:extLst>
                </p:cNvPr>
                <p:cNvCxnSpPr/>
                <p:nvPr/>
              </p:nvCxnSpPr>
              <p:spPr>
                <a:xfrm>
                  <a:off x="4238124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B3D4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2">
                  <a:extLst>
                    <a:ext uri="{FF2B5EF4-FFF2-40B4-BE49-F238E27FC236}">
                      <a16:creationId xmlns:a16="http://schemas.microsoft.com/office/drawing/2014/main" id="{EA01F7C3-81F1-4B85-AF93-878B18A8354A}"/>
                    </a:ext>
                  </a:extLst>
                </p:cNvPr>
                <p:cNvCxnSpPr/>
                <p:nvPr/>
              </p:nvCxnSpPr>
              <p:spPr>
                <a:xfrm>
                  <a:off x="4238124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23">
                  <a:extLst>
                    <a:ext uri="{FF2B5EF4-FFF2-40B4-BE49-F238E27FC236}">
                      <a16:creationId xmlns:a16="http://schemas.microsoft.com/office/drawing/2014/main" id="{B7513461-C855-4801-830C-0C2021DA4A3F}"/>
                    </a:ext>
                  </a:extLst>
                </p:cNvPr>
                <p:cNvCxnSpPr/>
                <p:nvPr/>
              </p:nvCxnSpPr>
              <p:spPr>
                <a:xfrm>
                  <a:off x="7884098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4">
                  <a:extLst>
                    <a:ext uri="{FF2B5EF4-FFF2-40B4-BE49-F238E27FC236}">
                      <a16:creationId xmlns:a16="http://schemas.microsoft.com/office/drawing/2014/main" id="{BCFD2ED6-E061-4ABA-B2EF-5E5375571B15}"/>
                    </a:ext>
                  </a:extLst>
                </p:cNvPr>
                <p:cNvSpPr/>
                <p:nvPr/>
              </p:nvSpPr>
              <p:spPr>
                <a:xfrm>
                  <a:off x="4420773" y="4847582"/>
                  <a:ext cx="3280678" cy="120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08" h="864096">
                      <a:moveTo>
                        <a:pt x="0" y="0"/>
                      </a:moveTo>
                      <a:lnTo>
                        <a:pt x="538419" y="0"/>
                      </a:lnTo>
                      <a:cubicBezTo>
                        <a:pt x="584683" y="179181"/>
                        <a:pt x="747807" y="310774"/>
                        <a:pt x="941667" y="310774"/>
                      </a:cubicBezTo>
                      <a:cubicBezTo>
                        <a:pt x="1135527" y="310774"/>
                        <a:pt x="1298651" y="179181"/>
                        <a:pt x="1344915" y="0"/>
                      </a:cubicBezTo>
                      <a:lnTo>
                        <a:pt x="1872208" y="0"/>
                      </a:lnTo>
                      <a:lnTo>
                        <a:pt x="1872208" y="864096"/>
                      </a:lnTo>
                      <a:lnTo>
                        <a:pt x="0" y="864096"/>
                      </a:lnTo>
                      <a:close/>
                    </a:path>
                  </a:pathLst>
                </a:custGeom>
                <a:solidFill>
                  <a:srgbClr val="B3D487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B5B4DC3-3346-4C66-B264-0D72A237B24E}"/>
                    </a:ext>
                  </a:extLst>
                </p:cNvPr>
                <p:cNvSpPr/>
                <p:nvPr/>
              </p:nvSpPr>
              <p:spPr>
                <a:xfrm>
                  <a:off x="4433359" y="1352226"/>
                  <a:ext cx="3280678" cy="3342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3676B4-B4B6-43D0-9AB3-FD1D7DEF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196" y="1493127"/>
              <a:ext cx="3058341" cy="2599961"/>
            </a:xfrm>
            <a:prstGeom prst="rect">
              <a:avLst/>
            </a:prstGeom>
          </p:spPr>
        </p:pic>
      </p:grpSp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0EF9AD-C355-4D77-AAF6-54F2D4265597}"/>
              </a:ext>
            </a:extLst>
          </p:cNvPr>
          <p:cNvSpPr txBox="1"/>
          <p:nvPr/>
        </p:nvSpPr>
        <p:spPr>
          <a:xfrm>
            <a:off x="495842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8111A6-8241-4765-BA9F-3417B8BF5B55}"/>
              </a:ext>
            </a:extLst>
          </p:cNvPr>
          <p:cNvSpPr txBox="1"/>
          <p:nvPr/>
        </p:nvSpPr>
        <p:spPr>
          <a:xfrm>
            <a:off x="4396963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60FEA7-8506-4098-9A27-C0CA373EFBD6}"/>
              </a:ext>
            </a:extLst>
          </p:cNvPr>
          <p:cNvSpPr txBox="1"/>
          <p:nvPr/>
        </p:nvSpPr>
        <p:spPr>
          <a:xfrm>
            <a:off x="8226906" y="5119650"/>
            <a:ext cx="37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74CEAF-321A-4E5F-A1E9-7658DA6A15C8}"/>
              </a:ext>
            </a:extLst>
          </p:cNvPr>
          <p:cNvSpPr txBox="1"/>
          <p:nvPr/>
        </p:nvSpPr>
        <p:spPr>
          <a:xfrm>
            <a:off x="2664470" y="5155798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EC29C6-E19E-4B5D-8B2E-288FFC61370D}"/>
              </a:ext>
            </a:extLst>
          </p:cNvPr>
          <p:cNvSpPr txBox="1"/>
          <p:nvPr/>
        </p:nvSpPr>
        <p:spPr>
          <a:xfrm>
            <a:off x="6093047" y="5162914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48BD16-87B1-44CC-A2A8-A34C56AB4E57}"/>
              </a:ext>
            </a:extLst>
          </p:cNvPr>
          <p:cNvSpPr txBox="1"/>
          <p:nvPr/>
        </p:nvSpPr>
        <p:spPr>
          <a:xfrm>
            <a:off x="10401071" y="5152530"/>
            <a:ext cx="935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C3C49B-99EA-4A54-BF8F-F639DBFF5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8" b="15118"/>
          <a:stretch/>
        </p:blipFill>
        <p:spPr>
          <a:xfrm flipH="1">
            <a:off x="658566" y="2010848"/>
            <a:ext cx="2718841" cy="19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89B86-D226-4D32-968A-3FF6569E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26" y="768363"/>
            <a:ext cx="4188418" cy="3008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1E252B-CFFB-4080-BC20-9CA2D38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57" y="1000768"/>
            <a:ext cx="4778921" cy="277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AC5BC-CBB4-471F-85B5-55E8013C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7" y="3742986"/>
            <a:ext cx="11015985" cy="29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115</Words>
  <Application>Microsoft Office PowerPoint</Application>
  <PresentationFormat>Widescreen</PresentationFormat>
  <Paragraphs>81</Paragraphs>
  <Slides>22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89</cp:revision>
  <dcterms:created xsi:type="dcterms:W3CDTF">2021-07-07T08:56:09Z</dcterms:created>
  <dcterms:modified xsi:type="dcterms:W3CDTF">2023-11-09T01:42:18Z</dcterms:modified>
</cp:coreProperties>
</file>