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65" r:id="rId3"/>
    <p:sldId id="259" r:id="rId4"/>
    <p:sldId id="264" r:id="rId5"/>
    <p:sldId id="260" r:id="rId6"/>
    <p:sldId id="256" r:id="rId7"/>
    <p:sldId id="266" r:id="rId8"/>
    <p:sldId id="258" r:id="rId9"/>
    <p:sldId id="282" r:id="rId10"/>
    <p:sldId id="267" r:id="rId11"/>
    <p:sldId id="279" r:id="rId12"/>
    <p:sldId id="261" r:id="rId13"/>
    <p:sldId id="268" r:id="rId14"/>
    <p:sldId id="269" r:id="rId15"/>
    <p:sldId id="270" r:id="rId16"/>
    <p:sldId id="280" r:id="rId17"/>
    <p:sldId id="272" r:id="rId18"/>
    <p:sldId id="273" r:id="rId19"/>
    <p:sldId id="271" r:id="rId20"/>
    <p:sldId id="262" r:id="rId21"/>
    <p:sldId id="274" r:id="rId22"/>
    <p:sldId id="281" r:id="rId23"/>
    <p:sldId id="26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487"/>
    <a:srgbClr val="8FB49A"/>
    <a:srgbClr val="417A59"/>
    <a:srgbClr val="5BC5C8"/>
    <a:srgbClr val="8FCBC2"/>
    <a:srgbClr val="A0D3CC"/>
    <a:srgbClr val="94B174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64" autoAdjust="0"/>
  </p:normalViewPr>
  <p:slideViewPr>
    <p:cSldViewPr snapToGrid="0">
      <p:cViewPr varScale="1">
        <p:scale>
          <a:sx n="47" d="100"/>
          <a:sy n="47" d="100"/>
        </p:scale>
        <p:origin x="9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CÁCH SỬ DỤNG TRÒ CHƠI:  VD: Chọn quả táo số 1, nhấn vào quả táo số 1=&gt; hiện lên chữ cần đọc (đèn pin), nhấn vào chữ đã đọc (đèn pin) =&gt; quả táo số 1 biến mất, nhấn vào mặt trời chữ đọc biến mất. Tương tự.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B7898-795D-484C-A83B-AF5934D726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1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16348"/>
            <a:ext cx="8213589" cy="2250848"/>
            <a:chOff x="2362047" y="2216348"/>
            <a:chExt cx="8213589" cy="2250848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2926041" y="2216348"/>
              <a:ext cx="7261668" cy="2207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oc</a:t>
              </a: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1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ôc</a:t>
              </a: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1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uc</a:t>
              </a: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1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ưc</a:t>
              </a:r>
              <a:endParaRPr lang="zh-CN" alt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70851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417A59"/>
                </a:solidFill>
                <a:latin typeface="+mn-lt"/>
                <a:ea typeface="+mn-ea"/>
                <a:cs typeface="+mn-ea"/>
                <a:sym typeface="+mn-lt"/>
              </a:rPr>
              <a:t>BÀI 47</a:t>
            </a:r>
            <a:endParaRPr lang="zh-CN" altLang="en-US" sz="6000" b="1" dirty="0">
              <a:solidFill>
                <a:srgbClr val="417A5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A143A-0DFA-4C7D-9596-9B3EA660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327" y="657052"/>
            <a:ext cx="5831346" cy="3487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29958-E972-4407-A461-7620D0A6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11" y="3981240"/>
            <a:ext cx="4988035" cy="2439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4E4118-CE8F-496D-BD40-7A5EF0A6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655" y="3990550"/>
            <a:ext cx="4988035" cy="24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F3A91-4691-41F8-9C9A-C1600004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51" y="1867423"/>
            <a:ext cx="2770841" cy="3587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64F1A-F1CD-4DDE-9D78-F59F5330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60" y="1858779"/>
            <a:ext cx="2770841" cy="3596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B7E2C4-00D5-488C-A3AF-90BB158CD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269" y="1867423"/>
            <a:ext cx="2770841" cy="3587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68A998-ED36-43A4-95AB-0C7BD8F81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379" y="1858779"/>
            <a:ext cx="2770841" cy="35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OC">
            <a:hlinkClick r:id="" action="ppaction://media"/>
            <a:extLst>
              <a:ext uri="{FF2B5EF4-FFF2-40B4-BE49-F238E27FC236}">
                <a16:creationId xmlns:a16="http://schemas.microsoft.com/office/drawing/2014/main" id="{F9C2DEEC-6FBA-452D-B46F-4A3BAE3C9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ÔC">
            <a:hlinkClick r:id="" action="ppaction://media"/>
            <a:extLst>
              <a:ext uri="{FF2B5EF4-FFF2-40B4-BE49-F238E27FC236}">
                <a16:creationId xmlns:a16="http://schemas.microsoft.com/office/drawing/2014/main" id="{6ABDC74B-5E21-425B-83F0-20C24654B1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UC">
            <a:hlinkClick r:id="" action="ppaction://media"/>
            <a:extLst>
              <a:ext uri="{FF2B5EF4-FFF2-40B4-BE49-F238E27FC236}">
                <a16:creationId xmlns:a16="http://schemas.microsoft.com/office/drawing/2014/main" id="{6AA7BC45-511A-400A-B6B6-6EA5066A2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ƯC">
            <a:hlinkClick r:id="" action="ppaction://media"/>
            <a:extLst>
              <a:ext uri="{FF2B5EF4-FFF2-40B4-BE49-F238E27FC236}">
                <a16:creationId xmlns:a16="http://schemas.microsoft.com/office/drawing/2014/main" id="{8F570A90-C17D-4CC3-956A-6E96107CE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6C56D-54F5-45EB-A75D-FFAF4336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141"/>
            <a:ext cx="11297645" cy="44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0A538-3080-40B4-B6A5-1E20ED4A6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6" y="1417809"/>
            <a:ext cx="9224047" cy="481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AD9E53-321E-4E10-8FE7-9860A3F4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51" y="1417809"/>
            <a:ext cx="672447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1F48D-0692-43C4-97B3-B758D8F6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9" y="1420659"/>
            <a:ext cx="10992041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>
            <a:extLst>
              <a:ext uri="{FF2B5EF4-FFF2-40B4-BE49-F238E27FC236}">
                <a16:creationId xmlns:a16="http://schemas.microsoft.com/office/drawing/2014/main" id="{7CE385C9-597D-B6CC-EE46-D4D4C09AD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đèn pin">
            <a:extLst>
              <a:ext uri="{FF2B5EF4-FFF2-40B4-BE49-F238E27FC236}">
                <a16:creationId xmlns:a16="http://schemas.microsoft.com/office/drawing/2014/main" id="{DF8F2FCD-B602-002F-BEA0-966F247277FE}"/>
              </a:ext>
            </a:extLst>
          </p:cNvPr>
          <p:cNvSpPr txBox="1"/>
          <p:nvPr/>
        </p:nvSpPr>
        <p:spPr>
          <a:xfrm>
            <a:off x="8084323" y="4587863"/>
            <a:ext cx="3104885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 sĩ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ũ len">
            <a:extLst>
              <a:ext uri="{FF2B5EF4-FFF2-40B4-BE49-F238E27FC236}">
                <a16:creationId xmlns:a16="http://schemas.microsoft.com/office/drawing/2014/main" id="{5D5B0547-F964-2549-773B-29866C106BB2}"/>
              </a:ext>
            </a:extLst>
          </p:cNvPr>
          <p:cNvSpPr txBox="1"/>
          <p:nvPr/>
        </p:nvSpPr>
        <p:spPr>
          <a:xfrm>
            <a:off x="8160476" y="4557085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gấc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ưa phùn">
            <a:extLst>
              <a:ext uri="{FF2B5EF4-FFF2-40B4-BE49-F238E27FC236}">
                <a16:creationId xmlns:a16="http://schemas.microsoft.com/office/drawing/2014/main" id="{1E128696-AC8A-30A9-3365-7EC921C3B2B1}"/>
              </a:ext>
            </a:extLst>
          </p:cNvPr>
          <p:cNvSpPr txBox="1"/>
          <p:nvPr/>
        </p:nvSpPr>
        <p:spPr>
          <a:xfrm>
            <a:off x="8082934" y="4461375"/>
            <a:ext cx="307016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 mơ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dế mèn">
            <a:extLst>
              <a:ext uri="{FF2B5EF4-FFF2-40B4-BE49-F238E27FC236}">
                <a16:creationId xmlns:a16="http://schemas.microsoft.com/office/drawing/2014/main" id="{B8D9E8DC-A342-B9EB-270F-351C6A231AE0}"/>
              </a:ext>
            </a:extLst>
          </p:cNvPr>
          <p:cNvSpPr txBox="1"/>
          <p:nvPr/>
        </p:nvSpPr>
        <p:spPr>
          <a:xfrm>
            <a:off x="8080344" y="4526307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 áo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bản tin">
            <a:extLst>
              <a:ext uri="{FF2B5EF4-FFF2-40B4-BE49-F238E27FC236}">
                <a16:creationId xmlns:a16="http://schemas.microsoft.com/office/drawing/2014/main" id="{20BA339A-D527-0B79-9950-269D05C72852}"/>
              </a:ext>
            </a:extLst>
          </p:cNvPr>
          <p:cNvSpPr txBox="1"/>
          <p:nvPr/>
        </p:nvSpPr>
        <p:spPr>
          <a:xfrm>
            <a:off x="8173684" y="4492153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nhở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un con">
            <a:extLst>
              <a:ext uri="{FF2B5EF4-FFF2-40B4-BE49-F238E27FC236}">
                <a16:creationId xmlns:a16="http://schemas.microsoft.com/office/drawing/2014/main" id="{73C69764-6694-178E-4238-3C44D521D57B}"/>
              </a:ext>
            </a:extLst>
          </p:cNvPr>
          <p:cNvSpPr txBox="1"/>
          <p:nvPr/>
        </p:nvSpPr>
        <p:spPr>
          <a:xfrm>
            <a:off x="8112221" y="4522587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noProof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 Bạc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giỏ đựng">
            <a:extLst>
              <a:ext uri="{FF2B5EF4-FFF2-40B4-BE49-F238E27FC236}">
                <a16:creationId xmlns:a16="http://schemas.microsoft.com/office/drawing/2014/main" id="{2E70CBC4-74AF-14B3-EB50-F3E6FFF056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12" name="Group 1">
            <a:extLst>
              <a:ext uri="{FF2B5EF4-FFF2-40B4-BE49-F238E27FC236}">
                <a16:creationId xmlns:a16="http://schemas.microsoft.com/office/drawing/2014/main" id="{C8902FE2-903A-334F-58FA-41DD0E933D98}"/>
              </a:ext>
            </a:extLst>
          </p:cNvPr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245455-71AB-F5BB-6487-793BF151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1">
              <a:extLst>
                <a:ext uri="{FF2B5EF4-FFF2-40B4-BE49-F238E27FC236}">
                  <a16:creationId xmlns:a16="http://schemas.microsoft.com/office/drawing/2014/main" id="{6F78DD67-F3CD-D4BD-F2EB-0E87EE436DD1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E1B52B87-6D6F-122B-1661-F37CF5D03B09}"/>
              </a:ext>
            </a:extLst>
          </p:cNvPr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6" name="2">
              <a:extLst>
                <a:ext uri="{FF2B5EF4-FFF2-40B4-BE49-F238E27FC236}">
                  <a16:creationId xmlns:a16="http://schemas.microsoft.com/office/drawing/2014/main" id="{A72A020F-9A12-5600-BAEF-CB76E859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2">
              <a:extLst>
                <a:ext uri="{FF2B5EF4-FFF2-40B4-BE49-F238E27FC236}">
                  <a16:creationId xmlns:a16="http://schemas.microsoft.com/office/drawing/2014/main" id="{B60E8221-8345-C12D-F24C-1EF932A676AC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C1FF2731-639A-FA6B-2779-5841345C5706}"/>
              </a:ext>
            </a:extLst>
          </p:cNvPr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DF144B-FEA4-AC9D-C4A9-66DAA1F0D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1BECB0-7667-8379-EAE3-0F65F86D4ABB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9771407F-497C-1950-E850-A8D677628991}"/>
              </a:ext>
            </a:extLst>
          </p:cNvPr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2831A2-5551-81CE-199C-0527D992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4">
              <a:extLst>
                <a:ext uri="{FF2B5EF4-FFF2-40B4-BE49-F238E27FC236}">
                  <a16:creationId xmlns:a16="http://schemas.microsoft.com/office/drawing/2014/main" id="{51357D05-E0B8-4A5A-FD5A-69AF22E7FBB6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D36C3715-1178-B6EA-ED35-2C3AB4D4171F}"/>
              </a:ext>
            </a:extLst>
          </p:cNvPr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1D3B6E-853A-C74E-8014-2EBEB2B4B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5">
              <a:extLst>
                <a:ext uri="{FF2B5EF4-FFF2-40B4-BE49-F238E27FC236}">
                  <a16:creationId xmlns:a16="http://schemas.microsoft.com/office/drawing/2014/main" id="{866C7291-4523-5471-6B08-8D49F3C171CB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3EDE6DD3-D48F-19C7-75C9-497C2110041A}"/>
              </a:ext>
            </a:extLst>
          </p:cNvPr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FC24FA4-5DD9-67A3-BF71-6CD66F4DD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807392-AA6A-FD78-29C7-21958A003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Oval mặt trời">
            <a:extLst>
              <a:ext uri="{FF2B5EF4-FFF2-40B4-BE49-F238E27FC236}">
                <a16:creationId xmlns:a16="http://schemas.microsoft.com/office/drawing/2014/main" id="{F46D794C-E101-1FE0-BAF7-49A479262F94}"/>
              </a:ext>
            </a:extLst>
          </p:cNvPr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F05769D-9FB8-5E04-6E47-EF8C099FC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441CDD-BC63-648B-E537-45913EE37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85133FF-C826-E3A4-2535-9D28F8EEB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354B749-24FD-1692-8822-8650DF60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D97A143-1449-088C-68FC-42AD3CC95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94FB3D3-F32A-56F2-BDE9-4DDCC01A3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7" name="trò chơi hái táo">
            <a:extLst>
              <a:ext uri="{FF2B5EF4-FFF2-40B4-BE49-F238E27FC236}">
                <a16:creationId xmlns:a16="http://schemas.microsoft.com/office/drawing/2014/main" id="{83636D69-ED6B-A541-904D-2E1C5DF436DF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Arrow: Right 37">
            <a:hlinkClick r:id="rId10" action="ppaction://hlinksldjump"/>
            <a:extLst>
              <a:ext uri="{FF2B5EF4-FFF2-40B4-BE49-F238E27FC236}">
                <a16:creationId xmlns:a16="http://schemas.microsoft.com/office/drawing/2014/main" id="{E45CD165-DD22-A5CE-53E7-5714702F7BB3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4E0ADC7-8771-0034-CC90-9A037BFBB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51D1A-FA2E-4898-AA2E-0A9D61AC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90" y="1196911"/>
            <a:ext cx="10047619" cy="511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E7EBA5C4-CAE0-49F9-8F9C-8851C06B5C15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04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51AEF2A5-D7F6-4A77-AE2A-5260F6371D85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51D1A-FA2E-4898-AA2E-0A9D61AC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024" y="837147"/>
            <a:ext cx="6251951" cy="303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E7EBA5C4-CAE0-49F9-8F9C-8851C06B5C15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04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51AEF2A5-D7F6-4A77-AE2A-5260F6371D85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10B44-52FC-43E1-B101-46A52D28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3" y="3507114"/>
            <a:ext cx="11762932" cy="36335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C14BCE-A2DD-46F9-BFCA-3F85A1640E71}"/>
              </a:ext>
            </a:extLst>
          </p:cNvPr>
          <p:cNvCxnSpPr>
            <a:cxnSpLocks/>
          </p:cNvCxnSpPr>
          <p:nvPr/>
        </p:nvCxnSpPr>
        <p:spPr>
          <a:xfrm>
            <a:off x="2625549" y="4434552"/>
            <a:ext cx="57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E11C33-FFF7-4769-8803-217757C1928B}"/>
              </a:ext>
            </a:extLst>
          </p:cNvPr>
          <p:cNvCxnSpPr>
            <a:cxnSpLocks/>
          </p:cNvCxnSpPr>
          <p:nvPr/>
        </p:nvCxnSpPr>
        <p:spPr>
          <a:xfrm>
            <a:off x="5038264" y="5963689"/>
            <a:ext cx="57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943933-BC73-4F7D-AD26-D93BAD2FE896}"/>
              </a:ext>
            </a:extLst>
          </p:cNvPr>
          <p:cNvCxnSpPr>
            <a:cxnSpLocks/>
          </p:cNvCxnSpPr>
          <p:nvPr/>
        </p:nvCxnSpPr>
        <p:spPr>
          <a:xfrm>
            <a:off x="9300327" y="5181141"/>
            <a:ext cx="57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A5F325-6547-4F48-891E-0920A07CE5CA}"/>
              </a:ext>
            </a:extLst>
          </p:cNvPr>
          <p:cNvCxnSpPr>
            <a:cxnSpLocks/>
          </p:cNvCxnSpPr>
          <p:nvPr/>
        </p:nvCxnSpPr>
        <p:spPr>
          <a:xfrm>
            <a:off x="10079450" y="4434552"/>
            <a:ext cx="57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0DFA1A-041B-47E1-9DB4-0D61C3CCCBD1}"/>
              </a:ext>
            </a:extLst>
          </p:cNvPr>
          <p:cNvCxnSpPr>
            <a:cxnSpLocks/>
          </p:cNvCxnSpPr>
          <p:nvPr/>
        </p:nvCxnSpPr>
        <p:spPr>
          <a:xfrm>
            <a:off x="5597705" y="5181141"/>
            <a:ext cx="57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0906AA-549C-4623-BB33-79483252D2E3}"/>
              </a:ext>
            </a:extLst>
          </p:cNvPr>
          <p:cNvCxnSpPr>
            <a:cxnSpLocks/>
          </p:cNvCxnSpPr>
          <p:nvPr/>
        </p:nvCxnSpPr>
        <p:spPr>
          <a:xfrm>
            <a:off x="1671265" y="5192668"/>
            <a:ext cx="57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3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539717" y="657052"/>
            <a:ext cx="311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Say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A36794-2100-470E-89A4-AF1F1CBC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72" y="1739721"/>
            <a:ext cx="8451854" cy="468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019360" y="2677833"/>
              <a:ext cx="7322820" cy="150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Củng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cố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endParaRPr lang="zh-CN" alt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07014-B4FD-44A4-A5A3-6A56CAF36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8"/>
            <a:ext cx="12192000" cy="566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9239E5-96E6-4550-AA5D-00140EF8F390}"/>
              </a:ext>
            </a:extLst>
          </p:cNvPr>
          <p:cNvSpPr txBox="1"/>
          <p:nvPr/>
        </p:nvSpPr>
        <p:spPr>
          <a:xfrm>
            <a:off x="583622" y="4637225"/>
            <a:ext cx="7075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góc vườn, cạnh gốc cau, khóm cúc nở hoa vàng rực.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7D26D-4C9C-494C-8829-D5F4F8A5E441}"/>
              </a:ext>
            </a:extLst>
          </p:cNvPr>
          <p:cNvSpPr txBox="1"/>
          <p:nvPr/>
        </p:nvSpPr>
        <p:spPr>
          <a:xfrm>
            <a:off x="1874118" y="4637221"/>
            <a:ext cx="845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9C769B-CFA2-406F-9B16-C46C37642CE9}"/>
              </a:ext>
            </a:extLst>
          </p:cNvPr>
          <p:cNvSpPr txBox="1"/>
          <p:nvPr/>
        </p:nvSpPr>
        <p:spPr>
          <a:xfrm>
            <a:off x="5561453" y="4637221"/>
            <a:ext cx="845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E1E14-FF9F-4470-A5AF-6A5117B36CD3}"/>
              </a:ext>
            </a:extLst>
          </p:cNvPr>
          <p:cNvSpPr txBox="1"/>
          <p:nvPr/>
        </p:nvSpPr>
        <p:spPr>
          <a:xfrm>
            <a:off x="2275924" y="5308416"/>
            <a:ext cx="845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2A257-8361-46ED-830C-BB5E145C1E89}"/>
              </a:ext>
            </a:extLst>
          </p:cNvPr>
          <p:cNvSpPr txBox="1"/>
          <p:nvPr/>
        </p:nvSpPr>
        <p:spPr>
          <a:xfrm>
            <a:off x="6202931" y="5307274"/>
            <a:ext cx="845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634909" y="2634175"/>
            <a:ext cx="17422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913291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endParaRPr lang="en-US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601407" y="4238700"/>
            <a:ext cx="15035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27AAF-CE9A-43DC-A0C8-ADF135FBA4BE}"/>
              </a:ext>
            </a:extLst>
          </p:cNvPr>
          <p:cNvSpPr txBox="1"/>
          <p:nvPr/>
        </p:nvSpPr>
        <p:spPr>
          <a:xfrm>
            <a:off x="1677241" y="1124588"/>
            <a:ext cx="174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E66A0E-1205-4D37-8745-2870AEB29BFE}"/>
              </a:ext>
            </a:extLst>
          </p:cNvPr>
          <p:cNvSpPr txBox="1"/>
          <p:nvPr/>
        </p:nvSpPr>
        <p:spPr>
          <a:xfrm>
            <a:off x="4003992" y="1124588"/>
            <a:ext cx="174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AC5C0-BA74-4251-ABDD-1F381EB4ECEF}"/>
              </a:ext>
            </a:extLst>
          </p:cNvPr>
          <p:cNvSpPr txBox="1"/>
          <p:nvPr/>
        </p:nvSpPr>
        <p:spPr>
          <a:xfrm>
            <a:off x="6330743" y="1124588"/>
            <a:ext cx="174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45CB1D-44A9-439C-B802-F34F0D37AC27}"/>
              </a:ext>
            </a:extLst>
          </p:cNvPr>
          <p:cNvSpPr txBox="1"/>
          <p:nvPr/>
        </p:nvSpPr>
        <p:spPr>
          <a:xfrm>
            <a:off x="8657493" y="1124588"/>
            <a:ext cx="174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14C8383-F22B-4295-914F-EB8D6DA50AB4}"/>
              </a:ext>
            </a:extLst>
          </p:cNvPr>
          <p:cNvSpPr/>
          <p:nvPr/>
        </p:nvSpPr>
        <p:spPr>
          <a:xfrm>
            <a:off x="1937311" y="1191991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</a:p>
        </p:txBody>
      </p:sp>
      <p:sp>
        <p:nvSpPr>
          <p:cNvPr id="27" name="Rectangle: Rounded Corners 11">
            <a:extLst>
              <a:ext uri="{FF2B5EF4-FFF2-40B4-BE49-F238E27FC236}">
                <a16:creationId xmlns:a16="http://schemas.microsoft.com/office/drawing/2014/main" id="{B501BD0F-E3E2-497D-9594-6671D598007A}"/>
              </a:ext>
            </a:extLst>
          </p:cNvPr>
          <p:cNvSpPr/>
          <p:nvPr/>
        </p:nvSpPr>
        <p:spPr>
          <a:xfrm>
            <a:off x="7124944" y="1191991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</a:p>
        </p:txBody>
      </p:sp>
      <p:sp>
        <p:nvSpPr>
          <p:cNvPr id="28" name="Rectangle: Rounded Corners 13">
            <a:extLst>
              <a:ext uri="{FF2B5EF4-FFF2-40B4-BE49-F238E27FC236}">
                <a16:creationId xmlns:a16="http://schemas.microsoft.com/office/drawing/2014/main" id="{B1A1B799-0FBD-445E-86B9-2E56C101CBAD}"/>
              </a:ext>
            </a:extLst>
          </p:cNvPr>
          <p:cNvSpPr/>
          <p:nvPr/>
        </p:nvSpPr>
        <p:spPr>
          <a:xfrm>
            <a:off x="1937311" y="251159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</a:p>
        </p:txBody>
      </p:sp>
      <p:sp>
        <p:nvSpPr>
          <p:cNvPr id="29" name="Rectangle: Rounded Corners 15">
            <a:extLst>
              <a:ext uri="{FF2B5EF4-FFF2-40B4-BE49-F238E27FC236}">
                <a16:creationId xmlns:a16="http://schemas.microsoft.com/office/drawing/2014/main" id="{4462F711-A0F8-4FE7-BC0B-429FB11A71E0}"/>
              </a:ext>
            </a:extLst>
          </p:cNvPr>
          <p:cNvSpPr/>
          <p:nvPr/>
        </p:nvSpPr>
        <p:spPr>
          <a:xfrm>
            <a:off x="7124943" y="2511589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</a:p>
        </p:txBody>
      </p:sp>
      <p:sp>
        <p:nvSpPr>
          <p:cNvPr id="30" name="Rectangle: Rounded Corners 17">
            <a:extLst>
              <a:ext uri="{FF2B5EF4-FFF2-40B4-BE49-F238E27FC236}">
                <a16:creationId xmlns:a16="http://schemas.microsoft.com/office/drawing/2014/main" id="{7F8FCFBE-C043-43CE-8ABE-EAA25D1DB929}"/>
              </a:ext>
            </a:extLst>
          </p:cNvPr>
          <p:cNvSpPr/>
          <p:nvPr/>
        </p:nvSpPr>
        <p:spPr>
          <a:xfrm>
            <a:off x="1937311" y="384091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:a16="http://schemas.microsoft.com/office/drawing/2014/main" id="{E1B04D1C-A81F-4AEF-B480-461763BD94ED}"/>
              </a:ext>
            </a:extLst>
          </p:cNvPr>
          <p:cNvSpPr/>
          <p:nvPr/>
        </p:nvSpPr>
        <p:spPr>
          <a:xfrm>
            <a:off x="7124943" y="384091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</a:p>
        </p:txBody>
      </p:sp>
      <p:sp>
        <p:nvSpPr>
          <p:cNvPr id="32" name="Rectangle: Rounded Corners 17">
            <a:extLst>
              <a:ext uri="{FF2B5EF4-FFF2-40B4-BE49-F238E27FC236}">
                <a16:creationId xmlns:a16="http://schemas.microsoft.com/office/drawing/2014/main" id="{F151192D-1E0E-4682-835D-92A9BFF0929B}"/>
              </a:ext>
            </a:extLst>
          </p:cNvPr>
          <p:cNvSpPr/>
          <p:nvPr/>
        </p:nvSpPr>
        <p:spPr>
          <a:xfrm>
            <a:off x="1937311" y="515078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17E5FB8F-98AF-4186-B6D0-AF137C81D1CE}"/>
              </a:ext>
            </a:extLst>
          </p:cNvPr>
          <p:cNvSpPr/>
          <p:nvPr/>
        </p:nvSpPr>
        <p:spPr>
          <a:xfrm>
            <a:off x="7124943" y="515078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8FB49A"/>
            </a:solidFill>
            <a:prstDash val="sysDash"/>
          </a:ln>
          <a:effectLst>
            <a:glow rad="101600">
              <a:srgbClr val="B3D48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83BB8AC-C8CB-4F39-A5D5-994E74163940}"/>
              </a:ext>
            </a:extLst>
          </p:cNvPr>
          <p:cNvGrpSpPr/>
          <p:nvPr/>
        </p:nvGrpSpPr>
        <p:grpSpPr>
          <a:xfrm>
            <a:off x="1536794" y="1352226"/>
            <a:ext cx="3649591" cy="4851628"/>
            <a:chOff x="1536794" y="1352226"/>
            <a:chExt cx="3649591" cy="4851628"/>
          </a:xfrm>
        </p:grpSpPr>
        <p:cxnSp>
          <p:nvCxnSpPr>
            <p:cNvPr id="7" name="19">
              <a:extLst>
                <a:ext uri="{FF2B5EF4-FFF2-40B4-BE49-F238E27FC236}">
                  <a16:creationId xmlns:a16="http://schemas.microsoft.com/office/drawing/2014/main" id="{357D4645-8E92-438A-A9D3-0C961986D329}"/>
                </a:ext>
              </a:extLst>
            </p:cNvPr>
            <p:cNvCxnSpPr/>
            <p:nvPr/>
          </p:nvCxnSpPr>
          <p:spPr>
            <a:xfrm flipH="1">
              <a:off x="1536794" y="4694866"/>
              <a:ext cx="1041707" cy="0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20">
              <a:extLst>
                <a:ext uri="{FF2B5EF4-FFF2-40B4-BE49-F238E27FC236}">
                  <a16:creationId xmlns:a16="http://schemas.microsoft.com/office/drawing/2014/main" id="{91EC20D2-5A4E-4092-9277-1ECF352D3276}"/>
                </a:ext>
              </a:extLst>
            </p:cNvPr>
            <p:cNvCxnSpPr/>
            <p:nvPr/>
          </p:nvCxnSpPr>
          <p:spPr>
            <a:xfrm flipH="1">
              <a:off x="4141061" y="4694866"/>
              <a:ext cx="1041707" cy="0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21">
              <a:extLst>
                <a:ext uri="{FF2B5EF4-FFF2-40B4-BE49-F238E27FC236}">
                  <a16:creationId xmlns:a16="http://schemas.microsoft.com/office/drawing/2014/main" id="{23E073D3-FC2B-48BC-9305-A04002D67544}"/>
                </a:ext>
              </a:extLst>
            </p:cNvPr>
            <p:cNvCxnSpPr/>
            <p:nvPr/>
          </p:nvCxnSpPr>
          <p:spPr>
            <a:xfrm>
              <a:off x="1536794" y="4694866"/>
              <a:ext cx="0" cy="1508988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22">
              <a:extLst>
                <a:ext uri="{FF2B5EF4-FFF2-40B4-BE49-F238E27FC236}">
                  <a16:creationId xmlns:a16="http://schemas.microsoft.com/office/drawing/2014/main" id="{C30EDB43-0911-483E-AE92-BEAE493B0157}"/>
                </a:ext>
              </a:extLst>
            </p:cNvPr>
            <p:cNvCxnSpPr/>
            <p:nvPr/>
          </p:nvCxnSpPr>
          <p:spPr>
            <a:xfrm>
              <a:off x="1536794" y="6203854"/>
              <a:ext cx="3649591" cy="0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23">
              <a:extLst>
                <a:ext uri="{FF2B5EF4-FFF2-40B4-BE49-F238E27FC236}">
                  <a16:creationId xmlns:a16="http://schemas.microsoft.com/office/drawing/2014/main" id="{318B5489-3280-4F64-AA3C-BFA2CC424396}"/>
                </a:ext>
              </a:extLst>
            </p:cNvPr>
            <p:cNvCxnSpPr/>
            <p:nvPr/>
          </p:nvCxnSpPr>
          <p:spPr>
            <a:xfrm>
              <a:off x="5182768" y="4694866"/>
              <a:ext cx="0" cy="1508988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34">
              <a:extLst>
                <a:ext uri="{FF2B5EF4-FFF2-40B4-BE49-F238E27FC236}">
                  <a16:creationId xmlns:a16="http://schemas.microsoft.com/office/drawing/2014/main" id="{264AB498-7108-43C8-A517-35DFB7270223}"/>
                </a:ext>
              </a:extLst>
            </p:cNvPr>
            <p:cNvSpPr/>
            <p:nvPr/>
          </p:nvSpPr>
          <p:spPr>
            <a:xfrm>
              <a:off x="1719443" y="4847582"/>
              <a:ext cx="3280678" cy="1207190"/>
            </a:xfrm>
            <a:custGeom>
              <a:avLst/>
              <a:gdLst/>
              <a:ahLst/>
              <a:cxnLst/>
              <a:rect l="l" t="t" r="r" b="b"/>
              <a:pathLst>
                <a:path w="1872208" h="864096">
                  <a:moveTo>
                    <a:pt x="0" y="0"/>
                  </a:moveTo>
                  <a:lnTo>
                    <a:pt x="538419" y="0"/>
                  </a:lnTo>
                  <a:cubicBezTo>
                    <a:pt x="584683" y="179181"/>
                    <a:pt x="747807" y="310774"/>
                    <a:pt x="941667" y="310774"/>
                  </a:cubicBezTo>
                  <a:cubicBezTo>
                    <a:pt x="1135527" y="310774"/>
                    <a:pt x="1298651" y="179181"/>
                    <a:pt x="1344915" y="0"/>
                  </a:cubicBezTo>
                  <a:lnTo>
                    <a:pt x="1872208" y="0"/>
                  </a:lnTo>
                  <a:lnTo>
                    <a:pt x="1872208" y="864096"/>
                  </a:lnTo>
                  <a:lnTo>
                    <a:pt x="0" y="864096"/>
                  </a:lnTo>
                  <a:close/>
                </a:path>
              </a:pathLst>
            </a:custGeom>
            <a:solidFill>
              <a:srgbClr val="A0D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88171D2-C226-4823-87A3-625BD2B77736}"/>
                </a:ext>
              </a:extLst>
            </p:cNvPr>
            <p:cNvSpPr/>
            <p:nvPr/>
          </p:nvSpPr>
          <p:spPr>
            <a:xfrm>
              <a:off x="1732029" y="1352226"/>
              <a:ext cx="3280678" cy="33426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0D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DF14782-8265-4BA0-9DE8-D791FED67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0678" y="1687923"/>
              <a:ext cx="2818207" cy="243773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134F1C-6F0D-4C21-9A12-400054B5383B}"/>
              </a:ext>
            </a:extLst>
          </p:cNvPr>
          <p:cNvGrpSpPr/>
          <p:nvPr/>
        </p:nvGrpSpPr>
        <p:grpSpPr>
          <a:xfrm>
            <a:off x="6813150" y="1352226"/>
            <a:ext cx="3649591" cy="4851628"/>
            <a:chOff x="6813150" y="1352226"/>
            <a:chExt cx="3649591" cy="4851628"/>
          </a:xfrm>
        </p:grpSpPr>
        <p:cxnSp>
          <p:nvCxnSpPr>
            <p:cNvPr id="27" name="19">
              <a:extLst>
                <a:ext uri="{FF2B5EF4-FFF2-40B4-BE49-F238E27FC236}">
                  <a16:creationId xmlns:a16="http://schemas.microsoft.com/office/drawing/2014/main" id="{770A86B5-11E6-4B06-AB76-3F09060B8787}"/>
                </a:ext>
              </a:extLst>
            </p:cNvPr>
            <p:cNvCxnSpPr/>
            <p:nvPr/>
          </p:nvCxnSpPr>
          <p:spPr>
            <a:xfrm flipH="1">
              <a:off x="6813150" y="4694866"/>
              <a:ext cx="1041707" cy="0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0">
              <a:extLst>
                <a:ext uri="{FF2B5EF4-FFF2-40B4-BE49-F238E27FC236}">
                  <a16:creationId xmlns:a16="http://schemas.microsoft.com/office/drawing/2014/main" id="{BDA44B94-417C-4E56-804D-ED50D1838A76}"/>
                </a:ext>
              </a:extLst>
            </p:cNvPr>
            <p:cNvCxnSpPr/>
            <p:nvPr/>
          </p:nvCxnSpPr>
          <p:spPr>
            <a:xfrm flipH="1">
              <a:off x="9417417" y="4694866"/>
              <a:ext cx="1041707" cy="0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1">
              <a:extLst>
                <a:ext uri="{FF2B5EF4-FFF2-40B4-BE49-F238E27FC236}">
                  <a16:creationId xmlns:a16="http://schemas.microsoft.com/office/drawing/2014/main" id="{49DE336A-E20B-4329-9979-3AB40C27BD23}"/>
                </a:ext>
              </a:extLst>
            </p:cNvPr>
            <p:cNvCxnSpPr/>
            <p:nvPr/>
          </p:nvCxnSpPr>
          <p:spPr>
            <a:xfrm>
              <a:off x="6813150" y="4694866"/>
              <a:ext cx="0" cy="1508988"/>
            </a:xfrm>
            <a:prstGeom prst="line">
              <a:avLst/>
            </a:prstGeom>
            <a:ln w="3175">
              <a:solidFill>
                <a:srgbClr val="B3D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">
              <a:extLst>
                <a:ext uri="{FF2B5EF4-FFF2-40B4-BE49-F238E27FC236}">
                  <a16:creationId xmlns:a16="http://schemas.microsoft.com/office/drawing/2014/main" id="{EA01F7C3-81F1-4B85-AF93-878B18A8354A}"/>
                </a:ext>
              </a:extLst>
            </p:cNvPr>
            <p:cNvCxnSpPr/>
            <p:nvPr/>
          </p:nvCxnSpPr>
          <p:spPr>
            <a:xfrm>
              <a:off x="6813150" y="6203854"/>
              <a:ext cx="3649591" cy="0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">
              <a:extLst>
                <a:ext uri="{FF2B5EF4-FFF2-40B4-BE49-F238E27FC236}">
                  <a16:creationId xmlns:a16="http://schemas.microsoft.com/office/drawing/2014/main" id="{B7513461-C855-4801-830C-0C2021DA4A3F}"/>
                </a:ext>
              </a:extLst>
            </p:cNvPr>
            <p:cNvCxnSpPr/>
            <p:nvPr/>
          </p:nvCxnSpPr>
          <p:spPr>
            <a:xfrm>
              <a:off x="10459124" y="4694866"/>
              <a:ext cx="0" cy="1508988"/>
            </a:xfrm>
            <a:prstGeom prst="line">
              <a:avLst/>
            </a:prstGeom>
            <a:ln w="3175">
              <a:solidFill>
                <a:srgbClr val="A0D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4">
              <a:extLst>
                <a:ext uri="{FF2B5EF4-FFF2-40B4-BE49-F238E27FC236}">
                  <a16:creationId xmlns:a16="http://schemas.microsoft.com/office/drawing/2014/main" id="{BCFD2ED6-E061-4ABA-B2EF-5E5375571B15}"/>
                </a:ext>
              </a:extLst>
            </p:cNvPr>
            <p:cNvSpPr/>
            <p:nvPr/>
          </p:nvSpPr>
          <p:spPr>
            <a:xfrm>
              <a:off x="6995799" y="4847582"/>
              <a:ext cx="3280678" cy="1207190"/>
            </a:xfrm>
            <a:custGeom>
              <a:avLst/>
              <a:gdLst/>
              <a:ahLst/>
              <a:cxnLst/>
              <a:rect l="l" t="t" r="r" b="b"/>
              <a:pathLst>
                <a:path w="1872208" h="864096">
                  <a:moveTo>
                    <a:pt x="0" y="0"/>
                  </a:moveTo>
                  <a:lnTo>
                    <a:pt x="538419" y="0"/>
                  </a:lnTo>
                  <a:cubicBezTo>
                    <a:pt x="584683" y="179181"/>
                    <a:pt x="747807" y="310774"/>
                    <a:pt x="941667" y="310774"/>
                  </a:cubicBezTo>
                  <a:cubicBezTo>
                    <a:pt x="1135527" y="310774"/>
                    <a:pt x="1298651" y="179181"/>
                    <a:pt x="1344915" y="0"/>
                  </a:cubicBezTo>
                  <a:lnTo>
                    <a:pt x="1872208" y="0"/>
                  </a:lnTo>
                  <a:lnTo>
                    <a:pt x="1872208" y="864096"/>
                  </a:lnTo>
                  <a:lnTo>
                    <a:pt x="0" y="864096"/>
                  </a:lnTo>
                  <a:close/>
                </a:path>
              </a:pathLst>
            </a:custGeom>
            <a:solidFill>
              <a:srgbClr val="B3D487"/>
            </a:solidFill>
            <a:ln>
              <a:solidFill>
                <a:srgbClr val="B3D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PHẠM DUYÊN 25">
              <a:extLst>
                <a:ext uri="{FF2B5EF4-FFF2-40B4-BE49-F238E27FC236}">
                  <a16:creationId xmlns:a16="http://schemas.microsoft.com/office/drawing/2014/main" id="{DB5B4DC3-3346-4C66-B264-0D72A237B24E}"/>
                </a:ext>
              </a:extLst>
            </p:cNvPr>
            <p:cNvSpPr/>
            <p:nvPr/>
          </p:nvSpPr>
          <p:spPr>
            <a:xfrm>
              <a:off x="7008385" y="1352226"/>
              <a:ext cx="3280678" cy="33426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3D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1655B02-A46D-43B8-8BFA-DF363B860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814" y="1975919"/>
              <a:ext cx="1963756" cy="2060054"/>
            </a:xfrm>
            <a:prstGeom prst="rect">
              <a:avLst/>
            </a:prstGeom>
          </p:spPr>
        </p:pic>
      </p:grpSp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0EF9AD-C355-4D77-AAF6-54F2D4265597}"/>
              </a:ext>
            </a:extLst>
          </p:cNvPr>
          <p:cNvSpPr txBox="1"/>
          <p:nvPr/>
        </p:nvSpPr>
        <p:spPr>
          <a:xfrm>
            <a:off x="1862181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8111A6-8241-4765-BA9F-3417B8BF5B55}"/>
              </a:ext>
            </a:extLst>
          </p:cNvPr>
          <p:cNvSpPr txBox="1"/>
          <p:nvPr/>
        </p:nvSpPr>
        <p:spPr>
          <a:xfrm>
            <a:off x="6971989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74CEAF-321A-4E5F-A1E9-7658DA6A15C8}"/>
              </a:ext>
            </a:extLst>
          </p:cNvPr>
          <p:cNvSpPr txBox="1"/>
          <p:nvPr/>
        </p:nvSpPr>
        <p:spPr>
          <a:xfrm>
            <a:off x="3698579" y="5154724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EC29C6-E19E-4B5D-8B2E-288FFC61370D}"/>
              </a:ext>
            </a:extLst>
          </p:cNvPr>
          <p:cNvSpPr txBox="1"/>
          <p:nvPr/>
        </p:nvSpPr>
        <p:spPr>
          <a:xfrm>
            <a:off x="8831496" y="5165740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8" grpId="0"/>
      <p:bldP spid="49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4C1CAD-1B48-484D-854C-9A6438873C7A}"/>
              </a:ext>
            </a:extLst>
          </p:cNvPr>
          <p:cNvGrpSpPr/>
          <p:nvPr/>
        </p:nvGrpSpPr>
        <p:grpSpPr>
          <a:xfrm>
            <a:off x="1536794" y="1352226"/>
            <a:ext cx="3649591" cy="4851628"/>
            <a:chOff x="1536794" y="1352226"/>
            <a:chExt cx="3649591" cy="485162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3BB8AC-C8CB-4F39-A5D5-994E74163940}"/>
                </a:ext>
              </a:extLst>
            </p:cNvPr>
            <p:cNvGrpSpPr/>
            <p:nvPr/>
          </p:nvGrpSpPr>
          <p:grpSpPr>
            <a:xfrm>
              <a:off x="1536794" y="1352226"/>
              <a:ext cx="3649591" cy="4851628"/>
              <a:chOff x="1536794" y="1352226"/>
              <a:chExt cx="3649591" cy="4851628"/>
            </a:xfrm>
          </p:grpSpPr>
          <p:cxnSp>
            <p:nvCxnSpPr>
              <p:cNvPr id="7" name="19">
                <a:extLst>
                  <a:ext uri="{FF2B5EF4-FFF2-40B4-BE49-F238E27FC236}">
                    <a16:creationId xmlns:a16="http://schemas.microsoft.com/office/drawing/2014/main" id="{357D4645-8E92-438A-A9D3-0C961986D329}"/>
                  </a:ext>
                </a:extLst>
              </p:cNvPr>
              <p:cNvCxnSpPr/>
              <p:nvPr/>
            </p:nvCxnSpPr>
            <p:spPr>
              <a:xfrm flipH="1">
                <a:off x="1536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2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4141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536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22">
                <a:extLst>
                  <a:ext uri="{FF2B5EF4-FFF2-40B4-BE49-F238E27FC236}">
                    <a16:creationId xmlns:a16="http://schemas.microsoft.com/office/drawing/2014/main" id="{C30EDB43-0911-483E-AE92-BEAE493B0157}"/>
                  </a:ext>
                </a:extLst>
              </p:cNvPr>
              <p:cNvCxnSpPr/>
              <p:nvPr/>
            </p:nvCxnSpPr>
            <p:spPr>
              <a:xfrm>
                <a:off x="1536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23">
                <a:extLst>
                  <a:ext uri="{FF2B5EF4-FFF2-40B4-BE49-F238E27FC236}">
                    <a16:creationId xmlns:a16="http://schemas.microsoft.com/office/drawing/2014/main" id="{318B5489-3280-4F64-AA3C-BFA2CC424396}"/>
                  </a:ext>
                </a:extLst>
              </p:cNvPr>
              <p:cNvCxnSpPr/>
              <p:nvPr/>
            </p:nvCxnSpPr>
            <p:spPr>
              <a:xfrm>
                <a:off x="5182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34">
                <a:extLst>
                  <a:ext uri="{FF2B5EF4-FFF2-40B4-BE49-F238E27FC236}">
                    <a16:creationId xmlns:a16="http://schemas.microsoft.com/office/drawing/2014/main" id="{264AB498-7108-43C8-A517-35DFB7270223}"/>
                  </a:ext>
                </a:extLst>
              </p:cNvPr>
              <p:cNvSpPr/>
              <p:nvPr/>
            </p:nvSpPr>
            <p:spPr>
              <a:xfrm>
                <a:off x="1719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8171D2-C226-4823-87A3-625BD2B77736}"/>
                  </a:ext>
                </a:extLst>
              </p:cNvPr>
              <p:cNvSpPr/>
              <p:nvPr/>
            </p:nvSpPr>
            <p:spPr>
              <a:xfrm>
                <a:off x="1732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8F69BE1-BA48-4E1F-809E-DECD5C1B1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2937" y="1903102"/>
              <a:ext cx="2838292" cy="20964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5A2904A-B6BE-4E55-9827-07A30458AC40}"/>
              </a:ext>
            </a:extLst>
          </p:cNvPr>
          <p:cNvGrpSpPr/>
          <p:nvPr/>
        </p:nvGrpSpPr>
        <p:grpSpPr>
          <a:xfrm>
            <a:off x="6813150" y="1352226"/>
            <a:ext cx="3649591" cy="4851628"/>
            <a:chOff x="6813150" y="1352226"/>
            <a:chExt cx="3649591" cy="48516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0134F1C-6F0D-4C21-9A12-400054B5383B}"/>
                </a:ext>
              </a:extLst>
            </p:cNvPr>
            <p:cNvGrpSpPr/>
            <p:nvPr/>
          </p:nvGrpSpPr>
          <p:grpSpPr>
            <a:xfrm>
              <a:off x="6813150" y="1352226"/>
              <a:ext cx="3649591" cy="4851628"/>
              <a:chOff x="6813150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6813150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9417417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1">
                <a:extLst>
                  <a:ext uri="{FF2B5EF4-FFF2-40B4-BE49-F238E27FC236}">
                    <a16:creationId xmlns:a16="http://schemas.microsoft.com/office/drawing/2014/main" id="{49DE336A-E20B-4329-9979-3AB40C27BD23}"/>
                  </a:ext>
                </a:extLst>
              </p:cNvPr>
              <p:cNvCxnSpPr/>
              <p:nvPr/>
            </p:nvCxnSpPr>
            <p:spPr>
              <a:xfrm>
                <a:off x="6813150" y="4694866"/>
                <a:ext cx="0" cy="1508988"/>
              </a:xfrm>
              <a:prstGeom prst="line">
                <a:avLst/>
              </a:prstGeom>
              <a:ln w="3175">
                <a:solidFill>
                  <a:srgbClr val="B3D4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">
                <a:extLst>
                  <a:ext uri="{FF2B5EF4-FFF2-40B4-BE49-F238E27FC236}">
                    <a16:creationId xmlns:a16="http://schemas.microsoft.com/office/drawing/2014/main" id="{EA01F7C3-81F1-4B85-AF93-878B18A8354A}"/>
                  </a:ext>
                </a:extLst>
              </p:cNvPr>
              <p:cNvCxnSpPr/>
              <p:nvPr/>
            </p:nvCxnSpPr>
            <p:spPr>
              <a:xfrm>
                <a:off x="6813150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">
                <a:extLst>
                  <a:ext uri="{FF2B5EF4-FFF2-40B4-BE49-F238E27FC236}">
                    <a16:creationId xmlns:a16="http://schemas.microsoft.com/office/drawing/2014/main" id="{B7513461-C855-4801-830C-0C2021DA4A3F}"/>
                  </a:ext>
                </a:extLst>
              </p:cNvPr>
              <p:cNvCxnSpPr/>
              <p:nvPr/>
            </p:nvCxnSpPr>
            <p:spPr>
              <a:xfrm>
                <a:off x="1045912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34">
                <a:extLst>
                  <a:ext uri="{FF2B5EF4-FFF2-40B4-BE49-F238E27FC236}">
                    <a16:creationId xmlns:a16="http://schemas.microsoft.com/office/drawing/2014/main" id="{BCFD2ED6-E061-4ABA-B2EF-5E5375571B15}"/>
                  </a:ext>
                </a:extLst>
              </p:cNvPr>
              <p:cNvSpPr/>
              <p:nvPr/>
            </p:nvSpPr>
            <p:spPr>
              <a:xfrm>
                <a:off x="6995799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B3D487"/>
              </a:solidFill>
              <a:ln>
                <a:solidFill>
                  <a:srgbClr val="B3D4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B5B4DC3-3346-4C66-B264-0D72A237B24E}"/>
                  </a:ext>
                </a:extLst>
              </p:cNvPr>
              <p:cNvSpPr/>
              <p:nvPr/>
            </p:nvSpPr>
            <p:spPr>
              <a:xfrm>
                <a:off x="7008385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3D4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D71D948-8E15-4E8A-86AA-9B1FB5A51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0525" y="2080436"/>
              <a:ext cx="2179213" cy="179540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9A7256F-6B1E-4AAC-9725-D127DAA3A97E}"/>
              </a:ext>
            </a:extLst>
          </p:cNvPr>
          <p:cNvSpPr txBox="1"/>
          <p:nvPr/>
        </p:nvSpPr>
        <p:spPr>
          <a:xfrm>
            <a:off x="1862181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720986-B03E-405F-9401-91D58B7057E4}"/>
              </a:ext>
            </a:extLst>
          </p:cNvPr>
          <p:cNvSpPr txBox="1"/>
          <p:nvPr/>
        </p:nvSpPr>
        <p:spPr>
          <a:xfrm>
            <a:off x="3810935" y="5156842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C54812-3E1A-4EE9-8555-02E0C70BFA74}"/>
              </a:ext>
            </a:extLst>
          </p:cNvPr>
          <p:cNvSpPr txBox="1"/>
          <p:nvPr/>
        </p:nvSpPr>
        <p:spPr>
          <a:xfrm>
            <a:off x="6971989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AC071B-CEC8-4DF4-82ED-DE79187367A2}"/>
              </a:ext>
            </a:extLst>
          </p:cNvPr>
          <p:cNvSpPr txBox="1"/>
          <p:nvPr/>
        </p:nvSpPr>
        <p:spPr>
          <a:xfrm>
            <a:off x="9069586" y="5164492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187</Words>
  <Application>Microsoft Office PowerPoint</Application>
  <PresentationFormat>Widescreen</PresentationFormat>
  <Paragraphs>92</Paragraphs>
  <Slides>25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81</cp:revision>
  <dcterms:created xsi:type="dcterms:W3CDTF">2021-07-07T08:56:09Z</dcterms:created>
  <dcterms:modified xsi:type="dcterms:W3CDTF">2023-11-09T01:36:40Z</dcterms:modified>
</cp:coreProperties>
</file>