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57" r:id="rId3"/>
    <p:sldId id="364" r:id="rId4"/>
    <p:sldId id="359" r:id="rId5"/>
    <p:sldId id="360" r:id="rId6"/>
    <p:sldId id="361" r:id="rId7"/>
    <p:sldId id="259" r:id="rId8"/>
    <p:sldId id="264" r:id="rId9"/>
    <p:sldId id="260" r:id="rId10"/>
    <p:sldId id="256" r:id="rId11"/>
    <p:sldId id="266" r:id="rId12"/>
    <p:sldId id="278" r:id="rId13"/>
    <p:sldId id="267" r:id="rId14"/>
    <p:sldId id="261" r:id="rId15"/>
    <p:sldId id="268" r:id="rId16"/>
    <p:sldId id="269" r:id="rId17"/>
    <p:sldId id="270" r:id="rId18"/>
    <p:sldId id="272" r:id="rId19"/>
    <p:sldId id="271" r:id="rId20"/>
    <p:sldId id="273" r:id="rId21"/>
    <p:sldId id="262" r:id="rId22"/>
    <p:sldId id="274" r:id="rId23"/>
    <p:sldId id="275" r:id="rId24"/>
    <p:sldId id="263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47B"/>
    <a:srgbClr val="94B174"/>
    <a:srgbClr val="8FCBC2"/>
    <a:srgbClr val="B3D487"/>
    <a:srgbClr val="A0D3CC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7" autoAdjust="0"/>
  </p:normalViewPr>
  <p:slideViewPr>
    <p:cSldViewPr snapToGrid="0">
      <p:cViewPr varScale="1">
        <p:scale>
          <a:sx n="61" d="100"/>
          <a:sy n="61" d="100"/>
        </p:scale>
        <p:origin x="4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6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63349"/>
            <a:chOff x="2362047" y="2203847"/>
            <a:chExt cx="8213589" cy="2263349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07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ac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ăc</a:t>
              </a:r>
              <a:r>
                <a:rPr lang="en-US" altLang="zh-CN" sz="12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âc</a:t>
              </a:r>
              <a:endParaRPr lang="zh-CN" altLang="en-US" sz="1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5C947B"/>
                </a:solidFill>
                <a:latin typeface="+mn-lt"/>
                <a:ea typeface="+mn-ea"/>
                <a:cs typeface="+mn-ea"/>
                <a:sym typeface="+mn-lt"/>
              </a:rPr>
              <a:t>BÀI 46</a:t>
            </a:r>
            <a:endParaRPr lang="zh-CN" altLang="en-US" sz="6000" b="1" dirty="0">
              <a:solidFill>
                <a:srgbClr val="5C947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24704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913291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727532" y="4238700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2874740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208832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542924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DBB863-1228-4E76-B207-ED5A6B039030}"/>
              </a:ext>
            </a:extLst>
          </p:cNvPr>
          <p:cNvSpPr/>
          <p:nvPr/>
        </p:nvSpPr>
        <p:spPr>
          <a:xfrm>
            <a:off x="1832208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6C9F5B3-09DB-4260-92E3-C95CE3E6C9A6}"/>
              </a:ext>
            </a:extLst>
          </p:cNvPr>
          <p:cNvSpPr/>
          <p:nvPr/>
        </p:nvSpPr>
        <p:spPr>
          <a:xfrm>
            <a:off x="7019841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DE306D8-9081-45B1-B61B-F8A8E35E2EA9}"/>
              </a:ext>
            </a:extLst>
          </p:cNvPr>
          <p:cNvSpPr/>
          <p:nvPr/>
        </p:nvSpPr>
        <p:spPr>
          <a:xfrm>
            <a:off x="1832208" y="308608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38B42911-870B-49EA-B6CD-3FBB19318698}"/>
              </a:ext>
            </a:extLst>
          </p:cNvPr>
          <p:cNvSpPr/>
          <p:nvPr/>
        </p:nvSpPr>
        <p:spPr>
          <a:xfrm>
            <a:off x="7019840" y="308608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0982A4-D442-4A6F-8292-336BA5336FD8}"/>
              </a:ext>
            </a:extLst>
          </p:cNvPr>
          <p:cNvSpPr/>
          <p:nvPr/>
        </p:nvSpPr>
        <p:spPr>
          <a:xfrm>
            <a:off x="1832208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gấc</a:t>
            </a:r>
          </a:p>
        </p:txBody>
      </p:sp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11A4791E-D270-4015-9F56-B55A48E92A62}"/>
              </a:ext>
            </a:extLst>
          </p:cNvPr>
          <p:cNvSpPr/>
          <p:nvPr/>
        </p:nvSpPr>
        <p:spPr>
          <a:xfrm>
            <a:off x="7019840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149610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721339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27698" y="3076655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721339" y="3077031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303580" y="45744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584648" y="457449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991920-FBD4-4F19-92CD-69BD57EE68BE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053A06-9E4A-4CA5-A831-4FAC0842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26" y="1437340"/>
              <a:ext cx="2299228" cy="2891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E4C1F3-B39D-4187-9F88-91FEDE510D0F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HẠM DUYÊN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9E2DC7-C210-4718-AB6B-1B3F131A7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951" y="1948773"/>
              <a:ext cx="2802116" cy="1779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A3051-9E18-49F3-99B6-090352D9B519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PHẠM DUYÊN -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016A0A6-845F-4CCE-9AB2-FB2B263D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7789" y="1777012"/>
              <a:ext cx="2296485" cy="22123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4327A04-2F00-4B6E-8134-EEDB21C0A51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sĩ	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566E5D-5FD3-4838-A477-C29CF9989DEE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 áo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C4522-29C8-48A8-B887-81465720987D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gấc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01E353-7F37-498A-92EC-8C99E552B719}"/>
              </a:ext>
            </a:extLst>
          </p:cNvPr>
          <p:cNvSpPr txBox="1"/>
          <p:nvPr/>
        </p:nvSpPr>
        <p:spPr>
          <a:xfrm>
            <a:off x="1383717" y="5156353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B4FCD4-EF25-4BD9-BC42-59D4EE270559}"/>
              </a:ext>
            </a:extLst>
          </p:cNvPr>
          <p:cNvSpPr txBox="1"/>
          <p:nvPr/>
        </p:nvSpPr>
        <p:spPr>
          <a:xfrm>
            <a:off x="5429023" y="5165405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71C76-8F10-421B-8125-C0F1D726F9C3}"/>
              </a:ext>
            </a:extLst>
          </p:cNvPr>
          <p:cNvSpPr txBox="1"/>
          <p:nvPr/>
        </p:nvSpPr>
        <p:spPr>
          <a:xfrm>
            <a:off x="10514706" y="5153757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5" grpId="0"/>
      <p:bldP spid="46" grpId="0"/>
      <p:bldP spid="47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72731-281A-4616-AAAD-8BAC5E68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5" y="827068"/>
            <a:ext cx="4036423" cy="2693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0F663-87C5-4F52-8060-A11EA0FB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57" y="929284"/>
            <a:ext cx="5980188" cy="278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AA1F-195E-4361-8223-A217948C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3607189"/>
            <a:ext cx="10933611" cy="3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AC">
            <a:hlinkClick r:id="" action="ppaction://media"/>
            <a:extLst>
              <a:ext uri="{FF2B5EF4-FFF2-40B4-BE49-F238E27FC236}">
                <a16:creationId xmlns:a16="http://schemas.microsoft.com/office/drawing/2014/main" id="{C16B7203-D69B-49B0-A542-6CBF04064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ĂC">
            <a:hlinkClick r:id="" action="ppaction://media"/>
            <a:extLst>
              <a:ext uri="{FF2B5EF4-FFF2-40B4-BE49-F238E27FC236}">
                <a16:creationId xmlns:a16="http://schemas.microsoft.com/office/drawing/2014/main" id="{A7A8FFF1-EE9B-4A08-84DD-66F8BE15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ÂC">
            <a:hlinkClick r:id="" action="ppaction://media"/>
            <a:extLst>
              <a:ext uri="{FF2B5EF4-FFF2-40B4-BE49-F238E27FC236}">
                <a16:creationId xmlns:a16="http://schemas.microsoft.com/office/drawing/2014/main" id="{A769453E-E489-431E-B7D3-2E4D2C75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9447-3A3F-427E-A736-E7722118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5" y="1441931"/>
            <a:ext cx="1029094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8B45-6C06-47C4-8CAE-34BAEE7F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" y="1443355"/>
            <a:ext cx="1040067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" y="8485"/>
            <a:ext cx="12260195" cy="983977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3" y="3432263"/>
            <a:ext cx="4308294" cy="2942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1" y="1546731"/>
            <a:ext cx="1158970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023" y="1978634"/>
            <a:ext cx="11452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dirty="0">
                <a:solidFill>
                  <a:prstClr val="white"/>
                </a:solidFill>
                <a:latin typeface="BigApple" pitchFamily="2" charset="-93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6392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AA781-A3FD-4BF3-BDA9-0B0EDB21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2" y="1414563"/>
            <a:ext cx="94983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7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28EBB-150A-4C18-A294-CC783C03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3664132"/>
            <a:ext cx="12192000" cy="3065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7E6DA-4255-4BA6-BB5F-3B2AFB4D0528}"/>
              </a:ext>
            </a:extLst>
          </p:cNvPr>
          <p:cNvCxnSpPr/>
          <p:nvPr/>
        </p:nvCxnSpPr>
        <p:spPr>
          <a:xfrm>
            <a:off x="2553629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47D2F-AC90-478E-81C1-9ADDBA8A1542}"/>
              </a:ext>
            </a:extLst>
          </p:cNvPr>
          <p:cNvCxnSpPr/>
          <p:nvPr/>
        </p:nvCxnSpPr>
        <p:spPr>
          <a:xfrm>
            <a:off x="3724508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A8602-F94F-43DF-8191-97DF7824DBB5}"/>
              </a:ext>
            </a:extLst>
          </p:cNvPr>
          <p:cNvCxnSpPr/>
          <p:nvPr/>
        </p:nvCxnSpPr>
        <p:spPr>
          <a:xfrm>
            <a:off x="9166303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/>
          <p:nvPr/>
        </p:nvCxnSpPr>
        <p:spPr>
          <a:xfrm>
            <a:off x="4438185" y="441588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4DC3C-2E75-485C-9166-E675BC8D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90" y="1723716"/>
            <a:ext cx="8219017" cy="481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539717" y="657052"/>
            <a:ext cx="311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</a:t>
            </a:r>
          </a:p>
        </p:txBody>
      </p:sp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69348"/>
            <a:ext cx="12336087" cy="9836930"/>
            <a:chOff x="152400" y="158973"/>
            <a:chExt cx="12287468" cy="98613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00" y="158973"/>
              <a:ext cx="12192001" cy="7044775"/>
            </a:xfrm>
            <a:prstGeom prst="rect">
              <a:avLst/>
            </a:prstGeom>
          </p:spPr>
        </p:pic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68" y="2228971"/>
            <a:ext cx="2077067" cy="207706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51" y="0"/>
            <a:ext cx="12161838" cy="6929402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36" y="4881217"/>
            <a:ext cx="3515473" cy="1628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50210" y="395572"/>
            <a:ext cx="9717790" cy="2009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4788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02" y="3464701"/>
            <a:ext cx="3994400" cy="3155997"/>
          </a:xfrm>
          <a:prstGeom prst="rect">
            <a:avLst/>
          </a:prstGeom>
        </p:spPr>
      </p:pic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21" y="4728895"/>
            <a:ext cx="1282927" cy="1380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2094A4-24E3-21E8-5D16-E45932BBC61F}"/>
              </a:ext>
            </a:extLst>
          </p:cNvPr>
          <p:cNvSpPr txBox="1"/>
          <p:nvPr/>
        </p:nvSpPr>
        <p:spPr>
          <a:xfrm>
            <a:off x="1010160" y="846219"/>
            <a:ext cx="9462847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 quà, cây cau, ngôi sao</a:t>
            </a:r>
            <a:endParaRPr lang="en-US" sz="6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8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83" y="15041"/>
            <a:ext cx="12161838" cy="6834444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3640147"/>
            <a:ext cx="3998535" cy="31592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5" y="381001"/>
            <a:ext cx="9740631" cy="2133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4" y="3851571"/>
            <a:ext cx="2156103" cy="2736413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63" y="5045245"/>
            <a:ext cx="1282927" cy="1332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4E0FB7-84B4-951A-B3F6-9D588E8BDFE3}"/>
              </a:ext>
            </a:extLst>
          </p:cNvPr>
          <p:cNvSpPr txBox="1"/>
          <p:nvPr/>
        </p:nvSpPr>
        <p:spPr>
          <a:xfrm>
            <a:off x="1010160" y="846219"/>
            <a:ext cx="8701421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 co, chịu khó, mưu trí</a:t>
            </a:r>
            <a:endParaRPr lang="en-US" sz="6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3890" y="-15482"/>
            <a:ext cx="12465890" cy="7001885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0" y="4306038"/>
            <a:ext cx="3033220" cy="2071689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61" y="3900027"/>
            <a:ext cx="2156103" cy="2736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2376" y="304801"/>
            <a:ext cx="9478424" cy="2736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399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Káº¿t quáº£ hÃ¬nh áº£nh cho win text gif">
            <a:extLst>
              <a:ext uri="{FF2B5EF4-FFF2-40B4-BE49-F238E27FC236}">
                <a16:creationId xmlns:a16="http://schemas.microsoft.com/office/drawing/2014/main" id="{4C3A7719-820A-C782-33BE-C6F698BE4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28" y="2031626"/>
            <a:ext cx="4838824" cy="483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8EFD56-15E1-5E35-E5D7-BCF3F9F660F0}"/>
              </a:ext>
            </a:extLst>
          </p:cNvPr>
          <p:cNvSpPr txBox="1"/>
          <p:nvPr/>
        </p:nvSpPr>
        <p:spPr>
          <a:xfrm>
            <a:off x="821045" y="431766"/>
            <a:ext cx="92539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B9095-0865-4056-939D-DD8959D6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76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150FA-1101-4C1B-9C11-04BA110B204A}"/>
              </a:ext>
            </a:extLst>
          </p:cNvPr>
          <p:cNvSpPr txBox="1"/>
          <p:nvPr/>
        </p:nvSpPr>
        <p:spPr>
          <a:xfrm>
            <a:off x="524608" y="512470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 Bắc có ruộng bậc thang, có thác nước.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A079D-2A74-4181-90F7-58D001B5FD0D}"/>
              </a:ext>
            </a:extLst>
          </p:cNvPr>
          <p:cNvSpPr txBox="1"/>
          <p:nvPr/>
        </p:nvSpPr>
        <p:spPr>
          <a:xfrm>
            <a:off x="1643351" y="512439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952D7-0033-45D4-AD4C-A24A7CAA9BC5}"/>
              </a:ext>
            </a:extLst>
          </p:cNvPr>
          <p:cNvSpPr txBox="1"/>
          <p:nvPr/>
        </p:nvSpPr>
        <p:spPr>
          <a:xfrm>
            <a:off x="5140107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262F0-ADC5-4190-A760-8B7CB0989E11}"/>
              </a:ext>
            </a:extLst>
          </p:cNvPr>
          <p:cNvSpPr txBox="1"/>
          <p:nvPr/>
        </p:nvSpPr>
        <p:spPr>
          <a:xfrm>
            <a:off x="8882868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156</Words>
  <Application>Microsoft Office PowerPoint</Application>
  <PresentationFormat>Widescreen</PresentationFormat>
  <Paragraphs>72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Arial-Rounded</vt:lpstr>
      <vt:lpstr>BigApple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51</cp:revision>
  <dcterms:created xsi:type="dcterms:W3CDTF">2021-07-07T08:56:09Z</dcterms:created>
  <dcterms:modified xsi:type="dcterms:W3CDTF">2023-11-09T01:16:58Z</dcterms:modified>
</cp:coreProperties>
</file>