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27" r:id="rId5"/>
    <p:sldId id="325" r:id="rId6"/>
    <p:sldId id="355" r:id="rId7"/>
    <p:sldId id="343" r:id="rId8"/>
    <p:sldId id="342" r:id="rId9"/>
    <p:sldId id="33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3" r:id="rId22"/>
    <p:sldId id="335" r:id="rId23"/>
    <p:sldId id="336" r:id="rId24"/>
    <p:sldId id="337" r:id="rId25"/>
    <p:sldId id="338" r:id="rId26"/>
    <p:sldId id="322" r:id="rId27"/>
    <p:sldId id="339" r:id="rId28"/>
    <p:sldId id="340" r:id="rId29"/>
    <p:sldId id="332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42"/>
            <p14:sldId id="334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23"/>
            <p14:sldId id="335"/>
            <p14:sldId id="336"/>
            <p14:sldId id="337"/>
            <p14:sldId id="338"/>
            <p14:sldId id="322"/>
            <p14:sldId id="339"/>
            <p14:sldId id="340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07" y="6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113671" y="2571750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</a:t>
            </a:r>
            <a:r>
              <a:rPr lang="en-US" sz="2400" b="1" spc="1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ĐỘNG TRẢI NGHIỆM</a:t>
            </a:r>
          </a:p>
          <a:p>
            <a:pPr algn="ctr"/>
            <a:endParaRPr lang="en-US" sz="2400" b="1" spc="150" dirty="0" smtClean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4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</a:t>
            </a:r>
            <a:r>
              <a:rPr lang="en-US" sz="24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  <a:endParaRPr lang="en-US" sz="24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2803" y="2297278"/>
            <a:ext cx="2111690" cy="211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4269" y="965515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Tiểu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Phúc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Lợi</a:t>
            </a:r>
            <a:endParaRPr 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120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" y="1252672"/>
            <a:ext cx="3990489" cy="340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97" y="1265440"/>
            <a:ext cx="4234685" cy="33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59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303" y="709946"/>
            <a:ext cx="49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" y="134853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37133" y="4459429"/>
            <a:ext cx="530875" cy="59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1265440"/>
            <a:ext cx="3597695" cy="34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7" y="1265440"/>
            <a:ext cx="2783193" cy="340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3" y="1265440"/>
            <a:ext cx="2629817" cy="34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84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650447" y="584542"/>
              <a:ext cx="1067663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99471" y="256764"/>
            <a:ext cx="907202" cy="80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1007506"/>
            <a:ext cx="4148016" cy="3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rot="5400000">
            <a:off x="5244911" y="802602"/>
            <a:ext cx="2745937" cy="4299578"/>
          </a:xfrm>
          <a:prstGeom prst="wedgeRoundRectCallout">
            <a:avLst>
              <a:gd name="adj1" fmla="val -17552"/>
              <a:gd name="adj2" fmla="val 584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9238" y="1625366"/>
            <a:ext cx="413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NĂM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BÁC HỒ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6497" y="473462"/>
            <a:ext cx="234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1" y="4314739"/>
            <a:ext cx="753783" cy="718886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55" y="150278"/>
            <a:ext cx="857250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65890" y="4400901"/>
            <a:ext cx="584135" cy="655530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0077" y="484286"/>
            <a:ext cx="5743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275" y="2094823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Tổ quốc, yêu đồng bào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43" y="25095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6152" y="29403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626" y="3336705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tốt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9486" y="3744491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Khiêm tốn, thật thà, dũng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909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6" grpId="0"/>
      <p:bldP spid="17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19" y="221157"/>
            <a:ext cx="47556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9" y="1063936"/>
            <a:ext cx="3423396" cy="32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219" y="647865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1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" y="1109530"/>
            <a:ext cx="4867708" cy="3218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9" y="1063936"/>
            <a:ext cx="4835434" cy="34435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31400" y="978947"/>
            <a:ext cx="3785102" cy="3802078"/>
            <a:chOff x="7717426" y="2670808"/>
            <a:chExt cx="3971525" cy="3454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26" y="2670808"/>
              <a:ext cx="3971525" cy="3303391"/>
            </a:xfrm>
            <a:prstGeom prst="rect">
              <a:avLst/>
            </a:prstGeom>
          </p:spPr>
        </p:pic>
        <p:sp>
          <p:nvSpPr>
            <p:cNvPr id="14" name="Chord 13"/>
            <p:cNvSpPr/>
            <p:nvPr/>
          </p:nvSpPr>
          <p:spPr>
            <a:xfrm rot="6672271">
              <a:off x="9348255" y="5575963"/>
              <a:ext cx="522667" cy="575413"/>
            </a:xfrm>
            <a:prstGeom prst="chord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2851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307" y="220339"/>
            <a:ext cx="44248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907" y="64015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2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8" y="1099077"/>
            <a:ext cx="4249881" cy="351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" y="1122004"/>
            <a:ext cx="4084612" cy="349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" y="887464"/>
            <a:ext cx="4226208" cy="3963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5" y="1099077"/>
            <a:ext cx="3650555" cy="365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55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610" y="209961"/>
            <a:ext cx="43174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535" y="640453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3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" y="1102119"/>
            <a:ext cx="3711586" cy="342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3" y="1102119"/>
            <a:ext cx="4249882" cy="3423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7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221" y="230743"/>
            <a:ext cx="43174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265" y="692408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4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5" y="1118431"/>
            <a:ext cx="3624297" cy="35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1154073"/>
            <a:ext cx="4577196" cy="338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99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013" y="225259"/>
            <a:ext cx="531109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7746" y="68692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5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363916"/>
            <a:ext cx="3730336" cy="30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" y="1423216"/>
            <a:ext cx="2795733" cy="2857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1423216"/>
            <a:ext cx="2984790" cy="2984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1721" y="152714"/>
            <a:ext cx="8246288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2154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3" y="1008736"/>
            <a:ext cx="6783271" cy="37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7633" y="641474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quốc, yêu đồng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9" y="1919673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4" y="1102412"/>
            <a:ext cx="6758798" cy="36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" y="976386"/>
            <a:ext cx="597331" cy="58405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2" y="741913"/>
            <a:ext cx="301310" cy="482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6896" y="4327860"/>
            <a:ext cx="574769" cy="6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055" y="719139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</p:spTree>
    <p:extLst>
      <p:ext uri="{BB962C8B-B14F-4D97-AF65-F5344CB8AC3E}">
        <p14:creationId xmlns:p14="http://schemas.microsoft.com/office/powerpoint/2010/main" val="2687339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9" y="1038276"/>
            <a:ext cx="7138700" cy="37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01" y="3705199"/>
            <a:ext cx="534428" cy="5096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265799"/>
            <a:ext cx="480219" cy="4695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4" y="719139"/>
            <a:ext cx="398921" cy="63827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7712" y="695493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Khiêm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tốn, thật thà, dũng cảm</a:t>
            </a:r>
          </a:p>
        </p:txBody>
      </p:sp>
    </p:spTree>
    <p:extLst>
      <p:ext uri="{BB962C8B-B14F-4D97-AF65-F5344CB8AC3E}">
        <p14:creationId xmlns:p14="http://schemas.microsoft.com/office/powerpoint/2010/main" val="2936537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4" y="685193"/>
            <a:ext cx="6373590" cy="39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-8723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540814"/>
            <a:ext cx="857250" cy="8382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1409" y="1939718"/>
            <a:ext cx="6341182" cy="2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thúc</a:t>
            </a:r>
          </a:p>
          <a:p>
            <a:pPr algn="ctr"/>
            <a:r>
              <a:rPr lang="en-US" altLang="zh-CN" sz="5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Hẹn gặp lại các con!</a:t>
            </a:r>
            <a:endParaRPr lang="vi-VN" altLang="zh-CN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726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2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2.7|4.6|4.2|4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1|1.2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2|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7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3756</TotalTime>
  <Words>644</Words>
  <Application>Microsoft Office PowerPoint</Application>
  <PresentationFormat>On-screen Show (16:9)</PresentationFormat>
  <Paragraphs>62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ASUS</cp:lastModifiedBy>
  <cp:revision>127</cp:revision>
  <dcterms:created xsi:type="dcterms:W3CDTF">2017-03-04T06:55:50Z</dcterms:created>
  <dcterms:modified xsi:type="dcterms:W3CDTF">2022-11-04T10:31:06Z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