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678" r:id="rId3"/>
    <p:sldMasterId id="2147483916" r:id="rId4"/>
  </p:sldMasterIdLst>
  <p:notesMasterIdLst>
    <p:notesMasterId r:id="rId20"/>
  </p:notesMasterIdLst>
  <p:sldIdLst>
    <p:sldId id="338" r:id="rId5"/>
    <p:sldId id="368" r:id="rId6"/>
    <p:sldId id="367" r:id="rId7"/>
    <p:sldId id="344" r:id="rId8"/>
    <p:sldId id="258" r:id="rId9"/>
    <p:sldId id="356" r:id="rId10"/>
    <p:sldId id="350" r:id="rId11"/>
    <p:sldId id="351" r:id="rId12"/>
    <p:sldId id="315" r:id="rId13"/>
    <p:sldId id="320" r:id="rId14"/>
    <p:sldId id="349" r:id="rId15"/>
    <p:sldId id="347" r:id="rId16"/>
    <p:sldId id="354" r:id="rId17"/>
    <p:sldId id="353" r:id="rId18"/>
    <p:sldId id="322" r:id="rId19"/>
  </p:sldIdLst>
  <p:sldSz cx="12192000" cy="6858000"/>
  <p:notesSz cx="6858000" cy="9144000"/>
  <p:embeddedFontLst>
    <p:embeddedFont>
      <p:font typeface="微软雅黑" panose="020B0503020204020204" pitchFamily="34" charset="-122"/>
      <p:regular r:id="rId21"/>
      <p:bold r:id="rId22"/>
    </p:embeddedFont>
    <p:embeddedFont>
      <p:font typeface="#9Slide04 Yeseva One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HP001 4 hàng" panose="020B0603050302020204" pitchFamily="34" charset="0"/>
      <p:regular r:id="rId30"/>
      <p:bold r:id="rId31"/>
    </p:embeddedFont>
    <p:embeddedFont>
      <p:font typeface="Tahoma" panose="020B0604030504040204" pitchFamily="3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B3"/>
    <a:srgbClr val="CCEDFE"/>
    <a:srgbClr val="CAEBFC"/>
    <a:srgbClr val="F0F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E83CC-884B-4D70-9D53-BCF33ABAE621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A6C7-7EB5-49F3-B037-DE4E0F6F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15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05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82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51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5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2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6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3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5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7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14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0026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759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910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055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413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946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939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701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7073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1106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14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3162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85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6087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71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9"/>
            <a:ext cx="1049339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>
            <a:extLst>
              <a:ext uri="{FF2B5EF4-FFF2-40B4-BE49-F238E27FC236}">
                <a16:creationId xmlns:a16="http://schemas.microsoft.com/office/drawing/2014/main" id="{7030A9C3-FAF0-45B7-A03D-DF86ACD0FED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6" y="155586"/>
            <a:ext cx="560939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n-ea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7668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4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946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951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7553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665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9519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013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552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3591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1053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79849"/>
            <a:ext cx="1235766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7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50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911" r:id="rId9"/>
    <p:sldLayoutId id="2147483912" r:id="rId10"/>
    <p:sldLayoutId id="2147483913" r:id="rId11"/>
    <p:sldLayoutId id="2147483914" r:id="rId12"/>
    <p:sldLayoutId id="21474839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6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3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3.png"/><Relationship Id="rId9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3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0" y="3759357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3071794" y="2182013"/>
            <a:ext cx="6907209" cy="1623891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TRƯỜNG TIỂU HỌC PHÚC LỢI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2181350" y="3140771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52"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#9Slide04 Yeseva One" panose="00000500000000000000" pitchFamily="2" charset="-93"/>
                <a:ea typeface="宋体" panose="02010600030101010101" pitchFamily="2" charset="-122"/>
                <a:cs typeface="Times New Roman" panose="02020603050405020304" pitchFamily="18" charset="0"/>
              </a:rPr>
              <a:t>HOẠT ĐỘNG TRẢI NGHIỆM</a:t>
            </a:r>
            <a:endParaRPr lang="zh-CN" altLang="en-US" sz="4800" b="1" dirty="0">
              <a:solidFill>
                <a:srgbClr val="FF0000"/>
              </a:solidFill>
              <a:latin typeface="#9Slide04 Yeseva One" panose="00000500000000000000" pitchFamily="2" charset="-93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272" y="1318311"/>
            <a:ext cx="4236463" cy="3343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950" y="1695594"/>
            <a:ext cx="3422255" cy="2388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5484" y="1695594"/>
            <a:ext cx="3035028" cy="2388139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429360" y="2706624"/>
            <a:ext cx="384048" cy="43891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>
            <a:off x="8441436" y="2706624"/>
            <a:ext cx="384048" cy="43891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45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040" y="3634442"/>
            <a:ext cx="11325288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HOẠT ĐỘNG 2: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̉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những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̀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toàn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toàn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̃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C3D494BF-157F-4EF7-AC9E-260A13716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976" y="0"/>
            <a:ext cx="9024048" cy="39776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CA9F1D8-0000-46AA-BE57-7CD5D66AF171}"/>
              </a:ext>
            </a:extLst>
          </p:cNvPr>
          <p:cNvSpPr txBox="1">
            <a:spLocks/>
          </p:cNvSpPr>
          <p:nvPr/>
        </p:nvSpPr>
        <p:spPr>
          <a:xfrm>
            <a:off x="2194561" y="1615440"/>
            <a:ext cx="8322024" cy="1523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 defTabSz="914377"/>
            <a:r>
              <a:rPr lang="en-US" sz="5867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Luyện</a:t>
            </a:r>
            <a:r>
              <a:rPr lang="en-US" sz="5867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tập</a:t>
            </a:r>
            <a:r>
              <a:rPr lang="en-US" sz="5867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thực</a:t>
            </a:r>
            <a:r>
              <a:rPr lang="en-US" sz="5867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hành</a:t>
            </a:r>
            <a:r>
              <a:rPr lang="en-US" sz="5867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53102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37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291" y="480160"/>
            <a:ext cx="3407508" cy="30710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1238"/>
            <a:ext cx="3205243" cy="2675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090" y="3563076"/>
            <a:ext cx="2663266" cy="2599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3978" y="3475285"/>
            <a:ext cx="3113552" cy="2675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684A38-1B2B-4CD3-ABB2-F830ADD7DB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84"/>
          <a:stretch/>
        </p:blipFill>
        <p:spPr>
          <a:xfrm>
            <a:off x="0" y="0"/>
            <a:ext cx="3370404" cy="2927953"/>
          </a:xfrm>
          <a:prstGeom prst="rect">
            <a:avLst/>
          </a:prstGeom>
        </p:spPr>
      </p:pic>
      <p:pic>
        <p:nvPicPr>
          <p:cNvPr id="11" name="Picture 2" descr="Hướng dẫn cách tổ chức trò chơi dân gian đá cầu cho các bé">
            <a:extLst>
              <a:ext uri="{FF2B5EF4-FFF2-40B4-BE49-F238E27FC236}">
                <a16:creationId xmlns:a16="http://schemas.microsoft.com/office/drawing/2014/main" id="{C6DFB905-92F5-4CA6-8CCD-7560A596B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18" b="15699"/>
          <a:stretch/>
        </p:blipFill>
        <p:spPr bwMode="auto">
          <a:xfrm>
            <a:off x="3507155" y="528076"/>
            <a:ext cx="3241569" cy="277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hơi Cầu Lông Hình ảnh | Định dạng hình ảnh PSD 401283514| vn.lovepik.com">
            <a:extLst>
              <a:ext uri="{FF2B5EF4-FFF2-40B4-BE49-F238E27FC236}">
                <a16:creationId xmlns:a16="http://schemas.microsoft.com/office/drawing/2014/main" id="{8DA03CB8-B06A-429D-8AC1-3ADF37B12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953" y="698572"/>
            <a:ext cx="2634254" cy="263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ò chơi dân gian: Nhảy bao bố | Special Kid – Special Kid Việt Nam">
            <a:extLst>
              <a:ext uri="{FF2B5EF4-FFF2-40B4-BE49-F238E27FC236}">
                <a16:creationId xmlns:a16="http://schemas.microsoft.com/office/drawing/2014/main" id="{9D8761A0-11BA-43EF-B2C8-2B13E8E48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916" y="3551238"/>
            <a:ext cx="2380970" cy="259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60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4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6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64" y="823621"/>
            <a:ext cx="3447993" cy="2294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141" y="823621"/>
            <a:ext cx="3924625" cy="22094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702" y="3392805"/>
            <a:ext cx="3388868" cy="2541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141" y="3392804"/>
            <a:ext cx="4019533" cy="25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02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9396"/>
          <a:stretch/>
        </p:blipFill>
        <p:spPr>
          <a:xfrm>
            <a:off x="484251" y="1315402"/>
            <a:ext cx="3246502" cy="2902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823" y="1350081"/>
            <a:ext cx="3098506" cy="2912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38" y="1350081"/>
            <a:ext cx="3819156" cy="2773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55" y="3429000"/>
            <a:ext cx="2459176" cy="2297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12" y="3364134"/>
            <a:ext cx="2459176" cy="2297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074" y="3429000"/>
            <a:ext cx="2459176" cy="229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8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63">
            <a:off x="145505" y="-1208859"/>
            <a:ext cx="11137191" cy="4676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8829" y="894626"/>
            <a:ext cx="2465740" cy="1334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Dặn</a:t>
            </a:r>
            <a:r>
              <a:rPr kumimoji="0" lang="en-GB" sz="6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dò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723" y="3398550"/>
            <a:ext cx="4051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Nhận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GB" sz="36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xét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GB" sz="36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tiết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GB" sz="36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học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723" y="4439591"/>
            <a:ext cx="10519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3600" b="1" kern="0" dirty="0" err="1">
                <a:solidFill>
                  <a:srgbClr val="7030A0"/>
                </a:solidFill>
              </a:rPr>
              <a:t>Áp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dụng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kiến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thức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đa</a:t>
            </a:r>
            <a:r>
              <a:rPr lang="en-GB" sz="3600" b="1" kern="0" dirty="0">
                <a:solidFill>
                  <a:srgbClr val="7030A0"/>
                </a:solidFill>
              </a:rPr>
              <a:t>̃ </a:t>
            </a:r>
            <a:r>
              <a:rPr lang="en-GB" sz="3600" b="1" kern="0" dirty="0" err="1">
                <a:solidFill>
                  <a:srgbClr val="7030A0"/>
                </a:solidFill>
              </a:rPr>
              <a:t>học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vào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cuộc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sống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hằng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ngày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445005" y="3451986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45005" y="4439591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73574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9C3B4-F102-42C6-A947-3EFCB3955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9437" y="148073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rgbClr val="0070C0"/>
                </a:solidFill>
              </a:rPr>
              <a:t>Bài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hát</a:t>
            </a:r>
            <a:r>
              <a:rPr lang="en-US" b="1" dirty="0">
                <a:solidFill>
                  <a:srgbClr val="0070C0"/>
                </a:solidFill>
              </a:rPr>
              <a:t>: </a:t>
            </a:r>
            <a:r>
              <a:rPr lang="en-US" b="1" dirty="0" err="1">
                <a:solidFill>
                  <a:srgbClr val="0070C0"/>
                </a:solidFill>
              </a:rPr>
              <a:t>Trò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chơi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tuổi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thơ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F42E4A2B-BDF8-4FF5-A962-53209D45837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6B820E-CBC2-4CBD-9647-7DA3F16B7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557" y="1473636"/>
            <a:ext cx="8961123" cy="505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8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16" y="1104883"/>
            <a:ext cx="295275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8" name="Picture 2" descr="10 trò chơi dân gian nếu thiếu thì chẳng còn tuổi thơ trọn vẹn - Hệ Thống  Giáo Dục Green Scho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383" y="962007"/>
            <a:ext cx="2705100" cy="16859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ướng dẫn tổ chức trò chơi dân gian (phần 9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807" y="657983"/>
            <a:ext cx="3145135" cy="21177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399" y="3236976"/>
            <a:ext cx="4062984" cy="2734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032" y="3424693"/>
            <a:ext cx="4066032" cy="2358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9108" y="3274832"/>
            <a:ext cx="2847975" cy="2508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54279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4000">
        <p15:prstTrans prst="origami"/>
      </p:transition>
    </mc:Choice>
    <mc:Fallback xmlns="">
      <p:transition spd="slow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16327" y="206866"/>
            <a:ext cx="2333625" cy="73342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CHỦ ĐỀ 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251989" y="186868"/>
            <a:ext cx="4881564" cy="733425"/>
          </a:xfrm>
          <a:prstGeom prst="roundRect">
            <a:avLst/>
          </a:prstGeom>
          <a:solidFill>
            <a:srgbClr val="FCFCB3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70C0"/>
                </a:solidFill>
              </a:rPr>
              <a:t>AN TOÀN CHO EM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65622" y="1207285"/>
            <a:ext cx="6162675" cy="7334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</a:rPr>
              <a:t>Bài</a:t>
            </a:r>
            <a:r>
              <a:rPr lang="en-GB" sz="4000" b="1" dirty="0">
                <a:solidFill>
                  <a:srgbClr val="C00000"/>
                </a:solidFill>
              </a:rPr>
              <a:t> 8: An </a:t>
            </a:r>
            <a:r>
              <a:rPr lang="en-GB" sz="4000" b="1" dirty="0" err="1">
                <a:solidFill>
                  <a:srgbClr val="C00000"/>
                </a:solidFill>
              </a:rPr>
              <a:t>toàn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khi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vui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chơi</a:t>
            </a:r>
            <a:endParaRPr lang="en-GB" sz="4000" b="1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957"/>
          <a:stretch/>
        </p:blipFill>
        <p:spPr>
          <a:xfrm>
            <a:off x="1871108" y="2247700"/>
            <a:ext cx="8832055" cy="4210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8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6157596-ACEF-4CF2-B5BB-B0FFD467EE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5550" cy="1333012"/>
          </a:xfrm>
          <a:prstGeom prst="rect">
            <a:avLst/>
          </a:prstGeom>
        </p:spPr>
      </p:pic>
      <p:grpSp>
        <p:nvGrpSpPr>
          <p:cNvPr id="15" name="PA_库_组合 28">
            <a:extLst>
              <a:ext uri="{FF2B5EF4-FFF2-40B4-BE49-F238E27FC236}">
                <a16:creationId xmlns:a16="http://schemas.microsoft.com/office/drawing/2014/main" id="{1556B979-D81C-4AAB-9C89-4CCE06D616D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00806" y="1576416"/>
            <a:ext cx="9166112" cy="914400"/>
            <a:chOff x="6167482" y="1808820"/>
            <a:chExt cx="6498452" cy="914400"/>
          </a:xfrm>
        </p:grpSpPr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F0F9088A-F97F-4E75-A27E-D52647351E1B}"/>
                </a:ext>
              </a:extLst>
            </p:cNvPr>
            <p:cNvSpPr/>
            <p:nvPr/>
          </p:nvSpPr>
          <p:spPr>
            <a:xfrm>
              <a:off x="6167482" y="1808820"/>
              <a:ext cx="799635" cy="91440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27AFA2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01</a:t>
              </a:r>
            </a:p>
          </p:txBody>
        </p:sp>
        <p:sp>
          <p:nvSpPr>
            <p:cNvPr id="19" name="Rectangle 26">
              <a:extLst>
                <a:ext uri="{FF2B5EF4-FFF2-40B4-BE49-F238E27FC236}">
                  <a16:creationId xmlns:a16="http://schemas.microsoft.com/office/drawing/2014/main" id="{245619AC-86B5-4C8D-B231-867F795BD6BA}"/>
                </a:ext>
              </a:extLst>
            </p:cNvPr>
            <p:cNvSpPr/>
            <p:nvPr/>
          </p:nvSpPr>
          <p:spPr>
            <a:xfrm>
              <a:off x="7109047" y="2018858"/>
              <a:ext cx="5556887" cy="501077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hành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khi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vui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chơi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.</a:t>
              </a:r>
            </a:p>
          </p:txBody>
        </p:sp>
      </p:grpSp>
      <p:grpSp>
        <p:nvGrpSpPr>
          <p:cNvPr id="20" name="PA_库_组合 29">
            <a:extLst>
              <a:ext uri="{FF2B5EF4-FFF2-40B4-BE49-F238E27FC236}">
                <a16:creationId xmlns:a16="http://schemas.microsoft.com/office/drawing/2014/main" id="{B1043E5F-872B-417D-A730-D3272340D48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200840" y="2883540"/>
            <a:ext cx="9621702" cy="914400"/>
            <a:chOff x="5253082" y="3343822"/>
            <a:chExt cx="7800472" cy="914400"/>
          </a:xfrm>
        </p:grpSpPr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E2AED2F7-13C4-4B06-AF10-AFD4EBBF53AB}"/>
                </a:ext>
              </a:extLst>
            </p:cNvPr>
            <p:cNvSpPr/>
            <p:nvPr/>
          </p:nvSpPr>
          <p:spPr>
            <a:xfrm>
              <a:off x="5253082" y="3343822"/>
              <a:ext cx="914400" cy="9144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77140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C158F06-BC6B-46B7-893E-BBC63964F518}"/>
                </a:ext>
              </a:extLst>
            </p:cNvPr>
            <p:cNvSpPr/>
            <p:nvPr/>
          </p:nvSpPr>
          <p:spPr>
            <a:xfrm>
              <a:off x="6604335" y="3774931"/>
              <a:ext cx="6449219" cy="437878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đảm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vui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chơi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an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toàn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PA_库_组合 30">
            <a:extLst>
              <a:ext uri="{FF2B5EF4-FFF2-40B4-BE49-F238E27FC236}">
                <a16:creationId xmlns:a16="http://schemas.microsoft.com/office/drawing/2014/main" id="{DF53D1F8-A23C-4055-BA09-9A9DC0EB8F1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200806" y="4283441"/>
            <a:ext cx="9621736" cy="1233931"/>
            <a:chOff x="6167483" y="4839876"/>
            <a:chExt cx="6505323" cy="1233931"/>
          </a:xfrm>
        </p:grpSpPr>
        <p:sp>
          <p:nvSpPr>
            <p:cNvPr id="32" name="Rectangle 22">
              <a:extLst>
                <a:ext uri="{FF2B5EF4-FFF2-40B4-BE49-F238E27FC236}">
                  <a16:creationId xmlns:a16="http://schemas.microsoft.com/office/drawing/2014/main" id="{7F0F38E5-56B1-429B-BC6F-90E56055F9AB}"/>
                </a:ext>
              </a:extLst>
            </p:cNvPr>
            <p:cNvSpPr/>
            <p:nvPr/>
          </p:nvSpPr>
          <p:spPr>
            <a:xfrm>
              <a:off x="6167483" y="4839876"/>
              <a:ext cx="762576" cy="914400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FF9E0F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+mn-cs"/>
                </a:rPr>
                <a:t>03</a:t>
              </a:r>
            </a:p>
          </p:txBody>
        </p:sp>
        <p:sp>
          <p:nvSpPr>
            <p:cNvPr id="35" name="Rectangle 32">
              <a:extLst>
                <a:ext uri="{FF2B5EF4-FFF2-40B4-BE49-F238E27FC236}">
                  <a16:creationId xmlns:a16="http://schemas.microsoft.com/office/drawing/2014/main" id="{C248C99D-6B8A-4B76-8927-36292B549BEB}"/>
                </a:ext>
              </a:extLst>
            </p:cNvPr>
            <p:cNvSpPr/>
            <p:nvPr/>
          </p:nvSpPr>
          <p:spPr>
            <a:xfrm>
              <a:off x="7096089" y="5572730"/>
              <a:ext cx="5576717" cy="501077"/>
            </a:xfrm>
            <a:prstGeom prst="rect">
              <a:avLst/>
            </a:prstGeom>
          </p:spPr>
          <p:txBody>
            <a:bodyPr wrap="square" lIns="216000" tIns="0" rIns="216000" bIns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30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 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bảo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vệ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mình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chơi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trò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nguy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hiểm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Yu Mincho" panose="02020400000000000000" pitchFamily="18" charset="-128"/>
                  <a:cs typeface="+mn-cs"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微软雅黑"/>
                  <a:cs typeface="Times New Roman" panose="02020603050405020304" pitchFamily="18" charset="0"/>
                </a:rPr>
              </a:b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877028" y="229893"/>
            <a:ext cx="7838029" cy="707886"/>
          </a:xfrm>
          <a:prstGeom prst="rect">
            <a:avLst/>
          </a:prstGeom>
          <a:noFill/>
          <a:ln>
            <a:solidFill>
              <a:srgbClr val="FCFCEC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93D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Medium" panose="00000600000000000000" pitchFamily="2" charset="-93"/>
                <a:ea typeface="微软雅黑"/>
                <a:cs typeface="#9Slide03 Arima Madurai Medium" panose="00000600000000000000" pitchFamily="2" charset="-93"/>
              </a:rPr>
              <a:t>YÊU CẦU CẦN ĐẠT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293D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Medium" panose="00000600000000000000" pitchFamily="2" charset="-93"/>
              <a:ea typeface="微软雅黑"/>
              <a:cs typeface="#9Slide03 Arima Madurai Medium" panose="00000600000000000000" pitchFamily="2" charset="-93"/>
            </a:endParaRPr>
          </a:p>
        </p:txBody>
      </p:sp>
      <p:pic>
        <p:nvPicPr>
          <p:cNvPr id="46" name="图片 1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0523" y="4731044"/>
            <a:ext cx="2794263" cy="2368427"/>
          </a:xfrm>
          <a:prstGeom prst="rect">
            <a:avLst/>
          </a:prstGeom>
        </p:spPr>
      </p:pic>
      <p:pic>
        <p:nvPicPr>
          <p:cNvPr id="47" name="图片 1" descr="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9813" y="-381790"/>
            <a:ext cx="2867810" cy="32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7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2486" t="20325" b="34379"/>
          <a:stretch/>
        </p:blipFill>
        <p:spPr>
          <a:xfrm>
            <a:off x="1335583" y="204206"/>
            <a:ext cx="2074569" cy="1485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8650" y="1228441"/>
            <a:ext cx="63947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KHÁM PHÁ – KẾT NỐI</a:t>
            </a:r>
          </a:p>
        </p:txBody>
      </p:sp>
      <p:pic>
        <p:nvPicPr>
          <p:cNvPr id="1028" name="Picture 4" descr="Lợi ích của việc cùng học tiếng Nhật theo học nhó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75"/>
          <a:stretch/>
        </p:blipFill>
        <p:spPr bwMode="auto">
          <a:xfrm>
            <a:off x="3661054" y="3420628"/>
            <a:ext cx="5436053" cy="253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49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289169"/>
            <a:ext cx="2414954" cy="547077"/>
          </a:xfrm>
          <a:prstGeom prst="roundRect">
            <a:avLst/>
          </a:prstGeom>
          <a:solidFill>
            <a:srgbClr val="FCFCB3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343" y="1712257"/>
            <a:ext cx="2937936" cy="2206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093" y="1712257"/>
            <a:ext cx="2967160" cy="2229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067" y="1712257"/>
            <a:ext cx="3062472" cy="2442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681" y="4272851"/>
            <a:ext cx="2812889" cy="2220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1833" y="4154870"/>
            <a:ext cx="3218414" cy="2457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9673" y="4272851"/>
            <a:ext cx="3059773" cy="22812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56308" y="65633"/>
            <a:ext cx="12348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b="1" dirty="0" err="1">
                <a:solidFill>
                  <a:srgbClr val="0070C0"/>
                </a:solidFill>
              </a:rPr>
              <a:t>Hoạt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động</a:t>
            </a:r>
            <a:r>
              <a:rPr lang="en-GB" sz="3200" b="1" dirty="0">
                <a:solidFill>
                  <a:srgbClr val="0070C0"/>
                </a:solidFill>
              </a:rPr>
              <a:t> 1:  </a:t>
            </a:r>
            <a:r>
              <a:rPr lang="en-GB" sz="3200" b="1" dirty="0" err="1">
                <a:solidFill>
                  <a:srgbClr val="7030A0"/>
                </a:solidFill>
              </a:rPr>
              <a:t>Xác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định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hành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động</a:t>
            </a:r>
            <a:r>
              <a:rPr lang="en-GB" sz="3200" b="1" dirty="0">
                <a:solidFill>
                  <a:srgbClr val="7030A0"/>
                </a:solidFill>
              </a:rPr>
              <a:t> an </a:t>
            </a:r>
            <a:r>
              <a:rPr lang="en-GB" sz="3200" b="1" dirty="0" err="1">
                <a:solidFill>
                  <a:srgbClr val="7030A0"/>
                </a:solidFill>
              </a:rPr>
              <a:t>toàn</a:t>
            </a:r>
            <a:r>
              <a:rPr lang="en-GB" sz="3200" b="1" dirty="0">
                <a:solidFill>
                  <a:srgbClr val="7030A0"/>
                </a:solidFill>
              </a:rPr>
              <a:t> , </a:t>
            </a:r>
            <a:r>
              <a:rPr lang="en-GB" sz="3200" b="1" dirty="0" err="1">
                <a:solidFill>
                  <a:srgbClr val="7030A0"/>
                </a:solidFill>
              </a:rPr>
              <a:t>không</a:t>
            </a:r>
            <a:r>
              <a:rPr lang="en-GB" sz="3200" b="1" dirty="0">
                <a:solidFill>
                  <a:srgbClr val="7030A0"/>
                </a:solidFill>
              </a:rPr>
              <a:t> an </a:t>
            </a:r>
            <a:r>
              <a:rPr lang="en-GB" sz="3200" b="1" dirty="0" err="1">
                <a:solidFill>
                  <a:srgbClr val="7030A0"/>
                </a:solidFill>
              </a:rPr>
              <a:t>toàn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khi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vui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chơi</a:t>
            </a:r>
            <a:endParaRPr lang="en-GB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9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059" y="1469086"/>
            <a:ext cx="2937936" cy="2206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610" y="1742779"/>
            <a:ext cx="2667462" cy="2229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84919"/>
            <a:ext cx="3062472" cy="2442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0072" y="1742779"/>
            <a:ext cx="2812889" cy="2220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7872" y="4192007"/>
            <a:ext cx="2925144" cy="2457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0856" y="4316674"/>
            <a:ext cx="3059773" cy="22812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453" y="237894"/>
            <a:ext cx="12348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Hành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động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toàn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Hành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động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toàn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099048" y="281961"/>
            <a:ext cx="36576" cy="63455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86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7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8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8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908" y="849252"/>
            <a:ext cx="3698422" cy="2779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5681" y="2211836"/>
            <a:ext cx="3677407" cy="2451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5219" y="952532"/>
            <a:ext cx="3581572" cy="238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t="3575"/>
          <a:stretch/>
        </p:blipFill>
        <p:spPr>
          <a:xfrm>
            <a:off x="510878" y="3550920"/>
            <a:ext cx="3542973" cy="2645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4"/>
          <a:stretch/>
        </p:blipFill>
        <p:spPr>
          <a:xfrm>
            <a:off x="4146821" y="3468108"/>
            <a:ext cx="3611880" cy="2867427"/>
          </a:xfrm>
          <a:prstGeom prst="rect">
            <a:avLst/>
          </a:prstGeom>
        </p:spPr>
      </p:pic>
      <p:sp>
        <p:nvSpPr>
          <p:cNvPr id="5" name="Curved Up Arrow 4"/>
          <p:cNvSpPr/>
          <p:nvPr/>
        </p:nvSpPr>
        <p:spPr>
          <a:xfrm>
            <a:off x="3172037" y="5905010"/>
            <a:ext cx="2359152" cy="861050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Curved Down Arrow 7"/>
          <p:cNvSpPr/>
          <p:nvPr/>
        </p:nvSpPr>
        <p:spPr>
          <a:xfrm>
            <a:off x="3202993" y="279122"/>
            <a:ext cx="1701715" cy="621792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886791" y="1534272"/>
            <a:ext cx="649224" cy="610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8005663" y="4763937"/>
            <a:ext cx="809153" cy="7113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4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1766</TotalTime>
  <Words>215</Words>
  <Application>Microsoft Office PowerPoint</Application>
  <PresentationFormat>Widescreen</PresentationFormat>
  <Paragraphs>30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#9Slide04 Yeseva One</vt:lpstr>
      <vt:lpstr>Calibri Light</vt:lpstr>
      <vt:lpstr>微软雅黑</vt:lpstr>
      <vt:lpstr>Calibri</vt:lpstr>
      <vt:lpstr>Times New Roman</vt:lpstr>
      <vt:lpstr>Tahoma</vt:lpstr>
      <vt:lpstr>Arial-SGK-TV</vt:lpstr>
      <vt:lpstr>Arial</vt:lpstr>
      <vt:lpstr>HP001 4 hàng</vt:lpstr>
      <vt:lpstr>#9Slide03 Arima Madurai Medium</vt:lpstr>
      <vt:lpstr>Office Theme</vt:lpstr>
      <vt:lpstr>2_Office 主题</vt:lpstr>
      <vt:lpstr>1_Office Theme</vt:lpstr>
      <vt:lpstr>Office 主题</vt:lpstr>
      <vt:lpstr>PowerPoint Presentation</vt:lpstr>
      <vt:lpstr>Bài hát: Trò chơi tuổi thơ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Ms Quyen</cp:lastModifiedBy>
  <cp:revision>121</cp:revision>
  <dcterms:created xsi:type="dcterms:W3CDTF">2021-05-24T07:45:30Z</dcterms:created>
  <dcterms:modified xsi:type="dcterms:W3CDTF">2022-11-27T17:49:33Z</dcterms:modified>
</cp:coreProperties>
</file>