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  <p:sldMasterId id="2147483685" r:id="rId6"/>
  </p:sldMasterIdLst>
  <p:notesMasterIdLst>
    <p:notesMasterId r:id="rId26"/>
  </p:notesMasterIdLst>
  <p:sldIdLst>
    <p:sldId id="336" r:id="rId7"/>
    <p:sldId id="337" r:id="rId8"/>
    <p:sldId id="339" r:id="rId9"/>
    <p:sldId id="325" r:id="rId10"/>
    <p:sldId id="326" r:id="rId11"/>
    <p:sldId id="333" r:id="rId12"/>
    <p:sldId id="340" r:id="rId13"/>
    <p:sldId id="341" r:id="rId14"/>
    <p:sldId id="334" r:id="rId15"/>
    <p:sldId id="342" r:id="rId16"/>
    <p:sldId id="335" r:id="rId17"/>
    <p:sldId id="343" r:id="rId18"/>
    <p:sldId id="344" r:id="rId19"/>
    <p:sldId id="346" r:id="rId20"/>
    <p:sldId id="347" r:id="rId21"/>
    <p:sldId id="327" r:id="rId22"/>
    <p:sldId id="328" r:id="rId23"/>
    <p:sldId id="329" r:id="rId24"/>
    <p:sldId id="348" r:id="rId25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9F4E"/>
    <a:srgbClr val="FFFFFF"/>
    <a:srgbClr val="9CD19B"/>
    <a:srgbClr val="9DD29B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3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76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48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8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34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9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05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3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3" y="2701528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2" indent="0" algn="ctr">
              <a:buNone/>
              <a:defRPr sz="1350"/>
            </a:lvl3pPr>
            <a:lvl4pPr marL="1028568" indent="0" algn="ctr">
              <a:buNone/>
              <a:defRPr sz="1125"/>
            </a:lvl4pPr>
            <a:lvl5pPr marL="1371425" indent="0" algn="ctr">
              <a:buNone/>
              <a:defRPr sz="1125"/>
            </a:lvl5pPr>
            <a:lvl6pPr marL="1714280" indent="0" algn="ctr">
              <a:buNone/>
              <a:defRPr sz="1125"/>
            </a:lvl6pPr>
            <a:lvl7pPr marL="2057137" indent="0" algn="ctr">
              <a:buNone/>
              <a:defRPr sz="1125"/>
            </a:lvl7pPr>
            <a:lvl8pPr marL="2399993" indent="0" algn="ctr">
              <a:buNone/>
              <a:defRPr sz="1125"/>
            </a:lvl8pPr>
            <a:lvl9pPr marL="2742849" indent="0" algn="ctr">
              <a:buNone/>
              <a:defRPr sz="1125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33558" y="4833364"/>
            <a:ext cx="9076889" cy="207739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4pPr>
            <a:lvl5pPr marL="137142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5pPr>
            <a:lvl6pPr marL="171428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6pPr>
            <a:lvl7pPr marL="2057137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7pPr>
            <a:lvl8pPr marL="2399993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8pPr>
            <a:lvl9pPr marL="274284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5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07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2" indent="0">
              <a:buNone/>
              <a:defRPr sz="1350" b="1"/>
            </a:lvl3pPr>
            <a:lvl4pPr marL="1028568" indent="0">
              <a:buNone/>
              <a:defRPr sz="1125" b="1"/>
            </a:lvl4pPr>
            <a:lvl5pPr marL="1371425" indent="0">
              <a:buNone/>
              <a:defRPr sz="1125" b="1"/>
            </a:lvl5pPr>
            <a:lvl6pPr marL="1714280" indent="0">
              <a:buNone/>
              <a:defRPr sz="1125" b="1"/>
            </a:lvl6pPr>
            <a:lvl7pPr marL="2057137" indent="0">
              <a:buNone/>
              <a:defRPr sz="1125" b="1"/>
            </a:lvl7pPr>
            <a:lvl8pPr marL="2399993" indent="0">
              <a:buNone/>
              <a:defRPr sz="1125" b="1"/>
            </a:lvl8pPr>
            <a:lvl9pPr marL="2742849" indent="0">
              <a:buNone/>
              <a:defRPr sz="112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1878807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29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76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8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2" indent="0">
              <a:buNone/>
              <a:defRPr sz="1800"/>
            </a:lvl3pPr>
            <a:lvl4pPr marL="1028568" indent="0">
              <a:buNone/>
              <a:defRPr sz="1500"/>
            </a:lvl4pPr>
            <a:lvl5pPr marL="1371425" indent="0">
              <a:buNone/>
              <a:defRPr sz="1500"/>
            </a:lvl5pPr>
            <a:lvl6pPr marL="1714280" indent="0">
              <a:buNone/>
              <a:defRPr sz="1500"/>
            </a:lvl6pPr>
            <a:lvl7pPr marL="2057137" indent="0">
              <a:buNone/>
              <a:defRPr sz="1500"/>
            </a:lvl7pPr>
            <a:lvl8pPr marL="2399993" indent="0">
              <a:buNone/>
              <a:defRPr sz="1500"/>
            </a:lvl8pPr>
            <a:lvl9pPr marL="274284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6" y="1543050"/>
            <a:ext cx="2949178" cy="2858691"/>
          </a:xfrm>
        </p:spPr>
        <p:txBody>
          <a:bodyPr/>
          <a:lstStyle>
            <a:lvl1pPr marL="0" indent="0">
              <a:buNone/>
              <a:defRPr sz="1125"/>
            </a:lvl1pPr>
            <a:lvl2pPr marL="342857" indent="0">
              <a:buNone/>
              <a:defRPr sz="1050"/>
            </a:lvl2pPr>
            <a:lvl3pPr marL="685712" indent="0">
              <a:buNone/>
              <a:defRPr sz="900"/>
            </a:lvl3pPr>
            <a:lvl4pPr marL="1028568" indent="0">
              <a:buNone/>
              <a:defRPr sz="750"/>
            </a:lvl4pPr>
            <a:lvl5pPr marL="1371425" indent="0">
              <a:buNone/>
              <a:defRPr sz="750"/>
            </a:lvl5pPr>
            <a:lvl6pPr marL="1714280" indent="0">
              <a:buNone/>
              <a:defRPr sz="750"/>
            </a:lvl6pPr>
            <a:lvl7pPr marL="2057137" indent="0">
              <a:buNone/>
              <a:defRPr sz="750"/>
            </a:lvl7pPr>
            <a:lvl8pPr marL="2399993" indent="0">
              <a:buNone/>
              <a:defRPr sz="750"/>
            </a:lvl8pPr>
            <a:lvl9pPr marL="2742849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87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8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081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20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33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01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13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8015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483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5839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265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6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2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67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5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050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66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9529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37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2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46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275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94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1428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6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90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2023/11/23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2" y="273847"/>
            <a:ext cx="7886700" cy="994172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2" y="1369219"/>
            <a:ext cx="7886700" cy="3263504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AF97-EB87-41B8-A976-8BC6DE5F982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71"/>
            <a:ext cx="30861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71"/>
            <a:ext cx="2057400" cy="273844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091FFB-C317-4972-9209-87991A55E0D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07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68571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8" indent="-171428" algn="l" defTabSz="6857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1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6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3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0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65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2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77" indent="-171428" algn="l" defTabSz="68571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2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8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5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0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37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93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49" algn="l" defTabSz="68571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07474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5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1" y="2837174"/>
            <a:ext cx="9121379" cy="2235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7" y="-218794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6" y="2531381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5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1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4" y="3233977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14" y="1730253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949761" y="1339015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TRƯỜNG</a:t>
            </a:r>
            <a:r>
              <a:rPr kumimoji="0" lang="en-US" sz="2800" b="1" i="0" u="none" strike="noStrike" kern="10" cap="none" spc="0" normalizeH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TIỂU HỌC PHÚC LỢI</a:t>
            </a:r>
            <a:endParaRPr kumimoji="0" lang="en-US" sz="2800" b="1" i="0" u="none" strike="noStrike" kern="10" cap="none" spc="0" normalizeH="0" baseline="0" noProof="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8" name="圆角矩形 1"/>
          <p:cNvSpPr/>
          <p:nvPr/>
        </p:nvSpPr>
        <p:spPr>
          <a:xfrm>
            <a:off x="1580004" y="3243636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ĐỘNG TRẢI NGHIỆM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6000">
        <p:split orient="vert"/>
      </p:transition>
    </mc:Choice>
    <mc:Fallback xmlns="">
      <p:transition advClick="0" advTm="26000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2941642" y="688513"/>
            <a:ext cx="5328901" cy="41342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6" y="210786"/>
            <a:ext cx="3176291" cy="85961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5902657" y="566383"/>
            <a:ext cx="2763671" cy="1146412"/>
          </a:xfrm>
          <a:prstGeom prst="wedgeEllipseCallout">
            <a:avLst>
              <a:gd name="adj1" fmla="val -28222"/>
              <a:gd name="adj2" fmla="val 7345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đê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̉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chúng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bê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giúp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ạ !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866633" y="900752"/>
            <a:ext cx="3807725" cy="1549021"/>
          </a:xfrm>
          <a:prstGeom prst="wedgeEllipseCallout">
            <a:avLst>
              <a:gd name="adj1" fmla="val 59846"/>
              <a:gd name="adj2" fmla="val -2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ngoan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quá !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cảm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ơn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nhe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́!</a:t>
            </a:r>
          </a:p>
        </p:txBody>
      </p:sp>
    </p:spTree>
    <p:extLst>
      <p:ext uri="{BB962C8B-B14F-4D97-AF65-F5344CB8AC3E}">
        <p14:creationId xmlns:p14="http://schemas.microsoft.com/office/powerpoint/2010/main" val="19431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>
        <p14:prism/>
      </p:transition>
    </mc:Choice>
    <mc:Fallback xmlns="">
      <p:transition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300" y="2936449"/>
            <a:ext cx="7718425" cy="168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gặp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lễ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khả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năng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GB" altLang="zh-CN" sz="2400" b="1" dirty="0">
                <a:solidFill>
                  <a:schemeClr val="accent6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vi-VN" altLang="zh-CN" sz="2400" b="1" dirty="0">
              <a:solidFill>
                <a:schemeClr val="accent6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7"/>
          <a:stretch/>
        </p:blipFill>
        <p:spPr>
          <a:xfrm>
            <a:off x="5464808" y="271805"/>
            <a:ext cx="3054529" cy="2801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961" y="301065"/>
            <a:ext cx="3955458" cy="2771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24884" y="209881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000">
        <p14:doors dir="vert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80" y="394245"/>
            <a:ext cx="1538480" cy="2051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06"/>
          <a:stretch/>
        </p:blipFill>
        <p:spPr>
          <a:xfrm>
            <a:off x="4135120" y="394245"/>
            <a:ext cx="2514017" cy="2107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920" y="2633592"/>
            <a:ext cx="2604448" cy="195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145" y="2633592"/>
            <a:ext cx="3432413" cy="19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0">
        <p14:switch dir="r"/>
      </p:transition>
    </mc:Choice>
    <mc:Fallback xmlns="">
      <p:transition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76897" y="428660"/>
            <a:ext cx="4237630" cy="56638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6DAA2D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HOẠT ĐỘNG 4: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4152" y="1428824"/>
            <a:ext cx="7826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50000"/>
                  </a:schemeClr>
                </a:solidFill>
              </a:rPr>
              <a:t>LÀM THIỆP ĐỂ TẶNG THẦY CÔ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20" y="2399896"/>
            <a:ext cx="4270200" cy="21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000"/>
    </mc:Choice>
    <mc:Fallback xmlns="">
      <p:transition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811" y="701212"/>
            <a:ext cx="4374108" cy="3280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02" y="701213"/>
            <a:ext cx="3484285" cy="328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643" y="972422"/>
            <a:ext cx="6376685" cy="349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22531" y="912797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602" y="76540"/>
            <a:ext cx="29690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fade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439720" y="45436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4116" y="797572"/>
            <a:ext cx="909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Thực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2400" b="1" dirty="0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solidFill>
                  <a:schemeClr val="accent4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2400" b="1" dirty="0">
              <a:solidFill>
                <a:schemeClr val="accent4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84394" y="150125"/>
            <a:ext cx="2954740" cy="565551"/>
            <a:chOff x="3084394" y="150125"/>
            <a:chExt cx="2954740" cy="565551"/>
          </a:xfrm>
        </p:grpSpPr>
        <p:sp>
          <p:nvSpPr>
            <p:cNvPr id="3" name="Rectangle 2"/>
            <p:cNvSpPr/>
            <p:nvPr/>
          </p:nvSpPr>
          <p:spPr>
            <a:xfrm>
              <a:off x="3084394" y="150125"/>
              <a:ext cx="2954740" cy="56555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8C08EF97-40EE-4A1F-ADE7-08E23EFD0A1F}"/>
                </a:ext>
              </a:extLst>
            </p:cNvPr>
            <p:cNvSpPr txBox="1"/>
            <p:nvPr/>
          </p:nvSpPr>
          <p:spPr>
            <a:xfrm>
              <a:off x="3406837" y="158336"/>
              <a:ext cx="2262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Hoạt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SGK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489" y="1401838"/>
            <a:ext cx="2379645" cy="15824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889" y="1401838"/>
            <a:ext cx="2189612" cy="1642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9122" y="1413266"/>
            <a:ext cx="2339408" cy="1559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537" y="3152098"/>
            <a:ext cx="2896964" cy="1628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7969" y="3177955"/>
            <a:ext cx="2208335" cy="1587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8950" y="3109756"/>
            <a:ext cx="2207253" cy="1655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28333" y="1392066"/>
            <a:ext cx="544742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ngoan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giỏi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công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kính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dirty="0">
                <a:solidFill>
                  <a:srgbClr val="C0000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2800" dirty="0">
              <a:solidFill>
                <a:srgbClr val="C0000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49" y="218463"/>
            <a:ext cx="3961221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54" y="1317009"/>
            <a:ext cx="3425588" cy="36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000">
        <p:fade/>
      </p:transition>
    </mc:Choice>
    <mc:Fallback xmlns="">
      <p:transition advClick="0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9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4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64" tmFilter="0, 0; 0.125,0.2665; 0.25,0.4; 0.375,0.465; 0.5,0.5;  0.625,0.535; 0.75,0.6; 0.875,0.7335; 1,1">
                                          <p:stCondLst>
                                            <p:cond delay="5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2" tmFilter="0, 0; 0.125,0.2665; 0.25,0.4; 0.375,0.465; 0.5,0.5;  0.625,0.535; 0.75,0.6; 0.875,0.7335; 1,1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9" tmFilter="0, 0; 0.125,0.2665; 0.25,0.4; 0.375,0.465; 0.5,0.5;  0.625,0.535; 0.75,0.6; 0.875,0.7335; 1,1">
                                          <p:stCondLst>
                                            <p:cond delay="14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2">
                                          <p:stCondLst>
                                            <p:cond delay="55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1" decel="50000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2">
                                          <p:stCondLst>
                                            <p:cond delay="11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1" decel="50000">
                                          <p:stCondLst>
                                            <p:cond delay="11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2">
                                          <p:stCondLst>
                                            <p:cond delay="13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1" decel="50000">
                                          <p:stCondLst>
                                            <p:cond delay="14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2">
                                          <p:stCondLst>
                                            <p:cond delay="15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1" decel="50000">
                                          <p:stCondLst>
                                            <p:cond delay="15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741" y="1494431"/>
            <a:ext cx="300434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TẠM BIỆT</a:t>
            </a:r>
          </a:p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rgbClr val="FFFF00"/>
                </a:solidFill>
              </a:rPr>
              <a:t>CÁC CON!</a:t>
            </a:r>
          </a:p>
        </p:txBody>
      </p:sp>
      <p:pic>
        <p:nvPicPr>
          <p:cNvPr id="1028" name="Picture 4" descr="File:Bye-Bye2.gif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0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2057" y="292739"/>
            <a:ext cx="1841957" cy="6973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CHỦ ĐỀ 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32690" y="269715"/>
            <a:ext cx="4979862" cy="74336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</a:rPr>
              <a:t>TRUYỀN THỐNG TRƯỜNG EM</a:t>
            </a:r>
          </a:p>
        </p:txBody>
      </p:sp>
      <p:sp>
        <p:nvSpPr>
          <p:cNvPr id="5" name="文本框 3"/>
          <p:cNvSpPr txBox="1"/>
          <p:nvPr/>
        </p:nvSpPr>
        <p:spPr>
          <a:xfrm>
            <a:off x="1203850" y="1544968"/>
            <a:ext cx="6372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Bài</a:t>
            </a:r>
            <a:r>
              <a:rPr lang="en-GB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7:</a:t>
            </a:r>
          </a:p>
          <a:p>
            <a:pPr algn="ctr">
              <a:lnSpc>
                <a:spcPct val="150000"/>
              </a:lnSpc>
            </a:pP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Kính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thầy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GB" altLang="zh-CN" sz="3200" b="1" dirty="0" err="1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tiết</a:t>
            </a:r>
            <a:r>
              <a:rPr lang="en-GB" altLang="zh-CN" sz="3200" b="1" dirty="0">
                <a:solidFill>
                  <a:srgbClr val="7030A0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2)</a:t>
            </a:r>
            <a:endParaRPr lang="zh-CN" altLang="en-US" sz="3200" b="1" dirty="0">
              <a:solidFill>
                <a:srgbClr val="7030A0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437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8000">
        <p:push dir="u"/>
      </p:transition>
    </mc:Choice>
    <mc:Fallback xmlns="">
      <p:transition advClick="0" advTm="8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001" y="278792"/>
            <a:ext cx="2808771" cy="2106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6" y="181546"/>
            <a:ext cx="2782807" cy="225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417" y="2572161"/>
            <a:ext cx="2999546" cy="221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695" y="2572161"/>
            <a:ext cx="3094640" cy="2233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388" y="1332081"/>
            <a:ext cx="2211050" cy="2211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5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6000">
        <p:blinds dir="vert"/>
      </p:transition>
    </mc:Choice>
    <mc:Fallback xmlns="">
      <p:transition advClick="0" advTm="36000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914400">
                  <a:defRPr/>
                </a:pPr>
                <a:endParaRPr lang="zh-CN" altLang="en-US" sz="1800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400">
                    <a:defRPr/>
                  </a:pPr>
                  <a:endParaRPr lang="zh-CN" altLang="en-US" sz="1800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defTabSz="914400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lang="zh-CN" altLang="en-US" sz="2400" kern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sp>
        <p:nvSpPr>
          <p:cNvPr id="6" name="Rounded Rectangle 5"/>
          <p:cNvSpPr/>
          <p:nvPr/>
        </p:nvSpPr>
        <p:spPr>
          <a:xfrm>
            <a:off x="2447494" y="183000"/>
            <a:ext cx="4237630" cy="566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</a:rPr>
              <a:t>HOẠT ĐỘNG 3: </a:t>
            </a:r>
          </a:p>
        </p:txBody>
      </p:sp>
    </p:spTree>
    <p:extLst>
      <p:ext uri="{BB962C8B-B14F-4D97-AF65-F5344CB8AC3E}">
        <p14:creationId xmlns:p14="http://schemas.microsoft.com/office/powerpoint/2010/main" val="424504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6000">
        <p15:prstTrans prst="peelOff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75463" y="223529"/>
            <a:ext cx="2736376" cy="500908"/>
          </a:xfrm>
          <a:prstGeom prst="roundRect">
            <a:avLst/>
          </a:prstGeom>
          <a:solidFill>
            <a:srgbClr val="139F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Arial SGK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45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10000">
        <p15:prstTrans prst="pageCurlDouble"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4499" y="508692"/>
            <a:ext cx="5993743" cy="4501199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4240" y="284799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3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2000">
        <p:push dir="u"/>
      </p:transition>
    </mc:Choice>
    <mc:Fallback xmlns="">
      <p:transition advClick="0" advTm="3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23" y="489237"/>
            <a:ext cx="7112976" cy="4244338"/>
          </a:xfrm>
          <a:prstGeom prst="rect">
            <a:avLst/>
          </a:prstGeom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3546" y="270872"/>
            <a:ext cx="3167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huống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1: 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5908" y="1426191"/>
            <a:ext cx="31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Chúng</a:t>
            </a:r>
            <a:r>
              <a:rPr lang="en-GB" sz="2000" b="1" dirty="0"/>
              <a:t> con </a:t>
            </a:r>
            <a:r>
              <a:rPr lang="en-GB" sz="2000" b="1" dirty="0" err="1"/>
              <a:t>chào</a:t>
            </a:r>
            <a:r>
              <a:rPr lang="en-GB" sz="2000" b="1" dirty="0"/>
              <a:t> </a:t>
            </a:r>
            <a:r>
              <a:rPr lang="en-GB" sz="2000" b="1" dirty="0" err="1"/>
              <a:t>cô</a:t>
            </a:r>
            <a:r>
              <a:rPr lang="en-GB" sz="2000" b="1" dirty="0"/>
              <a:t> ạ!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796453" y="720969"/>
            <a:ext cx="1899138" cy="705222"/>
          </a:xfrm>
          <a:prstGeom prst="wedgeEllipseCallout">
            <a:avLst>
              <a:gd name="adj1" fmla="val -40704"/>
              <a:gd name="adj2" fmla="val 8401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Cô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chào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các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con !</a:t>
            </a:r>
          </a:p>
        </p:txBody>
      </p:sp>
      <p:pic>
        <p:nvPicPr>
          <p:cNvPr id="6" name="Xu li TH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5222" y="949457"/>
            <a:ext cx="436328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7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 advTm="45000">
        <p15:prstTrans prst="drape"/>
      </p:transition>
    </mc:Choice>
    <mc:Fallback xmlns="">
      <p:transition advClick="0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SGK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8201" y="81989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5282" y="1443913"/>
            <a:ext cx="7770293" cy="314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>
        <p:cover/>
      </p:transition>
    </mc:Choice>
    <mc:Fallback xmlns="">
      <p:transition advClick="0" advTm="15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3600" y="111833"/>
            <a:ext cx="28870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Tình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r>
              <a:rPr lang="en-GB" altLang="zh-CN" sz="3200" b="1" dirty="0">
                <a:solidFill>
                  <a:srgbClr val="83B40D"/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2:</a:t>
            </a:r>
            <a:endParaRPr lang="zh-CN" altLang="en-US" sz="3200" b="1" dirty="0">
              <a:solidFill>
                <a:srgbClr val="83B40D"/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77954" y="3779702"/>
            <a:ext cx="89155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chồng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nặng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2800" b="1" dirty="0">
                <a:solidFill>
                  <a:schemeClr val="accent5">
                    <a:lumMod val="50000"/>
                  </a:schemeClr>
                </a:solidFill>
                <a:latin typeface="Arial SGK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 SGK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25" y="186799"/>
            <a:ext cx="4429460" cy="359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000">
        <p:comb/>
      </p:transition>
    </mc:Choice>
    <mc:Fallback xmlns="">
      <p:transition advClick="0" advTm="22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schemas.microsoft.com/office/infopath/2007/PartnerControls"/>
    <ds:schemaRef ds:uri="http://schemas.microsoft.com/office/2006/documentManagement/types"/>
    <ds:schemaRef ds:uri="2954521b-b4ab-4ce3-8aa8-8bfa99a4c36e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2625</TotalTime>
  <Words>239</Words>
  <Application>Microsoft Office PowerPoint</Application>
  <PresentationFormat>On-screen Show (16:9)</PresentationFormat>
  <Paragraphs>40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微软雅黑</vt:lpstr>
      <vt:lpstr>Arial</vt:lpstr>
      <vt:lpstr>Arial SGK</vt:lpstr>
      <vt:lpstr>Arial-Rounded</vt:lpstr>
      <vt:lpstr>Calibri</vt:lpstr>
      <vt:lpstr>Calibri Light</vt:lpstr>
      <vt:lpstr>Times New Roman</vt:lpstr>
      <vt:lpstr>UTM Cookies</vt:lpstr>
      <vt:lpstr>第一PPT，www.1ppt.com​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Ms Quyen</cp:lastModifiedBy>
  <cp:revision>112</cp:revision>
  <dcterms:created xsi:type="dcterms:W3CDTF">2017-03-04T06:55:50Z</dcterms:created>
  <dcterms:modified xsi:type="dcterms:W3CDTF">2023-11-23T14:37:27Z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