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369" r:id="rId2"/>
    <p:sldId id="370" r:id="rId3"/>
    <p:sldId id="276" r:id="rId4"/>
    <p:sldId id="324" r:id="rId5"/>
    <p:sldId id="307" r:id="rId6"/>
    <p:sldId id="303" r:id="rId7"/>
    <p:sldId id="310" r:id="rId8"/>
    <p:sldId id="362" r:id="rId9"/>
    <p:sldId id="365" r:id="rId10"/>
    <p:sldId id="366" r:id="rId11"/>
    <p:sldId id="367" r:id="rId12"/>
    <p:sldId id="368" r:id="rId13"/>
    <p:sldId id="343" r:id="rId14"/>
  </p:sldIdLst>
  <p:sldSz cx="12192000" cy="6858000"/>
  <p:notesSz cx="6858000" cy="9144000"/>
  <p:embeddedFontLst>
    <p:embeddedFont>
      <p:font typeface="Arial-Rounded" panose="020B0500000000000000" pitchFamily="34" charset="-93"/>
      <p:regular r:id="rId16"/>
    </p:embeddedFont>
    <p:embeddedFont>
      <p:font typeface="Corbel" panose="020B0503020204020204" pitchFamily="34" charset="0"/>
      <p:regular r:id="rId17"/>
      <p:bold r:id="rId18"/>
      <p:italic r:id="rId19"/>
      <p:boldItalic r:id="rId20"/>
    </p:embeddedFont>
    <p:embeddedFont>
      <p:font typeface="#9Slide07 IcielCadena" panose="02000503000000020004" pitchFamily="2" charset="-93"/>
      <p:bold r:id="rId21"/>
    </p:embeddedFont>
    <p:embeddedFont>
      <p:font typeface="Trebuchet MS" panose="020B0603020202020204" pitchFamily="34" charset="0"/>
      <p:regular r:id="rId22"/>
      <p:bold r:id="rId23"/>
      <p:italic r:id="rId24"/>
      <p:boldItalic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  <p:embeddedFont>
      <p:font typeface="#9Slide03 Nanami Rounded Light" pitchFamily="2" charset="-93"/>
      <p:regular r:id="rId30"/>
    </p:embeddedFont>
    <p:embeddedFont>
      <p:font typeface="#9Slide03 Comfortaa Bold" panose="00000800000000000000" pitchFamily="2" charset="0"/>
      <p:bold r:id="rId31"/>
    </p:embeddedFont>
    <p:embeddedFont>
      <p:font typeface="#9Slide03 Maven Pro Black" panose="020B0604020202020204" charset="-93"/>
      <p:bold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字魂59号-创粗黑" panose="00000500000000000000" charset="-122"/>
      <p:regular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#9Slide03 SVNSari" panose="020B0504040101020102" charset="0"/>
      <p:regular r:id="rId40"/>
    </p:embeddedFont>
    <p:embeddedFont>
      <p:font typeface="#9Slide01 Noi dung ngan" panose="020B0604020202020204" charset="-93"/>
      <p:regular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12735D"/>
    <a:srgbClr val="FFF9E2"/>
    <a:srgbClr val="83B07B"/>
    <a:srgbClr val="F4BD80"/>
    <a:srgbClr val="B5D8DC"/>
    <a:srgbClr val="F8EFE7"/>
    <a:srgbClr val="F2DC8E"/>
    <a:srgbClr val="C59850"/>
    <a:srgbClr val="4197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Kiểu Sáng 2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04" autoAdjust="0"/>
    <p:restoredTop sz="94660"/>
  </p:normalViewPr>
  <p:slideViewPr>
    <p:cSldViewPr>
      <p:cViewPr varScale="1">
        <p:scale>
          <a:sx n="84" d="100"/>
          <a:sy n="84" d="100"/>
        </p:scale>
        <p:origin x="490" y="11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font" Target="fonts/font2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46" Type="http://schemas.openxmlformats.org/officeDocument/2006/relationships/tableStyles" Target="tableStyles.xml"/><Relationship Id="rId20" Type="http://schemas.openxmlformats.org/officeDocument/2006/relationships/font" Target="fonts/font5.fntdata"/><Relationship Id="rId41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02982EF-6D29-482D-B595-E657060E1A94}" type="datetimeFigureOut">
              <a:rPr lang="zh-CN" altLang="en-US" smtClean="0"/>
              <a:pPr/>
              <a:t>2023/10/13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E84E2E59-1352-4F46-8DA2-FEE878BBA3F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6636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1013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065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3849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3635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0859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9033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904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03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E01F420-A026-4318-A3C9-66FA3ACEA3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microsoft.com/office/2007/relationships/media" Target="../media/media1.m4a"/><Relationship Id="rId16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80A4183-1E55-05D0-858C-BAB1A8D21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6194" y="325506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6">
            <a:extLst>
              <a:ext uri="{FF2B5EF4-FFF2-40B4-BE49-F238E27FC236}">
                <a16:creationId xmlns:a16="http://schemas.microsoft.com/office/drawing/2014/main" id="{2E512045-9CA9-E8E9-A95E-5C24F98B4D30}"/>
              </a:ext>
            </a:extLst>
          </p:cNvPr>
          <p:cNvSpPr>
            <a:spLocks/>
          </p:cNvSpPr>
          <p:nvPr/>
        </p:nvSpPr>
        <p:spPr bwMode="auto">
          <a:xfrm>
            <a:off x="2799365" y="288633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7">
            <a:extLst>
              <a:ext uri="{FF2B5EF4-FFF2-40B4-BE49-F238E27FC236}">
                <a16:creationId xmlns:a16="http://schemas.microsoft.com/office/drawing/2014/main" id="{D7A82CE7-5774-CBA4-B16E-0A3C656BE2D0}"/>
              </a:ext>
            </a:extLst>
          </p:cNvPr>
          <p:cNvSpPr>
            <a:spLocks/>
          </p:cNvSpPr>
          <p:nvPr/>
        </p:nvSpPr>
        <p:spPr bwMode="auto">
          <a:xfrm>
            <a:off x="3890020" y="751244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8">
            <a:extLst>
              <a:ext uri="{FF2B5EF4-FFF2-40B4-BE49-F238E27FC236}">
                <a16:creationId xmlns:a16="http://schemas.microsoft.com/office/drawing/2014/main" id="{82335133-3437-A18A-5A02-B984EAC55120}"/>
              </a:ext>
            </a:extLst>
          </p:cNvPr>
          <p:cNvSpPr>
            <a:spLocks/>
          </p:cNvSpPr>
          <p:nvPr/>
        </p:nvSpPr>
        <p:spPr bwMode="auto">
          <a:xfrm>
            <a:off x="9496799" y="840898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9">
            <a:extLst>
              <a:ext uri="{FF2B5EF4-FFF2-40B4-BE49-F238E27FC236}">
                <a16:creationId xmlns:a16="http://schemas.microsoft.com/office/drawing/2014/main" id="{1CADC6DE-1DE2-59D0-F651-5818A49BC61C}"/>
              </a:ext>
            </a:extLst>
          </p:cNvPr>
          <p:cNvSpPr>
            <a:spLocks/>
          </p:cNvSpPr>
          <p:nvPr/>
        </p:nvSpPr>
        <p:spPr bwMode="auto">
          <a:xfrm>
            <a:off x="6926636" y="17631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60">
            <a:extLst>
              <a:ext uri="{FF2B5EF4-FFF2-40B4-BE49-F238E27FC236}">
                <a16:creationId xmlns:a16="http://schemas.microsoft.com/office/drawing/2014/main" id="{C74D9510-D1F3-FB86-9297-3297EBA02C30}"/>
              </a:ext>
            </a:extLst>
          </p:cNvPr>
          <p:cNvSpPr>
            <a:spLocks/>
          </p:cNvSpPr>
          <p:nvPr/>
        </p:nvSpPr>
        <p:spPr bwMode="auto">
          <a:xfrm>
            <a:off x="8007724" y="1218723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1">
            <a:extLst>
              <a:ext uri="{FF2B5EF4-FFF2-40B4-BE49-F238E27FC236}">
                <a16:creationId xmlns:a16="http://schemas.microsoft.com/office/drawing/2014/main" id="{4AD2C56E-DCF5-02E7-275F-189B85660216}"/>
              </a:ext>
            </a:extLst>
          </p:cNvPr>
          <p:cNvSpPr>
            <a:spLocks/>
          </p:cNvSpPr>
          <p:nvPr/>
        </p:nvSpPr>
        <p:spPr bwMode="auto">
          <a:xfrm>
            <a:off x="3796900" y="19658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Freeform 104">
            <a:extLst>
              <a:ext uri="{FF2B5EF4-FFF2-40B4-BE49-F238E27FC236}">
                <a16:creationId xmlns:a16="http://schemas.microsoft.com/office/drawing/2014/main" id="{39AE0D4C-F709-4845-A87F-3F97D80612C5}"/>
              </a:ext>
            </a:extLst>
          </p:cNvPr>
          <p:cNvSpPr>
            <a:spLocks/>
          </p:cNvSpPr>
          <p:nvPr/>
        </p:nvSpPr>
        <p:spPr bwMode="auto">
          <a:xfrm>
            <a:off x="10474699" y="1390173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4">
            <a:extLst>
              <a:ext uri="{FF2B5EF4-FFF2-40B4-BE49-F238E27FC236}">
                <a16:creationId xmlns:a16="http://schemas.microsoft.com/office/drawing/2014/main" id="{60F8B649-1DBA-F8E7-FEF0-AC64E90F0D6E}"/>
              </a:ext>
            </a:extLst>
          </p:cNvPr>
          <p:cNvGrpSpPr/>
          <p:nvPr/>
        </p:nvGrpSpPr>
        <p:grpSpPr>
          <a:xfrm>
            <a:off x="6706301" y="5214848"/>
            <a:ext cx="913105" cy="1397631"/>
            <a:chOff x="8373330" y="5177082"/>
            <a:chExt cx="913105" cy="1397631"/>
          </a:xfrm>
        </p:grpSpPr>
        <p:sp>
          <p:nvSpPr>
            <p:cNvPr id="109" name="Freeform 21">
              <a:extLst>
                <a:ext uri="{FF2B5EF4-FFF2-40B4-BE49-F238E27FC236}">
                  <a16:creationId xmlns:a16="http://schemas.microsoft.com/office/drawing/2014/main" id="{B2B221EB-DF26-159A-759C-419ED6CB5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DECD4362-359F-3F42-6622-B28CF33B7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3" name="6">
            <a:extLst>
              <a:ext uri="{FF2B5EF4-FFF2-40B4-BE49-F238E27FC236}">
                <a16:creationId xmlns:a16="http://schemas.microsoft.com/office/drawing/2014/main" id="{358AA7B6-5239-5883-EF3A-AE49F315CA24}"/>
              </a:ext>
            </a:extLst>
          </p:cNvPr>
          <p:cNvGrpSpPr/>
          <p:nvPr/>
        </p:nvGrpSpPr>
        <p:grpSpPr>
          <a:xfrm rot="20732140">
            <a:off x="9280300" y="5323989"/>
            <a:ext cx="1926945" cy="1357698"/>
            <a:chOff x="1814244" y="3829411"/>
            <a:chExt cx="1926945" cy="1357698"/>
          </a:xfrm>
        </p:grpSpPr>
        <p:sp>
          <p:nvSpPr>
            <p:cNvPr id="104" name="Freeform 23">
              <a:extLst>
                <a:ext uri="{FF2B5EF4-FFF2-40B4-BE49-F238E27FC236}">
                  <a16:creationId xmlns:a16="http://schemas.microsoft.com/office/drawing/2014/main" id="{BBF4F1A8-2348-EE99-C0D7-03B8C2BE9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Freeform 24">
              <a:extLst>
                <a:ext uri="{FF2B5EF4-FFF2-40B4-BE49-F238E27FC236}">
                  <a16:creationId xmlns:a16="http://schemas.microsoft.com/office/drawing/2014/main" id="{9FEB7815-F735-EF16-5E77-8D33E9F1D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Freeform 25">
              <a:extLst>
                <a:ext uri="{FF2B5EF4-FFF2-40B4-BE49-F238E27FC236}">
                  <a16:creationId xmlns:a16="http://schemas.microsoft.com/office/drawing/2014/main" id="{BBDCE0AE-1724-BD5D-9441-3B0053CE5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Freeform 26">
              <a:extLst>
                <a:ext uri="{FF2B5EF4-FFF2-40B4-BE49-F238E27FC236}">
                  <a16:creationId xmlns:a16="http://schemas.microsoft.com/office/drawing/2014/main" id="{3E922DAE-1BA8-CABB-0E7B-960476EA7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Freeform 27">
              <a:extLst>
                <a:ext uri="{FF2B5EF4-FFF2-40B4-BE49-F238E27FC236}">
                  <a16:creationId xmlns:a16="http://schemas.microsoft.com/office/drawing/2014/main" id="{803B0A9F-A70B-D28B-1015-9A419E97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4" name="Freeform 29">
            <a:extLst>
              <a:ext uri="{FF2B5EF4-FFF2-40B4-BE49-F238E27FC236}">
                <a16:creationId xmlns:a16="http://schemas.microsoft.com/office/drawing/2014/main" id="{AD625E42-55DB-3670-B3CE-A8E88AE3C8D3}"/>
              </a:ext>
            </a:extLst>
          </p:cNvPr>
          <p:cNvSpPr>
            <a:spLocks/>
          </p:cNvSpPr>
          <p:nvPr/>
        </p:nvSpPr>
        <p:spPr bwMode="auto">
          <a:xfrm>
            <a:off x="50333" y="3980533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EBD94D6C-F672-50D7-0C0C-9072F138B320}"/>
              </a:ext>
            </a:extLst>
          </p:cNvPr>
          <p:cNvSpPr>
            <a:spLocks noEditPoints="1"/>
          </p:cNvSpPr>
          <p:nvPr/>
        </p:nvSpPr>
        <p:spPr bwMode="auto">
          <a:xfrm>
            <a:off x="50333" y="6176762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03C25AE2-0AB0-C2E9-DD89-3A76258B4EE0}"/>
              </a:ext>
            </a:extLst>
          </p:cNvPr>
          <p:cNvSpPr>
            <a:spLocks/>
          </p:cNvSpPr>
          <p:nvPr/>
        </p:nvSpPr>
        <p:spPr bwMode="auto">
          <a:xfrm>
            <a:off x="50333" y="3983866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Freeform 32">
            <a:extLst>
              <a:ext uri="{FF2B5EF4-FFF2-40B4-BE49-F238E27FC236}">
                <a16:creationId xmlns:a16="http://schemas.microsoft.com/office/drawing/2014/main" id="{A19C7C13-9A07-FB1D-AB2B-581CBE0DDE31}"/>
              </a:ext>
            </a:extLst>
          </p:cNvPr>
          <p:cNvSpPr>
            <a:spLocks/>
          </p:cNvSpPr>
          <p:nvPr/>
        </p:nvSpPr>
        <p:spPr bwMode="auto">
          <a:xfrm>
            <a:off x="2003274" y="4556231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A5D0B770-8FA7-F638-3B3D-31E9B39A5E2C}"/>
              </a:ext>
            </a:extLst>
          </p:cNvPr>
          <p:cNvSpPr>
            <a:spLocks noEditPoints="1"/>
          </p:cNvSpPr>
          <p:nvPr/>
        </p:nvSpPr>
        <p:spPr bwMode="auto">
          <a:xfrm>
            <a:off x="2003274" y="6176762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Freeform 34">
            <a:extLst>
              <a:ext uri="{FF2B5EF4-FFF2-40B4-BE49-F238E27FC236}">
                <a16:creationId xmlns:a16="http://schemas.microsoft.com/office/drawing/2014/main" id="{3DF3FA3A-9C0D-5909-72FB-02E6D4D676AC}"/>
              </a:ext>
            </a:extLst>
          </p:cNvPr>
          <p:cNvSpPr>
            <a:spLocks/>
          </p:cNvSpPr>
          <p:nvPr/>
        </p:nvSpPr>
        <p:spPr bwMode="auto">
          <a:xfrm>
            <a:off x="2003274" y="4559556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Freeform 35">
            <a:extLst>
              <a:ext uri="{FF2B5EF4-FFF2-40B4-BE49-F238E27FC236}">
                <a16:creationId xmlns:a16="http://schemas.microsoft.com/office/drawing/2014/main" id="{29406661-7966-D97F-8C02-E3D44252716E}"/>
              </a:ext>
            </a:extLst>
          </p:cNvPr>
          <p:cNvSpPr>
            <a:spLocks/>
          </p:cNvSpPr>
          <p:nvPr/>
        </p:nvSpPr>
        <p:spPr bwMode="auto">
          <a:xfrm>
            <a:off x="10750888" y="5412845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Freeform 37">
            <a:extLst>
              <a:ext uri="{FF2B5EF4-FFF2-40B4-BE49-F238E27FC236}">
                <a16:creationId xmlns:a16="http://schemas.microsoft.com/office/drawing/2014/main" id="{2DD3ED5E-467F-CD34-E11A-0333B442AF2B}"/>
              </a:ext>
            </a:extLst>
          </p:cNvPr>
          <p:cNvSpPr>
            <a:spLocks/>
          </p:cNvSpPr>
          <p:nvPr/>
        </p:nvSpPr>
        <p:spPr bwMode="auto">
          <a:xfrm>
            <a:off x="10750888" y="5412845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86FA96CA-2D70-B042-DDBD-7DB2FCCED664}"/>
              </a:ext>
            </a:extLst>
          </p:cNvPr>
          <p:cNvSpPr>
            <a:spLocks/>
          </p:cNvSpPr>
          <p:nvPr/>
        </p:nvSpPr>
        <p:spPr bwMode="auto">
          <a:xfrm>
            <a:off x="3883101" y="5709222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46">
            <a:extLst>
              <a:ext uri="{FF2B5EF4-FFF2-40B4-BE49-F238E27FC236}">
                <a16:creationId xmlns:a16="http://schemas.microsoft.com/office/drawing/2014/main" id="{AE4E2CA2-CCB8-4904-53BB-B3F6C0B7C1AF}"/>
              </a:ext>
            </a:extLst>
          </p:cNvPr>
          <p:cNvSpPr>
            <a:spLocks/>
          </p:cNvSpPr>
          <p:nvPr/>
        </p:nvSpPr>
        <p:spPr bwMode="auto">
          <a:xfrm>
            <a:off x="3975711" y="6018698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47">
            <a:extLst>
              <a:ext uri="{FF2B5EF4-FFF2-40B4-BE49-F238E27FC236}">
                <a16:creationId xmlns:a16="http://schemas.microsoft.com/office/drawing/2014/main" id="{52FD151D-1657-83E6-3CD6-EF3DBFE614F5}"/>
              </a:ext>
            </a:extLst>
          </p:cNvPr>
          <p:cNvSpPr>
            <a:spLocks/>
          </p:cNvSpPr>
          <p:nvPr/>
        </p:nvSpPr>
        <p:spPr bwMode="auto">
          <a:xfrm>
            <a:off x="4216173" y="6402266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48">
            <a:extLst>
              <a:ext uri="{FF2B5EF4-FFF2-40B4-BE49-F238E27FC236}">
                <a16:creationId xmlns:a16="http://schemas.microsoft.com/office/drawing/2014/main" id="{0316D24E-A74B-A8D3-6FE6-272C4AC708CC}"/>
              </a:ext>
            </a:extLst>
          </p:cNvPr>
          <p:cNvSpPr>
            <a:spLocks/>
          </p:cNvSpPr>
          <p:nvPr/>
        </p:nvSpPr>
        <p:spPr bwMode="auto">
          <a:xfrm>
            <a:off x="4238920" y="6240873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49">
            <a:extLst>
              <a:ext uri="{FF2B5EF4-FFF2-40B4-BE49-F238E27FC236}">
                <a16:creationId xmlns:a16="http://schemas.microsoft.com/office/drawing/2014/main" id="{4A699CCF-976F-5C8D-CAFB-9D1CA05AFBC4}"/>
              </a:ext>
            </a:extLst>
          </p:cNvPr>
          <p:cNvSpPr>
            <a:spLocks/>
          </p:cNvSpPr>
          <p:nvPr/>
        </p:nvSpPr>
        <p:spPr bwMode="auto">
          <a:xfrm>
            <a:off x="4453386" y="6375644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50">
            <a:extLst>
              <a:ext uri="{FF2B5EF4-FFF2-40B4-BE49-F238E27FC236}">
                <a16:creationId xmlns:a16="http://schemas.microsoft.com/office/drawing/2014/main" id="{80D7C3E4-50A3-87CF-125B-2C34ECF1F50E}"/>
              </a:ext>
            </a:extLst>
          </p:cNvPr>
          <p:cNvSpPr>
            <a:spLocks/>
          </p:cNvSpPr>
          <p:nvPr/>
        </p:nvSpPr>
        <p:spPr bwMode="auto">
          <a:xfrm>
            <a:off x="4625608" y="6407258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51">
            <a:extLst>
              <a:ext uri="{FF2B5EF4-FFF2-40B4-BE49-F238E27FC236}">
                <a16:creationId xmlns:a16="http://schemas.microsoft.com/office/drawing/2014/main" id="{CA3168D2-7765-A00E-DDD1-F1DDD4A4FC60}"/>
              </a:ext>
            </a:extLst>
          </p:cNvPr>
          <p:cNvSpPr>
            <a:spLocks noEditPoints="1"/>
          </p:cNvSpPr>
          <p:nvPr/>
        </p:nvSpPr>
        <p:spPr bwMode="auto">
          <a:xfrm>
            <a:off x="3883101" y="5928850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52">
            <a:extLst>
              <a:ext uri="{FF2B5EF4-FFF2-40B4-BE49-F238E27FC236}">
                <a16:creationId xmlns:a16="http://schemas.microsoft.com/office/drawing/2014/main" id="{C1902385-6EBE-EEA9-CA86-C0D29FD6B2E5}"/>
              </a:ext>
            </a:extLst>
          </p:cNvPr>
          <p:cNvSpPr>
            <a:spLocks noEditPoints="1"/>
          </p:cNvSpPr>
          <p:nvPr/>
        </p:nvSpPr>
        <p:spPr bwMode="auto">
          <a:xfrm>
            <a:off x="3883101" y="5714213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53">
            <a:extLst>
              <a:ext uri="{FF2B5EF4-FFF2-40B4-BE49-F238E27FC236}">
                <a16:creationId xmlns:a16="http://schemas.microsoft.com/office/drawing/2014/main" id="{43C13F06-0B98-846F-78ED-FCC5D0173FC2}"/>
              </a:ext>
            </a:extLst>
          </p:cNvPr>
          <p:cNvSpPr>
            <a:spLocks/>
          </p:cNvSpPr>
          <p:nvPr/>
        </p:nvSpPr>
        <p:spPr bwMode="auto">
          <a:xfrm>
            <a:off x="3975711" y="6018698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54">
            <a:extLst>
              <a:ext uri="{FF2B5EF4-FFF2-40B4-BE49-F238E27FC236}">
                <a16:creationId xmlns:a16="http://schemas.microsoft.com/office/drawing/2014/main" id="{E8042908-EA22-269A-D619-17EA9F95FD37}"/>
              </a:ext>
            </a:extLst>
          </p:cNvPr>
          <p:cNvSpPr>
            <a:spLocks/>
          </p:cNvSpPr>
          <p:nvPr/>
        </p:nvSpPr>
        <p:spPr bwMode="auto">
          <a:xfrm>
            <a:off x="4216173" y="6407258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55">
            <a:extLst>
              <a:ext uri="{FF2B5EF4-FFF2-40B4-BE49-F238E27FC236}">
                <a16:creationId xmlns:a16="http://schemas.microsoft.com/office/drawing/2014/main" id="{A275EDA2-197E-C76C-D641-59DB6D3E460C}"/>
              </a:ext>
            </a:extLst>
          </p:cNvPr>
          <p:cNvSpPr>
            <a:spLocks/>
          </p:cNvSpPr>
          <p:nvPr/>
        </p:nvSpPr>
        <p:spPr bwMode="auto">
          <a:xfrm>
            <a:off x="4238920" y="6240873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62">
            <a:extLst>
              <a:ext uri="{FF2B5EF4-FFF2-40B4-BE49-F238E27FC236}">
                <a16:creationId xmlns:a16="http://schemas.microsoft.com/office/drawing/2014/main" id="{BEDAD089-63F5-F4E3-D7A9-5768C9E03C6A}"/>
              </a:ext>
            </a:extLst>
          </p:cNvPr>
          <p:cNvSpPr>
            <a:spLocks/>
          </p:cNvSpPr>
          <p:nvPr/>
        </p:nvSpPr>
        <p:spPr bwMode="auto">
          <a:xfrm>
            <a:off x="2843266" y="5695911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63">
            <a:extLst>
              <a:ext uri="{FF2B5EF4-FFF2-40B4-BE49-F238E27FC236}">
                <a16:creationId xmlns:a16="http://schemas.microsoft.com/office/drawing/2014/main" id="{7EEE5FFA-8B13-BBAF-3888-08E0D44D12FD}"/>
              </a:ext>
            </a:extLst>
          </p:cNvPr>
          <p:cNvSpPr>
            <a:spLocks/>
          </p:cNvSpPr>
          <p:nvPr/>
        </p:nvSpPr>
        <p:spPr bwMode="auto">
          <a:xfrm>
            <a:off x="2570309" y="5384772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64">
            <a:extLst>
              <a:ext uri="{FF2B5EF4-FFF2-40B4-BE49-F238E27FC236}">
                <a16:creationId xmlns:a16="http://schemas.microsoft.com/office/drawing/2014/main" id="{DE8982C4-3C20-6654-E9B6-861CE24B51B5}"/>
              </a:ext>
            </a:extLst>
          </p:cNvPr>
          <p:cNvSpPr>
            <a:spLocks/>
          </p:cNvSpPr>
          <p:nvPr/>
        </p:nvSpPr>
        <p:spPr bwMode="auto">
          <a:xfrm>
            <a:off x="2662919" y="5534518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65">
            <a:extLst>
              <a:ext uri="{FF2B5EF4-FFF2-40B4-BE49-F238E27FC236}">
                <a16:creationId xmlns:a16="http://schemas.microsoft.com/office/drawing/2014/main" id="{A85CD321-1E31-686A-811C-12973E32EE8E}"/>
              </a:ext>
            </a:extLst>
          </p:cNvPr>
          <p:cNvSpPr>
            <a:spLocks/>
          </p:cNvSpPr>
          <p:nvPr/>
        </p:nvSpPr>
        <p:spPr bwMode="auto">
          <a:xfrm>
            <a:off x="2934252" y="5920530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66">
            <a:extLst>
              <a:ext uri="{FF2B5EF4-FFF2-40B4-BE49-F238E27FC236}">
                <a16:creationId xmlns:a16="http://schemas.microsoft.com/office/drawing/2014/main" id="{DFF06E2F-9673-C64D-3948-D52BEE066631}"/>
              </a:ext>
            </a:extLst>
          </p:cNvPr>
          <p:cNvSpPr>
            <a:spLocks/>
          </p:cNvSpPr>
          <p:nvPr/>
        </p:nvSpPr>
        <p:spPr bwMode="auto">
          <a:xfrm>
            <a:off x="2100758" y="5785759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67">
            <a:extLst>
              <a:ext uri="{FF2B5EF4-FFF2-40B4-BE49-F238E27FC236}">
                <a16:creationId xmlns:a16="http://schemas.microsoft.com/office/drawing/2014/main" id="{EC69A12D-3599-D293-1680-770189DB93E9}"/>
              </a:ext>
            </a:extLst>
          </p:cNvPr>
          <p:cNvSpPr>
            <a:spLocks/>
          </p:cNvSpPr>
          <p:nvPr/>
        </p:nvSpPr>
        <p:spPr bwMode="auto">
          <a:xfrm>
            <a:off x="1990276" y="5474619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68">
            <a:extLst>
              <a:ext uri="{FF2B5EF4-FFF2-40B4-BE49-F238E27FC236}">
                <a16:creationId xmlns:a16="http://schemas.microsoft.com/office/drawing/2014/main" id="{AF9F7A61-33B0-1D7A-D583-05629917169C}"/>
              </a:ext>
            </a:extLst>
          </p:cNvPr>
          <p:cNvSpPr>
            <a:spLocks/>
          </p:cNvSpPr>
          <p:nvPr/>
        </p:nvSpPr>
        <p:spPr bwMode="auto">
          <a:xfrm>
            <a:off x="2113756" y="5624366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69">
            <a:extLst>
              <a:ext uri="{FF2B5EF4-FFF2-40B4-BE49-F238E27FC236}">
                <a16:creationId xmlns:a16="http://schemas.microsoft.com/office/drawing/2014/main" id="{084C5F93-114F-59B5-53D8-77C0A3558DAB}"/>
              </a:ext>
            </a:extLst>
          </p:cNvPr>
          <p:cNvSpPr>
            <a:spLocks/>
          </p:cNvSpPr>
          <p:nvPr/>
        </p:nvSpPr>
        <p:spPr bwMode="auto">
          <a:xfrm>
            <a:off x="1928536" y="6010378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601A7B2-B802-3888-E09A-ECA33877E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050" y="5129424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230C47-472A-0E06-C7F7-C02C01D10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050" y="5004635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72">
            <a:extLst>
              <a:ext uri="{FF2B5EF4-FFF2-40B4-BE49-F238E27FC236}">
                <a16:creationId xmlns:a16="http://schemas.microsoft.com/office/drawing/2014/main" id="{B65C28D6-7C81-E522-A6F1-FA0EB7A5C1C7}"/>
              </a:ext>
            </a:extLst>
          </p:cNvPr>
          <p:cNvSpPr>
            <a:spLocks/>
          </p:cNvSpPr>
          <p:nvPr/>
        </p:nvSpPr>
        <p:spPr bwMode="auto">
          <a:xfrm>
            <a:off x="4844949" y="5171020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73">
            <a:extLst>
              <a:ext uri="{FF2B5EF4-FFF2-40B4-BE49-F238E27FC236}">
                <a16:creationId xmlns:a16="http://schemas.microsoft.com/office/drawing/2014/main" id="{96EB45B7-737E-CF19-925A-4B3019C5855C}"/>
              </a:ext>
            </a:extLst>
          </p:cNvPr>
          <p:cNvSpPr>
            <a:spLocks/>
          </p:cNvSpPr>
          <p:nvPr/>
        </p:nvSpPr>
        <p:spPr bwMode="auto">
          <a:xfrm>
            <a:off x="4765336" y="5076181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74">
            <a:extLst>
              <a:ext uri="{FF2B5EF4-FFF2-40B4-BE49-F238E27FC236}">
                <a16:creationId xmlns:a16="http://schemas.microsoft.com/office/drawing/2014/main" id="{9BCCAD6A-99FD-A49D-A845-2E5C682AFEF3}"/>
              </a:ext>
            </a:extLst>
          </p:cNvPr>
          <p:cNvSpPr>
            <a:spLocks/>
          </p:cNvSpPr>
          <p:nvPr/>
        </p:nvSpPr>
        <p:spPr bwMode="auto">
          <a:xfrm>
            <a:off x="5002549" y="5939717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75">
            <a:extLst>
              <a:ext uri="{FF2B5EF4-FFF2-40B4-BE49-F238E27FC236}">
                <a16:creationId xmlns:a16="http://schemas.microsoft.com/office/drawing/2014/main" id="{3142B76A-DD0D-68BD-F543-D448F4B0A646}"/>
              </a:ext>
            </a:extLst>
          </p:cNvPr>
          <p:cNvSpPr>
            <a:spLocks/>
          </p:cNvSpPr>
          <p:nvPr/>
        </p:nvSpPr>
        <p:spPr bwMode="auto">
          <a:xfrm>
            <a:off x="4958681" y="5894793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76">
            <a:extLst>
              <a:ext uri="{FF2B5EF4-FFF2-40B4-BE49-F238E27FC236}">
                <a16:creationId xmlns:a16="http://schemas.microsoft.com/office/drawing/2014/main" id="{CB16611E-38FA-EBF9-7743-24B73639602C}"/>
              </a:ext>
            </a:extLst>
          </p:cNvPr>
          <p:cNvSpPr>
            <a:spLocks/>
          </p:cNvSpPr>
          <p:nvPr/>
        </p:nvSpPr>
        <p:spPr bwMode="auto">
          <a:xfrm>
            <a:off x="5832793" y="5939717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77">
            <a:extLst>
              <a:ext uri="{FF2B5EF4-FFF2-40B4-BE49-F238E27FC236}">
                <a16:creationId xmlns:a16="http://schemas.microsoft.com/office/drawing/2014/main" id="{33104C40-6BAA-AF1A-5B14-1033D92A9ABD}"/>
              </a:ext>
            </a:extLst>
          </p:cNvPr>
          <p:cNvSpPr>
            <a:spLocks/>
          </p:cNvSpPr>
          <p:nvPr/>
        </p:nvSpPr>
        <p:spPr bwMode="auto">
          <a:xfrm>
            <a:off x="5788924" y="5894793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376FC90-9295-20AD-068D-5FF8B2F1F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374" y="5543721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Freeform 79">
            <a:extLst>
              <a:ext uri="{FF2B5EF4-FFF2-40B4-BE49-F238E27FC236}">
                <a16:creationId xmlns:a16="http://schemas.microsoft.com/office/drawing/2014/main" id="{62C629F2-73BC-35BC-1594-8A75B05E3945}"/>
              </a:ext>
            </a:extLst>
          </p:cNvPr>
          <p:cNvSpPr>
            <a:spLocks/>
          </p:cNvSpPr>
          <p:nvPr/>
        </p:nvSpPr>
        <p:spPr bwMode="auto">
          <a:xfrm>
            <a:off x="5275505" y="5503789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99919D1-F224-453B-1DDA-BBF1CA709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2623" y="6141043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81">
            <a:extLst>
              <a:ext uri="{FF2B5EF4-FFF2-40B4-BE49-F238E27FC236}">
                <a16:creationId xmlns:a16="http://schemas.microsoft.com/office/drawing/2014/main" id="{66B6B00A-4ECA-000A-4BFF-FE69E0424164}"/>
              </a:ext>
            </a:extLst>
          </p:cNvPr>
          <p:cNvSpPr>
            <a:spLocks/>
          </p:cNvSpPr>
          <p:nvPr/>
        </p:nvSpPr>
        <p:spPr bwMode="auto">
          <a:xfrm>
            <a:off x="6294220" y="5499046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82">
            <a:extLst>
              <a:ext uri="{FF2B5EF4-FFF2-40B4-BE49-F238E27FC236}">
                <a16:creationId xmlns:a16="http://schemas.microsoft.com/office/drawing/2014/main" id="{A97CCCAF-6AE6-5EEF-3132-74DD318D781E}"/>
              </a:ext>
            </a:extLst>
          </p:cNvPr>
          <p:cNvSpPr>
            <a:spLocks/>
          </p:cNvSpPr>
          <p:nvPr/>
        </p:nvSpPr>
        <p:spPr bwMode="auto">
          <a:xfrm>
            <a:off x="6495688" y="5871747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4" name="131">
            <a:extLst>
              <a:ext uri="{FF2B5EF4-FFF2-40B4-BE49-F238E27FC236}">
                <a16:creationId xmlns:a16="http://schemas.microsoft.com/office/drawing/2014/main" id="{6CE77D11-81EF-A9E1-7178-B02414E10B1C}"/>
              </a:ext>
            </a:extLst>
          </p:cNvPr>
          <p:cNvGrpSpPr/>
          <p:nvPr/>
        </p:nvGrpSpPr>
        <p:grpSpPr>
          <a:xfrm>
            <a:off x="409402" y="5034035"/>
            <a:ext cx="510169" cy="1374008"/>
            <a:chOff x="395288" y="5237478"/>
            <a:chExt cx="498475" cy="1310960"/>
          </a:xfrm>
        </p:grpSpPr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DA06FAAC-9803-AB22-B8DC-023F39D11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A1740FC8-E096-AA46-0916-87C14ABFB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5" name="Freeform 85">
            <a:extLst>
              <a:ext uri="{FF2B5EF4-FFF2-40B4-BE49-F238E27FC236}">
                <a16:creationId xmlns:a16="http://schemas.microsoft.com/office/drawing/2014/main" id="{42554BDB-BB10-D517-31DA-1BBEB915C27A}"/>
              </a:ext>
            </a:extLst>
          </p:cNvPr>
          <p:cNvSpPr>
            <a:spLocks/>
          </p:cNvSpPr>
          <p:nvPr/>
        </p:nvSpPr>
        <p:spPr bwMode="auto">
          <a:xfrm>
            <a:off x="674234" y="5030373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86">
            <a:extLst>
              <a:ext uri="{FF2B5EF4-FFF2-40B4-BE49-F238E27FC236}">
                <a16:creationId xmlns:a16="http://schemas.microsoft.com/office/drawing/2014/main" id="{1D75C6A2-24EB-DCF7-1594-49CD7B7AEA6F}"/>
              </a:ext>
            </a:extLst>
          </p:cNvPr>
          <p:cNvSpPr>
            <a:spLocks/>
          </p:cNvSpPr>
          <p:nvPr/>
        </p:nvSpPr>
        <p:spPr bwMode="auto">
          <a:xfrm>
            <a:off x="940692" y="5502905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7" name="3">
            <a:extLst>
              <a:ext uri="{FF2B5EF4-FFF2-40B4-BE49-F238E27FC236}">
                <a16:creationId xmlns:a16="http://schemas.microsoft.com/office/drawing/2014/main" id="{2DC6B7A6-4C65-AF6C-1FF6-0AC8AF4E9742}"/>
              </a:ext>
            </a:extLst>
          </p:cNvPr>
          <p:cNvGrpSpPr/>
          <p:nvPr/>
        </p:nvGrpSpPr>
        <p:grpSpPr>
          <a:xfrm>
            <a:off x="7505252" y="5930302"/>
            <a:ext cx="1998433" cy="642245"/>
            <a:chOff x="9097965" y="5892536"/>
            <a:chExt cx="1998433" cy="642245"/>
          </a:xfrm>
        </p:grpSpPr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3C95250E-890A-5D16-7A52-0B87AA7985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38">
              <a:extLst>
                <a:ext uri="{FF2B5EF4-FFF2-40B4-BE49-F238E27FC236}">
                  <a16:creationId xmlns:a16="http://schemas.microsoft.com/office/drawing/2014/main" id="{733E0775-EE5B-562A-15AC-B5D0E1C7F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Freeform 39">
              <a:extLst>
                <a:ext uri="{FF2B5EF4-FFF2-40B4-BE49-F238E27FC236}">
                  <a16:creationId xmlns:a16="http://schemas.microsoft.com/office/drawing/2014/main" id="{25729F48-D90C-B6E1-EB7E-13AEE1F5B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8BB51BF2-A131-679A-0ED5-D3887A677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41">
              <a:extLst>
                <a:ext uri="{FF2B5EF4-FFF2-40B4-BE49-F238E27FC236}">
                  <a16:creationId xmlns:a16="http://schemas.microsoft.com/office/drawing/2014/main" id="{8A45E90E-E6FE-60A7-488B-F67740EA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42">
              <a:extLst>
                <a:ext uri="{FF2B5EF4-FFF2-40B4-BE49-F238E27FC236}">
                  <a16:creationId xmlns:a16="http://schemas.microsoft.com/office/drawing/2014/main" id="{FF7280DA-699F-697F-4AC6-D77205DB0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Freeform 43">
              <a:extLst>
                <a:ext uri="{FF2B5EF4-FFF2-40B4-BE49-F238E27FC236}">
                  <a16:creationId xmlns:a16="http://schemas.microsoft.com/office/drawing/2014/main" id="{196628A1-997E-D03D-2AEB-1B30CB43D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Freeform 44">
              <a:extLst>
                <a:ext uri="{FF2B5EF4-FFF2-40B4-BE49-F238E27FC236}">
                  <a16:creationId xmlns:a16="http://schemas.microsoft.com/office/drawing/2014/main" id="{161B6DD5-AB28-6BC0-F9D5-EE9751ABA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214610E-F99A-1538-B780-7E98ED43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DAA53706-164E-166A-076B-88AB1FBDD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E15FF98-822E-A1BD-E594-AD3AE8563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C2A5C46F-AA4E-2082-2803-FC07F59C4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FF7A38B-6EBF-DEB5-812F-408ED8950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8B30ED0C-E2F7-6FDB-5104-9FDC1C5E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3A51255-02BF-3679-E043-C89E8908E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3AA09E27-3465-23D0-161A-4B43D5E3E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7E04AF1-2F96-D1D6-F689-EB707A920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D928C297-B68B-6411-D1A7-E76388E6C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8" name="5">
            <a:extLst>
              <a:ext uri="{FF2B5EF4-FFF2-40B4-BE49-F238E27FC236}">
                <a16:creationId xmlns:a16="http://schemas.microsoft.com/office/drawing/2014/main" id="{562B7B9F-3E01-99D6-4E51-D921431DF4D1}"/>
              </a:ext>
            </a:extLst>
          </p:cNvPr>
          <p:cNvGrpSpPr/>
          <p:nvPr/>
        </p:nvGrpSpPr>
        <p:grpSpPr>
          <a:xfrm rot="1508151">
            <a:off x="1411054" y="3418392"/>
            <a:ext cx="1392404" cy="768697"/>
            <a:chOff x="6928934" y="5676236"/>
            <a:chExt cx="1392404" cy="768697"/>
          </a:xfrm>
        </p:grpSpPr>
        <p:sp>
          <p:nvSpPr>
            <p:cNvPr id="77" name="Freeform 97">
              <a:extLst>
                <a:ext uri="{FF2B5EF4-FFF2-40B4-BE49-F238E27FC236}">
                  <a16:creationId xmlns:a16="http://schemas.microsoft.com/office/drawing/2014/main" id="{B6A0C121-77E4-4549-66E0-A16507E0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Freeform 98">
              <a:extLst>
                <a:ext uri="{FF2B5EF4-FFF2-40B4-BE49-F238E27FC236}">
                  <a16:creationId xmlns:a16="http://schemas.microsoft.com/office/drawing/2014/main" id="{9F8A803E-6198-BEE8-CA44-7FE1124A3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9">
              <a:extLst>
                <a:ext uri="{FF2B5EF4-FFF2-40B4-BE49-F238E27FC236}">
                  <a16:creationId xmlns:a16="http://schemas.microsoft.com/office/drawing/2014/main" id="{2103FA4C-99A8-66C1-E79A-66885F658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3B0EFB0-ADCF-3D14-86B8-0CA748F6F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90F6C6D-4744-5E05-D0A3-66AF6C012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68CA77F-6BDF-E66B-725E-C67A5AF1E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C0CD1C2-2E4A-6CA1-FBB1-78AD4AD2E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9" name="Freeform 105">
            <a:extLst>
              <a:ext uri="{FF2B5EF4-FFF2-40B4-BE49-F238E27FC236}">
                <a16:creationId xmlns:a16="http://schemas.microsoft.com/office/drawing/2014/main" id="{9E7E43FB-36FF-DCF9-09A7-73ED205EDBAE}"/>
              </a:ext>
            </a:extLst>
          </p:cNvPr>
          <p:cNvSpPr>
            <a:spLocks/>
          </p:cNvSpPr>
          <p:nvPr/>
        </p:nvSpPr>
        <p:spPr bwMode="auto">
          <a:xfrm>
            <a:off x="6710154" y="4877087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106">
            <a:extLst>
              <a:ext uri="{FF2B5EF4-FFF2-40B4-BE49-F238E27FC236}">
                <a16:creationId xmlns:a16="http://schemas.microsoft.com/office/drawing/2014/main" id="{25B784BA-C75C-690E-4198-D74195F77A13}"/>
              </a:ext>
            </a:extLst>
          </p:cNvPr>
          <p:cNvSpPr>
            <a:spLocks/>
          </p:cNvSpPr>
          <p:nvPr/>
        </p:nvSpPr>
        <p:spPr bwMode="auto">
          <a:xfrm>
            <a:off x="6676034" y="5021842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107">
            <a:extLst>
              <a:ext uri="{FF2B5EF4-FFF2-40B4-BE49-F238E27FC236}">
                <a16:creationId xmlns:a16="http://schemas.microsoft.com/office/drawing/2014/main" id="{151E8EDE-513B-A151-C2DF-E42C776F05E7}"/>
              </a:ext>
            </a:extLst>
          </p:cNvPr>
          <p:cNvSpPr>
            <a:spLocks/>
          </p:cNvSpPr>
          <p:nvPr/>
        </p:nvSpPr>
        <p:spPr bwMode="auto">
          <a:xfrm>
            <a:off x="6781642" y="4903709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Freeform 108">
            <a:extLst>
              <a:ext uri="{FF2B5EF4-FFF2-40B4-BE49-F238E27FC236}">
                <a16:creationId xmlns:a16="http://schemas.microsoft.com/office/drawing/2014/main" id="{69A157BC-9CD6-436A-7DFF-926CDB205F53}"/>
              </a:ext>
            </a:extLst>
          </p:cNvPr>
          <p:cNvSpPr>
            <a:spLocks/>
          </p:cNvSpPr>
          <p:nvPr/>
        </p:nvSpPr>
        <p:spPr bwMode="auto">
          <a:xfrm>
            <a:off x="6776768" y="5053455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Freeform 109">
            <a:extLst>
              <a:ext uri="{FF2B5EF4-FFF2-40B4-BE49-F238E27FC236}">
                <a16:creationId xmlns:a16="http://schemas.microsoft.com/office/drawing/2014/main" id="{4DC9521E-3513-53CF-3C8C-5623A3851F2F}"/>
              </a:ext>
            </a:extLst>
          </p:cNvPr>
          <p:cNvSpPr>
            <a:spLocks/>
          </p:cNvSpPr>
          <p:nvPr/>
        </p:nvSpPr>
        <p:spPr bwMode="auto">
          <a:xfrm>
            <a:off x="6856381" y="5337193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Freeform 110">
            <a:extLst>
              <a:ext uri="{FF2B5EF4-FFF2-40B4-BE49-F238E27FC236}">
                <a16:creationId xmlns:a16="http://schemas.microsoft.com/office/drawing/2014/main" id="{3AD25AB9-10EB-2F04-A17F-A6BA4BB73E38}"/>
              </a:ext>
            </a:extLst>
          </p:cNvPr>
          <p:cNvSpPr>
            <a:spLocks/>
          </p:cNvSpPr>
          <p:nvPr/>
        </p:nvSpPr>
        <p:spPr bwMode="auto">
          <a:xfrm>
            <a:off x="6872628" y="5382117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Freeform 111">
            <a:extLst>
              <a:ext uri="{FF2B5EF4-FFF2-40B4-BE49-F238E27FC236}">
                <a16:creationId xmlns:a16="http://schemas.microsoft.com/office/drawing/2014/main" id="{EFB1B7E5-46B0-1056-9939-AC5EA2A2A6D3}"/>
              </a:ext>
            </a:extLst>
          </p:cNvPr>
          <p:cNvSpPr>
            <a:spLocks/>
          </p:cNvSpPr>
          <p:nvPr/>
        </p:nvSpPr>
        <p:spPr bwMode="auto">
          <a:xfrm>
            <a:off x="6864504" y="5493595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112">
            <a:extLst>
              <a:ext uri="{FF2B5EF4-FFF2-40B4-BE49-F238E27FC236}">
                <a16:creationId xmlns:a16="http://schemas.microsoft.com/office/drawing/2014/main" id="{A0C7614A-02CC-880D-883F-B6873E1333A5}"/>
              </a:ext>
            </a:extLst>
          </p:cNvPr>
          <p:cNvSpPr>
            <a:spLocks/>
          </p:cNvSpPr>
          <p:nvPr/>
        </p:nvSpPr>
        <p:spPr bwMode="auto">
          <a:xfrm>
            <a:off x="4437138" y="4685177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Freeform 113">
            <a:extLst>
              <a:ext uri="{FF2B5EF4-FFF2-40B4-BE49-F238E27FC236}">
                <a16:creationId xmlns:a16="http://schemas.microsoft.com/office/drawing/2014/main" id="{9DF95C11-1028-FAF4-F754-5FA82617BC43}"/>
              </a:ext>
            </a:extLst>
          </p:cNvPr>
          <p:cNvSpPr>
            <a:spLocks/>
          </p:cNvSpPr>
          <p:nvPr/>
        </p:nvSpPr>
        <p:spPr bwMode="auto">
          <a:xfrm>
            <a:off x="4321782" y="4780016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Freeform 114">
            <a:extLst>
              <a:ext uri="{FF2B5EF4-FFF2-40B4-BE49-F238E27FC236}">
                <a16:creationId xmlns:a16="http://schemas.microsoft.com/office/drawing/2014/main" id="{A3918A31-AEBD-EDF5-B8AD-A739DD12814D}"/>
              </a:ext>
            </a:extLst>
          </p:cNvPr>
          <p:cNvSpPr>
            <a:spLocks/>
          </p:cNvSpPr>
          <p:nvPr/>
        </p:nvSpPr>
        <p:spPr bwMode="auto">
          <a:xfrm>
            <a:off x="4497254" y="4809966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9" name="Freeform 115">
            <a:extLst>
              <a:ext uri="{FF2B5EF4-FFF2-40B4-BE49-F238E27FC236}">
                <a16:creationId xmlns:a16="http://schemas.microsoft.com/office/drawing/2014/main" id="{3A707854-B72E-A992-EED3-64CBC679B6E3}"/>
              </a:ext>
            </a:extLst>
          </p:cNvPr>
          <p:cNvSpPr>
            <a:spLocks/>
          </p:cNvSpPr>
          <p:nvPr/>
        </p:nvSpPr>
        <p:spPr bwMode="auto">
          <a:xfrm>
            <a:off x="4437138" y="4828267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0" name="Freeform 116">
            <a:extLst>
              <a:ext uri="{FF2B5EF4-FFF2-40B4-BE49-F238E27FC236}">
                <a16:creationId xmlns:a16="http://schemas.microsoft.com/office/drawing/2014/main" id="{82370955-F9A7-F4FF-239F-EFBE7D1FCBD8}"/>
              </a:ext>
            </a:extLst>
          </p:cNvPr>
          <p:cNvSpPr>
            <a:spLocks/>
          </p:cNvSpPr>
          <p:nvPr/>
        </p:nvSpPr>
        <p:spPr bwMode="auto">
          <a:xfrm>
            <a:off x="4437138" y="4864872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Freeform 117">
            <a:extLst>
              <a:ext uri="{FF2B5EF4-FFF2-40B4-BE49-F238E27FC236}">
                <a16:creationId xmlns:a16="http://schemas.microsoft.com/office/drawing/2014/main" id="{F4F29036-0697-FB45-DDDA-EDB262A37CBD}"/>
              </a:ext>
            </a:extLst>
          </p:cNvPr>
          <p:cNvSpPr>
            <a:spLocks/>
          </p:cNvSpPr>
          <p:nvPr/>
        </p:nvSpPr>
        <p:spPr bwMode="auto">
          <a:xfrm>
            <a:off x="4545996" y="4878183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Freeform 118">
            <a:extLst>
              <a:ext uri="{FF2B5EF4-FFF2-40B4-BE49-F238E27FC236}">
                <a16:creationId xmlns:a16="http://schemas.microsoft.com/office/drawing/2014/main" id="{FBE5D135-E3D5-FCC3-3564-021EEF44E03B}"/>
              </a:ext>
            </a:extLst>
          </p:cNvPr>
          <p:cNvSpPr>
            <a:spLocks/>
          </p:cNvSpPr>
          <p:nvPr/>
        </p:nvSpPr>
        <p:spPr bwMode="auto">
          <a:xfrm>
            <a:off x="4458260" y="4931426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73" name="126">
            <a:extLst>
              <a:ext uri="{FF2B5EF4-FFF2-40B4-BE49-F238E27FC236}">
                <a16:creationId xmlns:a16="http://schemas.microsoft.com/office/drawing/2014/main" id="{7122A1C4-8F17-45C7-897A-CE1AEA44D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09407" y="3557226"/>
            <a:ext cx="2178755" cy="3093155"/>
          </a:xfrm>
          <a:prstGeom prst="rect">
            <a:avLst/>
          </a:prstGeom>
        </p:spPr>
      </p:pic>
      <p:pic>
        <p:nvPicPr>
          <p:cNvPr id="74" name="128">
            <a:extLst>
              <a:ext uri="{FF2B5EF4-FFF2-40B4-BE49-F238E27FC236}">
                <a16:creationId xmlns:a16="http://schemas.microsoft.com/office/drawing/2014/main" id="{9118F3DA-61E4-F6B6-DB5E-20C8FA162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24280" y="3955456"/>
            <a:ext cx="1318888" cy="2723525"/>
          </a:xfrm>
          <a:prstGeom prst="rect">
            <a:avLst/>
          </a:prstGeom>
        </p:spPr>
      </p:pic>
      <p:sp>
        <p:nvSpPr>
          <p:cNvPr id="75" name="13">
            <a:extLst>
              <a:ext uri="{FF2B5EF4-FFF2-40B4-BE49-F238E27FC236}">
                <a16:creationId xmlns:a16="http://schemas.microsoft.com/office/drawing/2014/main" id="{3D23584E-D063-641C-B5B7-DBCE6936E663}"/>
              </a:ext>
            </a:extLst>
          </p:cNvPr>
          <p:cNvSpPr/>
          <p:nvPr/>
        </p:nvSpPr>
        <p:spPr>
          <a:xfrm>
            <a:off x="3472963" y="260049"/>
            <a:ext cx="6215163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 TIỂU HỌC PHÚC LỢI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6" name="13">
            <a:extLst>
              <a:ext uri="{FF2B5EF4-FFF2-40B4-BE49-F238E27FC236}">
                <a16:creationId xmlns:a16="http://schemas.microsoft.com/office/drawing/2014/main" id="{1811AD61-87EC-9D4E-853F-19AB418D02B0}"/>
              </a:ext>
            </a:extLst>
          </p:cNvPr>
          <p:cNvSpPr/>
          <p:nvPr/>
        </p:nvSpPr>
        <p:spPr>
          <a:xfrm>
            <a:off x="2669098" y="2286433"/>
            <a:ext cx="5964453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72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MÔN TOÁN 1</a:t>
            </a:r>
            <a:endParaRPr lang="zh-CN" altLang="en-US" sz="72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96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7">
            <a:extLst>
              <a:ext uri="{FF2B5EF4-FFF2-40B4-BE49-F238E27FC236}">
                <a16:creationId xmlns:a16="http://schemas.microsoft.com/office/drawing/2014/main" id="{348FBBA7-C005-4C2B-9EA3-34FC75167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3" y="44100"/>
            <a:ext cx="12186276" cy="68139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246797-279E-40FE-A145-A430368804AC}"/>
              </a:ext>
            </a:extLst>
          </p:cNvPr>
          <p:cNvGraphicFramePr>
            <a:graphicFrameLocks noGrp="1"/>
          </p:cNvGraphicFramePr>
          <p:nvPr/>
        </p:nvGraphicFramePr>
        <p:xfrm>
          <a:off x="1065491" y="4159318"/>
          <a:ext cx="8916710" cy="9774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49109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102859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1783342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488743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tròn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chữ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nhật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tam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giác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vuông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48874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a)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B65D4A6-C3C7-4F14-9D6E-57C39E1A3B43}"/>
              </a:ext>
            </a:extLst>
          </p:cNvPr>
          <p:cNvSpPr txBox="1"/>
          <p:nvPr/>
        </p:nvSpPr>
        <p:spPr>
          <a:xfrm>
            <a:off x="2692600" y="4609078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91F1B-DBF5-47EC-8CCD-172438F68DE3}"/>
              </a:ext>
            </a:extLst>
          </p:cNvPr>
          <p:cNvSpPr txBox="1"/>
          <p:nvPr/>
        </p:nvSpPr>
        <p:spPr>
          <a:xfrm>
            <a:off x="4551494" y="4636437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F4D645-9350-4682-8E0B-5658329AED43}"/>
              </a:ext>
            </a:extLst>
          </p:cNvPr>
          <p:cNvSpPr txBox="1"/>
          <p:nvPr/>
        </p:nvSpPr>
        <p:spPr>
          <a:xfrm>
            <a:off x="6332330" y="4655493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5E8BEB-C701-49C7-BBDD-1E30260B514D}"/>
              </a:ext>
            </a:extLst>
          </p:cNvPr>
          <p:cNvSpPr txBox="1"/>
          <p:nvPr/>
        </p:nvSpPr>
        <p:spPr>
          <a:xfrm>
            <a:off x="8275529" y="4676514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5FE5DFE-0E9F-41A4-8BFA-D49E6E684C17}"/>
              </a:ext>
            </a:extLst>
          </p:cNvPr>
          <p:cNvSpPr/>
          <p:nvPr/>
        </p:nvSpPr>
        <p:spPr>
          <a:xfrm>
            <a:off x="3085168" y="4694802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C00000"/>
                </a:solidFill>
              </a:rPr>
              <a:t>2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0198C9E-9A55-4F1D-AC14-ED3FA04DCA47}"/>
              </a:ext>
            </a:extLst>
          </p:cNvPr>
          <p:cNvSpPr/>
          <p:nvPr/>
        </p:nvSpPr>
        <p:spPr>
          <a:xfrm>
            <a:off x="4918142" y="4684675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C00000"/>
                </a:solidFill>
              </a:rPr>
              <a:t>3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1CC6FED-A37E-4E9E-8586-B82A556F26A2}"/>
              </a:ext>
            </a:extLst>
          </p:cNvPr>
          <p:cNvSpPr/>
          <p:nvPr/>
        </p:nvSpPr>
        <p:spPr>
          <a:xfrm>
            <a:off x="6929274" y="4674065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C00000"/>
                </a:solidFill>
              </a:rPr>
              <a:t>1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87C0576-73BD-4F0E-9E36-2C6DDBC15386}"/>
              </a:ext>
            </a:extLst>
          </p:cNvPr>
          <p:cNvSpPr/>
          <p:nvPr/>
        </p:nvSpPr>
        <p:spPr>
          <a:xfrm>
            <a:off x="8781194" y="4667443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C00000"/>
                </a:solidFill>
              </a:rPr>
              <a:t>0</a:t>
            </a:r>
            <a:endParaRPr lang="en-GB" sz="2400" dirty="0">
              <a:solidFill>
                <a:srgbClr val="C0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9A4A65-9E6B-4512-B5D0-DD05589E4E0D}"/>
              </a:ext>
            </a:extLst>
          </p:cNvPr>
          <p:cNvGrpSpPr/>
          <p:nvPr/>
        </p:nvGrpSpPr>
        <p:grpSpPr>
          <a:xfrm>
            <a:off x="2487417" y="2012530"/>
            <a:ext cx="4739400" cy="1372303"/>
            <a:chOff x="702365" y="2133600"/>
            <a:chExt cx="5253617" cy="1022753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81D2E56D-BE51-4EE5-BF8F-B3630BB509B2}"/>
                </a:ext>
              </a:extLst>
            </p:cNvPr>
            <p:cNvSpPr txBox="1">
              <a:spLocks/>
            </p:cNvSpPr>
            <p:nvPr/>
          </p:nvSpPr>
          <p:spPr>
            <a:xfrm>
              <a:off x="837657" y="2271802"/>
              <a:ext cx="5118325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Có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bao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nhiêu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vuông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tròn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tam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giác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chữ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nhật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E7BD07F-A4FD-4520-B425-CB8C693A9A91}"/>
                </a:ext>
              </a:extLst>
            </p:cNvPr>
            <p:cNvSpPr/>
            <p:nvPr/>
          </p:nvSpPr>
          <p:spPr>
            <a:xfrm>
              <a:off x="702365" y="2133600"/>
              <a:ext cx="5062331" cy="1022753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C668908-AF26-4206-9594-7C851062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6" y="1878694"/>
            <a:ext cx="1618275" cy="1566072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44655B81-4B53-4F62-A9FB-C74DAA317E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683" y="1143000"/>
            <a:ext cx="3226269" cy="245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4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954405" y="748986"/>
            <a:ext cx="9859492" cy="5921873"/>
            <a:chOff x="872575" y="1000462"/>
            <a:chExt cx="9338225" cy="5400337"/>
          </a:xfrm>
        </p:grpSpPr>
        <p:grpSp>
          <p:nvGrpSpPr>
            <p:cNvPr id="28" name="组合 27"/>
            <p:cNvGrpSpPr/>
            <p:nvPr/>
          </p:nvGrpSpPr>
          <p:grpSpPr>
            <a:xfrm>
              <a:off x="1220964" y="2210238"/>
              <a:ext cx="8989836" cy="4190561"/>
              <a:chOff x="1828800" y="932841"/>
              <a:chExt cx="12772509" cy="549295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圆角矩形 29"/>
              <p:cNvSpPr/>
              <p:nvPr/>
            </p:nvSpPr>
            <p:spPr>
              <a:xfrm flipV="1">
                <a:off x="1828800" y="932841"/>
                <a:ext cx="12772509" cy="549295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 flipV="1">
                <a:off x="1930550" y="1007533"/>
                <a:ext cx="12569383" cy="5328598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sp>
        <p:nvSpPr>
          <p:cNvPr id="32" name="圆角矩形 31"/>
          <p:cNvSpPr/>
          <p:nvPr/>
        </p:nvSpPr>
        <p:spPr>
          <a:xfrm flipV="1">
            <a:off x="152400" y="187141"/>
            <a:ext cx="12034520" cy="852001"/>
          </a:xfrm>
          <a:prstGeom prst="roundRect">
            <a:avLst>
              <a:gd name="adj" fmla="val 8395"/>
            </a:avLst>
          </a:prstGeom>
          <a:solidFill>
            <a:srgbClr val="12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5" name="Oval 3">
            <a:extLst>
              <a:ext uri="{FF2B5EF4-FFF2-40B4-BE49-F238E27FC236}">
                <a16:creationId xmlns:a16="http://schemas.microsoft.com/office/drawing/2014/main" id="{4CDA3A48-A8F8-4FEF-9237-A476E49540C1}"/>
              </a:ext>
            </a:extLst>
          </p:cNvPr>
          <p:cNvSpPr/>
          <p:nvPr/>
        </p:nvSpPr>
        <p:spPr>
          <a:xfrm>
            <a:off x="251548" y="321616"/>
            <a:ext cx="634189" cy="5762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anchor="ctr"/>
          <a:lstStyle/>
          <a:p>
            <a:pPr algn="ctr" defTabSz="6856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prstClr val="white"/>
                </a:solidFill>
              </a:rPr>
              <a:t>3</a:t>
            </a:r>
            <a:endParaRPr lang="vi-VN" sz="3600" b="1">
              <a:solidFill>
                <a:prstClr val="white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F7962AE-834B-4203-B949-92F7AF94D181}"/>
              </a:ext>
            </a:extLst>
          </p:cNvPr>
          <p:cNvSpPr txBox="1">
            <a:spLocks/>
          </p:cNvSpPr>
          <p:nvPr/>
        </p:nvSpPr>
        <p:spPr bwMode="auto">
          <a:xfrm>
            <a:off x="1074015" y="38248"/>
            <a:ext cx="10866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27" tIns="60913" rIns="121827" bIns="60913" anchor="ctr"/>
          <a:lstStyle>
            <a:lvl1pPr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Có bao nhiêu hình vuông, hình tròn, hình tam giác, hình chữ nhật trong mỗi hình sau?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D06FE994-E62A-4418-A911-DCA8B65D8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46" y="2517371"/>
            <a:ext cx="2133600" cy="182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B1AE5139-2FF3-45BA-96A1-5FBF8D0DB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520" y="2274925"/>
            <a:ext cx="1676400" cy="206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676F3A83-24C2-4522-B6C8-ED3A4D9F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28" y="2323281"/>
            <a:ext cx="2412872" cy="186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Bảng 3">
            <a:extLst>
              <a:ext uri="{FF2B5EF4-FFF2-40B4-BE49-F238E27FC236}">
                <a16:creationId xmlns:a16="http://schemas.microsoft.com/office/drawing/2014/main" id="{A073A91E-D92D-4557-B727-95E722CD0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359583"/>
              </p:ext>
            </p:extLst>
          </p:nvPr>
        </p:nvGraphicFramePr>
        <p:xfrm>
          <a:off x="1981200" y="4597018"/>
          <a:ext cx="8356600" cy="17424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3333321553"/>
                    </a:ext>
                  </a:extLst>
                </a:gridCol>
                <a:gridCol w="1894840">
                  <a:extLst>
                    <a:ext uri="{9D8B030D-6E8A-4147-A177-3AD203B41FA5}">
                      <a16:colId xmlns:a16="http://schemas.microsoft.com/office/drawing/2014/main" val="290573980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val="1142853390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val="586736794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val="2265542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#9Slide03 Nanami Rounded Light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tròn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chữ nhật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tam giác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vuông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497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a)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2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b)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4210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c)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5367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83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4">
            <a:extLst>
              <a:ext uri="{FF2B5EF4-FFF2-40B4-BE49-F238E27FC236}">
                <a16:creationId xmlns:a16="http://schemas.microsoft.com/office/drawing/2014/main" id="{7F9A1AFA-CA0D-4028-A191-8B04BFE9B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40" y="1658788"/>
            <a:ext cx="9493319" cy="6348433"/>
          </a:xfrm>
          <a:prstGeom prst="rect">
            <a:avLst/>
          </a:prstGeom>
        </p:spPr>
      </p:pic>
      <p:sp>
        <p:nvSpPr>
          <p:cNvPr id="17" name="圆角矩形 31">
            <a:extLst>
              <a:ext uri="{FF2B5EF4-FFF2-40B4-BE49-F238E27FC236}">
                <a16:creationId xmlns:a16="http://schemas.microsoft.com/office/drawing/2014/main" id="{48469569-E48A-4BA4-A4EA-741447B756BD}"/>
              </a:ext>
            </a:extLst>
          </p:cNvPr>
          <p:cNvSpPr/>
          <p:nvPr/>
        </p:nvSpPr>
        <p:spPr>
          <a:xfrm flipV="1">
            <a:off x="56234" y="327483"/>
            <a:ext cx="12034520" cy="852001"/>
          </a:xfrm>
          <a:prstGeom prst="roundRect">
            <a:avLst>
              <a:gd name="adj" fmla="val 8395"/>
            </a:avLst>
          </a:prstGeom>
          <a:solidFill>
            <a:srgbClr val="12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" name="Oval 1">
            <a:extLst>
              <a:ext uri="{FF2B5EF4-FFF2-40B4-BE49-F238E27FC236}">
                <a16:creationId xmlns:a16="http://schemas.microsoft.com/office/drawing/2014/main" id="{468D15BC-C332-4909-8A21-7D9D1439B3AC}"/>
              </a:ext>
            </a:extLst>
          </p:cNvPr>
          <p:cNvSpPr/>
          <p:nvPr/>
        </p:nvSpPr>
        <p:spPr>
          <a:xfrm>
            <a:off x="457200" y="434699"/>
            <a:ext cx="662548" cy="6375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anchor="ctr"/>
          <a:lstStyle/>
          <a:p>
            <a:pPr algn="ctr" defTabSz="6856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prstClr val="white"/>
                </a:solidFill>
              </a:rPr>
              <a:t>4</a:t>
            </a:r>
            <a:endParaRPr lang="vi-VN" sz="3600" b="1">
              <a:solidFill>
                <a:prstClr val="white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DC85AB-8A04-44F4-BC52-618ED3CB68B2}"/>
              </a:ext>
            </a:extLst>
          </p:cNvPr>
          <p:cNvSpPr txBox="1">
            <a:spLocks/>
          </p:cNvSpPr>
          <p:nvPr/>
        </p:nvSpPr>
        <p:spPr bwMode="auto">
          <a:xfrm>
            <a:off x="1277253" y="119954"/>
            <a:ext cx="8760354" cy="12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27" tIns="60913" rIns="121827" bIns="60913" anchor="ctr"/>
          <a:lstStyle>
            <a:lvl1pPr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Những hình nào không phải là hình vuông?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ED1FD90-13D2-474B-B33B-D973CCE45287}"/>
              </a:ext>
            </a:extLst>
          </p:cNvPr>
          <p:cNvSpPr/>
          <p:nvPr/>
        </p:nvSpPr>
        <p:spPr>
          <a:xfrm>
            <a:off x="2514600" y="2511961"/>
            <a:ext cx="1391024" cy="1373491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anchor="ctr"/>
          <a:lstStyle/>
          <a:p>
            <a:pPr algn="ctr" defTabSz="68564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C0DCE645-DF99-42E1-8AAC-EFEF800969D0}"/>
              </a:ext>
            </a:extLst>
          </p:cNvPr>
          <p:cNvSpPr/>
          <p:nvPr/>
        </p:nvSpPr>
        <p:spPr>
          <a:xfrm>
            <a:off x="3352800" y="4288372"/>
            <a:ext cx="1197567" cy="1152187"/>
          </a:xfrm>
          <a:prstGeom prst="rect">
            <a:avLst/>
          </a:prstGeom>
          <a:solidFill>
            <a:srgbClr val="FF2525"/>
          </a:solidFill>
          <a:ln w="19050" cap="rnd" cmpd="sng" algn="ctr">
            <a:noFill/>
            <a:prstDash val="solid"/>
          </a:ln>
          <a:effectLst/>
        </p:spPr>
        <p:txBody>
          <a:bodyPr lIns="91432" tIns="45716" rIns="91432" bIns="45716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1" name="Flowchart: Process 8">
            <a:extLst>
              <a:ext uri="{FF2B5EF4-FFF2-40B4-BE49-F238E27FC236}">
                <a16:creationId xmlns:a16="http://schemas.microsoft.com/office/drawing/2014/main" id="{4D78E6FD-8D7E-404B-ADA3-5D5F65DB69C6}"/>
              </a:ext>
            </a:extLst>
          </p:cNvPr>
          <p:cNvSpPr/>
          <p:nvPr/>
        </p:nvSpPr>
        <p:spPr>
          <a:xfrm>
            <a:off x="5867399" y="4356636"/>
            <a:ext cx="1869515" cy="1001138"/>
          </a:xfrm>
          <a:prstGeom prst="flowChartProcess">
            <a:avLst/>
          </a:prstGeom>
          <a:solidFill>
            <a:srgbClr val="FF2525"/>
          </a:solidFill>
          <a:ln w="19050" cap="rnd" cmpd="sng" algn="ctr">
            <a:noFill/>
            <a:prstDash val="solid"/>
          </a:ln>
          <a:effectLst/>
        </p:spPr>
        <p:txBody>
          <a:bodyPr lIns="91432" tIns="45716" rIns="91432" bIns="45716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29C035F6-0B3A-4AD1-AC37-FFDF1B9D593C}"/>
              </a:ext>
            </a:extLst>
          </p:cNvPr>
          <p:cNvSpPr/>
          <p:nvPr/>
        </p:nvSpPr>
        <p:spPr>
          <a:xfrm>
            <a:off x="4810125" y="2602448"/>
            <a:ext cx="1314824" cy="1312019"/>
          </a:xfrm>
          <a:prstGeom prst="ellipse">
            <a:avLst/>
          </a:prstGeom>
          <a:solidFill>
            <a:srgbClr val="FFFF69"/>
          </a:solidFill>
          <a:ln w="19050" cap="rnd" cmpd="sng" algn="ctr">
            <a:noFill/>
            <a:prstDash val="solid"/>
          </a:ln>
          <a:effectLst/>
        </p:spPr>
        <p:txBody>
          <a:bodyPr lIns="91432" tIns="45716" rIns="91432" bIns="45716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Right Triangle 15">
            <a:extLst>
              <a:ext uri="{FF2B5EF4-FFF2-40B4-BE49-F238E27FC236}">
                <a16:creationId xmlns:a16="http://schemas.microsoft.com/office/drawing/2014/main" id="{0FF57D05-A76A-4AA2-A175-622E82A9C0B0}"/>
              </a:ext>
            </a:extLst>
          </p:cNvPr>
          <p:cNvSpPr/>
          <p:nvPr/>
        </p:nvSpPr>
        <p:spPr>
          <a:xfrm rot="19129163">
            <a:off x="7106453" y="1966543"/>
            <a:ext cx="1895195" cy="146658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4" name="Oval 2">
            <a:extLst>
              <a:ext uri="{FF2B5EF4-FFF2-40B4-BE49-F238E27FC236}">
                <a16:creationId xmlns:a16="http://schemas.microsoft.com/office/drawing/2014/main" id="{233A77CF-D881-4E44-B2B3-F86122947697}"/>
              </a:ext>
            </a:extLst>
          </p:cNvPr>
          <p:cNvSpPr/>
          <p:nvPr/>
        </p:nvSpPr>
        <p:spPr>
          <a:xfrm>
            <a:off x="5333999" y="4121686"/>
            <a:ext cx="3040529" cy="158425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Oval 10">
            <a:extLst>
              <a:ext uri="{FF2B5EF4-FFF2-40B4-BE49-F238E27FC236}">
                <a16:creationId xmlns:a16="http://schemas.microsoft.com/office/drawing/2014/main" id="{A8B04087-70FC-4C8E-8C32-443057096809}"/>
              </a:ext>
            </a:extLst>
          </p:cNvPr>
          <p:cNvSpPr/>
          <p:nvPr/>
        </p:nvSpPr>
        <p:spPr>
          <a:xfrm>
            <a:off x="4605337" y="2500848"/>
            <a:ext cx="1869515" cy="158425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42D1B5D7-855C-4D7C-9961-234BB8EF93CC}"/>
              </a:ext>
            </a:extLst>
          </p:cNvPr>
          <p:cNvSpPr/>
          <p:nvPr/>
        </p:nvSpPr>
        <p:spPr>
          <a:xfrm>
            <a:off x="6646863" y="2337336"/>
            <a:ext cx="2857344" cy="158425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CF98CAA-31FC-47D3-BE5A-7E918BDED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250" l="10000" r="90000">
                        <a14:foregroundMark x1="39844" y1="96250" x2="39844" y2="96250"/>
                        <a14:foregroundMark x1="62031" y1="86250" x2="62031" y2="86250"/>
                        <a14:foregroundMark x1="65625" y1="96094" x2="65625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122" y="1688766"/>
            <a:ext cx="5199212" cy="519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0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id="{A658BC27-B1DB-460C-99C8-59E244277A89}"/>
              </a:ext>
            </a:extLst>
          </p:cNvPr>
          <p:cNvSpPr/>
          <p:nvPr/>
        </p:nvSpPr>
        <p:spPr>
          <a:xfrm>
            <a:off x="2286000" y="1782430"/>
            <a:ext cx="8398101" cy="23134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5" tIns="34289" rIns="68525" bIns="34289" anchor="ctr"/>
          <a:lstStyle/>
          <a:p>
            <a:pPr algn="ctr" defTabSz="683975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6000" b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Xin chào và hẹn gặp lại các con!</a:t>
            </a:r>
            <a:endParaRPr lang="en-US" sz="6000" b="1" dirty="0">
              <a:solidFill>
                <a:srgbClr val="FF0000"/>
              </a:solidFill>
              <a:latin typeface="#9Slide07 IcielCadena" panose="02000503000000020004" pitchFamily="2" charset="0"/>
              <a:cs typeface="Tahoma" pitchFamily="34" charset="0"/>
            </a:endParaRPr>
          </a:p>
          <a:p>
            <a:pPr algn="ctr" defTabSz="683975" eaLnBrk="1" hangingPunct="1">
              <a:lnSpc>
                <a:spcPct val="150000"/>
              </a:lnSpc>
              <a:defRPr/>
            </a:pP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5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6" descr="The UX of Pokémon GO">
            <a:extLst>
              <a:ext uri="{FF2B5EF4-FFF2-40B4-BE49-F238E27FC236}">
                <a16:creationId xmlns:a16="http://schemas.microsoft.com/office/drawing/2014/main" id="{574DEFDE-A835-41F6-AF98-CE168A2FA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Morpeko V">
            <a:extLst>
              <a:ext uri="{FF2B5EF4-FFF2-40B4-BE49-F238E27FC236}">
                <a16:creationId xmlns:a16="http://schemas.microsoft.com/office/drawing/2014/main" id="{25004C98-DFD2-4582-8922-A2102D40B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17" y="3276533"/>
            <a:ext cx="1887587" cy="26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Stonjourner V">
            <a:extLst>
              <a:ext uri="{FF2B5EF4-FFF2-40B4-BE49-F238E27FC236}">
                <a16:creationId xmlns:a16="http://schemas.microsoft.com/office/drawing/2014/main" id="{23C80635-90F4-4A16-BE12-75C19864A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49" y="3279502"/>
            <a:ext cx="1888933" cy="263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6">
            <a:extLst>
              <a:ext uri="{FF2B5EF4-FFF2-40B4-BE49-F238E27FC236}">
                <a16:creationId xmlns:a16="http://schemas.microsoft.com/office/drawing/2014/main" id="{02118593-FEED-424D-A7DE-DBC3695D0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6" y="3291684"/>
            <a:ext cx="1887587" cy="264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8">
            <a:extLst>
              <a:ext uri="{FF2B5EF4-FFF2-40B4-BE49-F238E27FC236}">
                <a16:creationId xmlns:a16="http://schemas.microsoft.com/office/drawing/2014/main" id="{7FC02921-80AC-43E8-B705-BC20ED0D6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23" y="3252560"/>
            <a:ext cx="1922055" cy="269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Stonjourner VMAX">
            <a:extLst>
              <a:ext uri="{FF2B5EF4-FFF2-40B4-BE49-F238E27FC236}">
                <a16:creationId xmlns:a16="http://schemas.microsoft.com/office/drawing/2014/main" id="{987833BF-7FF9-47CD-B018-7A52FB9C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89" y="3260390"/>
            <a:ext cx="1883512" cy="2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Metal Saucer">
            <a:extLst>
              <a:ext uri="{FF2B5EF4-FFF2-40B4-BE49-F238E27FC236}">
                <a16:creationId xmlns:a16="http://schemas.microsoft.com/office/drawing/2014/main" id="{2697B535-86ED-44E1-9344-E4458CB6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5" y="3252560"/>
            <a:ext cx="1905628" cy="266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4CF39950-747C-48F9-878D-AC32512CEE31}"/>
              </a:ext>
            </a:extLst>
          </p:cNvPr>
          <p:cNvSpPr/>
          <p:nvPr/>
        </p:nvSpPr>
        <p:spPr>
          <a:xfrm>
            <a:off x="1718044" y="1060449"/>
            <a:ext cx="2403555" cy="1436919"/>
          </a:xfrm>
          <a:prstGeom prst="rect">
            <a:avLst/>
          </a:prstGeom>
          <a:ln w="76200"/>
          <a:scene3d>
            <a:camera prst="isometricOffAxis1Right"/>
            <a:lightRig rig="threePt" dir="t"/>
          </a:scene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THU THẬP QUÂN BÀI</a:t>
            </a:r>
            <a:endParaRPr lang="vi-VN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59" name="Picture 2" descr="Transparent pokemon png 5 » PNG Image">
            <a:extLst>
              <a:ext uri="{FF2B5EF4-FFF2-40B4-BE49-F238E27FC236}">
                <a16:creationId xmlns:a16="http://schemas.microsoft.com/office/drawing/2014/main" id="{B995DCEA-17B9-4689-9D74-71527B746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6" y="3266555"/>
            <a:ext cx="2309023" cy="243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>
            <a:extLst>
              <a:ext uri="{FF2B5EF4-FFF2-40B4-BE49-F238E27FC236}">
                <a16:creationId xmlns:a16="http://schemas.microsoft.com/office/drawing/2014/main" id="{99EF5B8E-2C97-492C-92AA-574805D37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3512">
            <a:off x="1783835" y="2161238"/>
            <a:ext cx="2411795" cy="88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48730B34-F3C4-499E-B772-7E8129EE4118}"/>
              </a:ext>
            </a:extLst>
          </p:cNvPr>
          <p:cNvGrpSpPr/>
          <p:nvPr/>
        </p:nvGrpSpPr>
        <p:grpSpPr>
          <a:xfrm>
            <a:off x="4294845" y="725709"/>
            <a:ext cx="1834887" cy="2533585"/>
            <a:chOff x="2770844" y="1306282"/>
            <a:chExt cx="1834887" cy="2533585"/>
          </a:xfrm>
        </p:grpSpPr>
        <p:pic>
          <p:nvPicPr>
            <p:cNvPr id="62" name="Picture 2" descr="Kết quả hình ảnh cho pokemon go card">
              <a:extLst>
                <a:ext uri="{FF2B5EF4-FFF2-40B4-BE49-F238E27FC236}">
                  <a16:creationId xmlns:a16="http://schemas.microsoft.com/office/drawing/2014/main" id="{EABDA6A8-6F4B-4772-A7A7-C9A00FCC0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027" y="1306282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0B43C3D-5E43-47B2-8F59-3699AA3970C3}"/>
                </a:ext>
              </a:extLst>
            </p:cNvPr>
            <p:cNvSpPr txBox="1"/>
            <p:nvPr/>
          </p:nvSpPr>
          <p:spPr>
            <a:xfrm>
              <a:off x="2770844" y="1845634"/>
              <a:ext cx="3962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7F9F41E-B593-46FE-AA6F-AD827E7FC164}"/>
              </a:ext>
            </a:extLst>
          </p:cNvPr>
          <p:cNvGrpSpPr/>
          <p:nvPr/>
        </p:nvGrpSpPr>
        <p:grpSpPr>
          <a:xfrm>
            <a:off x="6302977" y="725708"/>
            <a:ext cx="1809704" cy="2533585"/>
            <a:chOff x="4778977" y="1306281"/>
            <a:chExt cx="1809704" cy="2533585"/>
          </a:xfrm>
        </p:grpSpPr>
        <p:pic>
          <p:nvPicPr>
            <p:cNvPr id="65" name="Picture 2" descr="Kết quả hình ảnh cho pokemon go card">
              <a:extLst>
                <a:ext uri="{FF2B5EF4-FFF2-40B4-BE49-F238E27FC236}">
                  <a16:creationId xmlns:a16="http://schemas.microsoft.com/office/drawing/2014/main" id="{AE6329FD-7A85-4EB5-BD6E-294B3A9520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977" y="130628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486A19A-B2A6-4C24-936A-DCEF51029189}"/>
                </a:ext>
              </a:extLst>
            </p:cNvPr>
            <p:cNvSpPr txBox="1"/>
            <p:nvPr/>
          </p:nvSpPr>
          <p:spPr>
            <a:xfrm>
              <a:off x="4831677" y="180363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3E356EA-E18A-4021-B44E-2BEEE6FFB3EC}"/>
              </a:ext>
            </a:extLst>
          </p:cNvPr>
          <p:cNvGrpSpPr/>
          <p:nvPr/>
        </p:nvGrpSpPr>
        <p:grpSpPr>
          <a:xfrm>
            <a:off x="8311110" y="725709"/>
            <a:ext cx="1809704" cy="2533585"/>
            <a:chOff x="6787110" y="1306282"/>
            <a:chExt cx="1809704" cy="2533585"/>
          </a:xfrm>
        </p:grpSpPr>
        <p:pic>
          <p:nvPicPr>
            <p:cNvPr id="68" name="Picture 2" descr="Kết quả hình ảnh cho pokemon go card">
              <a:extLst>
                <a:ext uri="{FF2B5EF4-FFF2-40B4-BE49-F238E27FC236}">
                  <a16:creationId xmlns:a16="http://schemas.microsoft.com/office/drawing/2014/main" id="{78D357FD-8C87-4F82-993F-CCAA93511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7110" y="1306282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394A822-3741-4B51-B9B9-A749E8F47D92}"/>
                </a:ext>
              </a:extLst>
            </p:cNvPr>
            <p:cNvSpPr txBox="1"/>
            <p:nvPr/>
          </p:nvSpPr>
          <p:spPr>
            <a:xfrm>
              <a:off x="6804488" y="180363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vi-VN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F13DCFB-7A75-4F9A-84F5-83C0A1712803}"/>
              </a:ext>
            </a:extLst>
          </p:cNvPr>
          <p:cNvGrpSpPr/>
          <p:nvPr/>
        </p:nvGrpSpPr>
        <p:grpSpPr>
          <a:xfrm>
            <a:off x="4277467" y="3516678"/>
            <a:ext cx="1852265" cy="2533585"/>
            <a:chOff x="2753466" y="4097251"/>
            <a:chExt cx="1852265" cy="2533585"/>
          </a:xfrm>
        </p:grpSpPr>
        <p:pic>
          <p:nvPicPr>
            <p:cNvPr id="71" name="Picture 2" descr="Kết quả hình ảnh cho pokemon go card">
              <a:extLst>
                <a:ext uri="{FF2B5EF4-FFF2-40B4-BE49-F238E27FC236}">
                  <a16:creationId xmlns:a16="http://schemas.microsoft.com/office/drawing/2014/main" id="{59E7AAFA-76E2-4A7F-8ED1-792CF51A9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027" y="409725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4F32B80-D4D4-4826-8776-5EF260692F2D}"/>
                </a:ext>
              </a:extLst>
            </p:cNvPr>
            <p:cNvSpPr txBox="1"/>
            <p:nvPr/>
          </p:nvSpPr>
          <p:spPr>
            <a:xfrm>
              <a:off x="2753466" y="465129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76F9660-54D9-4A79-8D5B-DE876DA78652}"/>
              </a:ext>
            </a:extLst>
          </p:cNvPr>
          <p:cNvGrpSpPr/>
          <p:nvPr/>
        </p:nvGrpSpPr>
        <p:grpSpPr>
          <a:xfrm>
            <a:off x="6338299" y="3516676"/>
            <a:ext cx="1827082" cy="2533585"/>
            <a:chOff x="4814299" y="4097249"/>
            <a:chExt cx="1827082" cy="2533585"/>
          </a:xfrm>
        </p:grpSpPr>
        <p:pic>
          <p:nvPicPr>
            <p:cNvPr id="74" name="Picture 2" descr="Kết quả hình ảnh cho pokemon go card">
              <a:extLst>
                <a:ext uri="{FF2B5EF4-FFF2-40B4-BE49-F238E27FC236}">
                  <a16:creationId xmlns:a16="http://schemas.microsoft.com/office/drawing/2014/main" id="{D2AC1098-CC6C-4FA5-BC67-B266EC435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1677" y="4097249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8F83C73-E608-4B90-8CE4-27B0C916AC62}"/>
                </a:ext>
              </a:extLst>
            </p:cNvPr>
            <p:cNvSpPr txBox="1"/>
            <p:nvPr/>
          </p:nvSpPr>
          <p:spPr>
            <a:xfrm>
              <a:off x="4814299" y="460929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F4322E3-580D-4D1F-9862-4A5AD1B4E320}"/>
              </a:ext>
            </a:extLst>
          </p:cNvPr>
          <p:cNvGrpSpPr/>
          <p:nvPr/>
        </p:nvGrpSpPr>
        <p:grpSpPr>
          <a:xfrm>
            <a:off x="8311110" y="3516678"/>
            <a:ext cx="1809704" cy="2533585"/>
            <a:chOff x="6787110" y="4097251"/>
            <a:chExt cx="1809704" cy="2533585"/>
          </a:xfrm>
        </p:grpSpPr>
        <p:pic>
          <p:nvPicPr>
            <p:cNvPr id="77" name="Picture 2" descr="Kết quả hình ảnh cho pokemon go card">
              <a:extLst>
                <a:ext uri="{FF2B5EF4-FFF2-40B4-BE49-F238E27FC236}">
                  <a16:creationId xmlns:a16="http://schemas.microsoft.com/office/drawing/2014/main" id="{7E28E863-66FA-4C53-9D1D-2DD9A9A2F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7110" y="409725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3BC8CAE-72BD-4BBE-946C-38C92F4FA296}"/>
                </a:ext>
              </a:extLst>
            </p:cNvPr>
            <p:cNvSpPr txBox="1"/>
            <p:nvPr/>
          </p:nvSpPr>
          <p:spPr>
            <a:xfrm>
              <a:off x="6787110" y="460929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6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7D28DBC3-33C1-45BD-92AC-8BFCF2C1A6B9}"/>
              </a:ext>
            </a:extLst>
          </p:cNvPr>
          <p:cNvSpPr/>
          <p:nvPr/>
        </p:nvSpPr>
        <p:spPr>
          <a:xfrm>
            <a:off x="4320027" y="726804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Kể tên đồ vật hình tròn</a:t>
            </a:r>
            <a:endParaRPr lang="vi-VN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03A3500-70A9-4D07-B35A-BEB75E81600E}"/>
              </a:ext>
            </a:extLst>
          </p:cNvPr>
          <p:cNvSpPr/>
          <p:nvPr/>
        </p:nvSpPr>
        <p:spPr>
          <a:xfrm>
            <a:off x="6329558" y="732970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Kể tên những đồ vật hình vuông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B55D4B7-01EE-4CAB-9080-1172EA501CBB}"/>
              </a:ext>
            </a:extLst>
          </p:cNvPr>
          <p:cNvSpPr/>
          <p:nvPr/>
        </p:nvSpPr>
        <p:spPr>
          <a:xfrm>
            <a:off x="8362350" y="726804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Kể tên những đồ vật hình chữ nhật</a:t>
            </a:r>
          </a:p>
        </p:txBody>
      </p:sp>
      <p:pic>
        <p:nvPicPr>
          <p:cNvPr id="82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19887401-1FC1-4D43-A5A9-302C0FD78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4437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3951" y="5392897"/>
            <a:ext cx="609600" cy="609600"/>
          </a:xfrm>
          <a:prstGeom prst="rect">
            <a:avLst/>
          </a:prstGeom>
        </p:spPr>
      </p:pic>
      <p:pic>
        <p:nvPicPr>
          <p:cNvPr id="83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2B1F8A83-6721-4A07-9774-8A8502F297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5202" y="4593990"/>
            <a:ext cx="609600" cy="609600"/>
          </a:xfrm>
          <a:prstGeom prst="rect">
            <a:avLst/>
          </a:prstGeom>
        </p:spPr>
      </p:pic>
      <p:pic>
        <p:nvPicPr>
          <p:cNvPr id="84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ADA2FC64-8B95-4DDD-9EF0-5E945BECEF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5202" y="3815254"/>
            <a:ext cx="609600" cy="609600"/>
          </a:xfrm>
          <a:prstGeom prst="rect">
            <a:avLst/>
          </a:prstGeom>
        </p:spPr>
      </p:pic>
      <p:pic>
        <p:nvPicPr>
          <p:cNvPr id="85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38019175-A7D7-44A3-87EA-9AC92E4280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5202" y="3111001"/>
            <a:ext cx="609600" cy="609600"/>
          </a:xfrm>
          <a:prstGeom prst="rect">
            <a:avLst/>
          </a:prstGeom>
        </p:spPr>
      </p:pic>
      <p:pic>
        <p:nvPicPr>
          <p:cNvPr id="86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5823E711-1AFE-4850-BA59-B58A38FE67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2235" y="1053449"/>
            <a:ext cx="609600" cy="609600"/>
          </a:xfrm>
          <a:prstGeom prst="rect">
            <a:avLst/>
          </a:prstGeom>
        </p:spPr>
      </p:pic>
      <p:pic>
        <p:nvPicPr>
          <p:cNvPr id="87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719333BE-29C7-4764-B2B3-4ACD250876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2235" y="1778907"/>
            <a:ext cx="609600" cy="609600"/>
          </a:xfrm>
          <a:prstGeom prst="rect">
            <a:avLst/>
          </a:prstGeom>
        </p:spPr>
      </p:pic>
      <p:pic>
        <p:nvPicPr>
          <p:cNvPr id="88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B0D27FD3-5561-4966-A2AC-DD6A7EBCB9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2235" y="2543626"/>
            <a:ext cx="609600" cy="60960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6D30553F-82A0-41CC-B446-36DE202464E0}"/>
              </a:ext>
            </a:extLst>
          </p:cNvPr>
          <p:cNvSpPr/>
          <p:nvPr/>
        </p:nvSpPr>
        <p:spPr>
          <a:xfrm>
            <a:off x="4350235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Kể tên những đồ vật hình tam giác</a:t>
            </a:r>
          </a:p>
        </p:txBody>
      </p:sp>
      <p:pic>
        <p:nvPicPr>
          <p:cNvPr id="90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D869879A-5026-41FD-A012-555F86B4AD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61204" y="2340315"/>
            <a:ext cx="609600" cy="609600"/>
          </a:xfrm>
          <a:prstGeom prst="rect">
            <a:avLst/>
          </a:prstGeom>
        </p:spPr>
      </p:pic>
      <p:pic>
        <p:nvPicPr>
          <p:cNvPr id="91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2E35D8FC-5E25-4EB5-8F9E-B1E0F42227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3451" y="3291684"/>
            <a:ext cx="609600" cy="60960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033A2B67-D41A-46A3-BDF7-8BCF32313D58}"/>
              </a:ext>
            </a:extLst>
          </p:cNvPr>
          <p:cNvSpPr/>
          <p:nvPr/>
        </p:nvSpPr>
        <p:spPr>
          <a:xfrm>
            <a:off x="6339563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rbel" panose="020B0503020204020204" pitchFamily="34" charset="0"/>
              </a:rPr>
              <a:t>LUCKY CARD</a:t>
            </a:r>
            <a:endParaRPr lang="vi-VN" sz="4000" b="1" spc="50" dirty="0">
              <a:ln w="9525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orbel" panose="020B0503020204020204" pitchFamily="34" charset="0"/>
            </a:endParaRPr>
          </a:p>
        </p:txBody>
      </p:sp>
      <p:pic>
        <p:nvPicPr>
          <p:cNvPr id="93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71BF3B77-4F70-4F27-A1F4-C6A27067D8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70838" y="4053684"/>
            <a:ext cx="609600" cy="609600"/>
          </a:xfrm>
          <a:prstGeom prst="rect">
            <a:avLst/>
          </a:prstGeom>
        </p:spPr>
      </p:pic>
      <p:pic>
        <p:nvPicPr>
          <p:cNvPr id="94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797B6C0D-726C-418D-86E9-09EB3C2EFF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3951" y="1566910"/>
            <a:ext cx="609600" cy="609600"/>
          </a:xfrm>
          <a:prstGeom prst="rect">
            <a:avLst/>
          </a:prstGeom>
        </p:spPr>
      </p:pic>
      <p:pic>
        <p:nvPicPr>
          <p:cNvPr id="95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97A7B35F-AEB1-4D98-AC4C-40D550A956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3951" y="679232"/>
            <a:ext cx="609600" cy="609600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E228CC73-C238-47B3-B6FE-FA973BA712D5}"/>
              </a:ext>
            </a:extLst>
          </p:cNvPr>
          <p:cNvSpPr/>
          <p:nvPr/>
        </p:nvSpPr>
        <p:spPr>
          <a:xfrm>
            <a:off x="8323164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Bộ phận cơ thể có hình tròn</a:t>
            </a:r>
          </a:p>
        </p:txBody>
      </p:sp>
      <p:pic>
        <p:nvPicPr>
          <p:cNvPr id="97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528DA256-81AA-41E9-92B7-BF47B9786E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70838" y="4867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9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1614 0.19584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1000" fill="hold"/>
                                        <p:tgtEl>
                                          <p:spTgt spid="7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0.26233 -0.37894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0052 0.20092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48038 -0.37801 " pathEditMode="relative" rAng="0" ptsTypes="AA">
                                      <p:cBhvr>
                                        <p:cTn id="1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21806 0.19584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03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1000" fill="hold"/>
                                        <p:tgtEl>
                                          <p:spTgt spid="8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0.70642 -0.38171 " pathEditMode="relative" rAng="0" ptsTypes="AA">
                                      <p:cBhvr>
                                        <p:cTn id="1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30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0.22083 -0.20579 " pathEditMode="relative" rAng="0" ptsTypes="AA">
                                      <p:cBhvr>
                                        <p:cTn id="17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0.26076 0.02708 " pathEditMode="relative" rAng="0" ptsTypes="AA">
                                      <p:cBhvr>
                                        <p:cTn id="1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00503 -0.20787 " pathEditMode="relative" rAng="0" ptsTypes="AA">
                                      <p:cBhvr>
                                        <p:cTn id="20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8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48542 0.03241 " pathEditMode="relative" rAng="0" ptsTypes="AA">
                                      <p:cBhvr>
                                        <p:cTn id="2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06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000"/>
                            </p:stCondLst>
                            <p:childTnLst>
                              <p:par>
                                <p:cTn id="23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0.21197 -0.20695 " pathEditMode="relative" rAng="0" ptsTypes="AA">
                                      <p:cBhvr>
                                        <p:cTn id="23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8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000"/>
                            </p:stCondLst>
                            <p:childTnLst>
                              <p:par>
                                <p:cTn id="23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0" dur="1000" fill="hold"/>
                                        <p:tgtEl>
                                          <p:spTgt spid="9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7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70104 0.03148 " pathEditMode="relative" rAng="0" ptsTypes="AA">
                                      <p:cBhvr>
                                        <p:cTn id="2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audio>
              <p:cMediaNode vol="80000" numSld="999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 numSld="999">
                <p:cTn id="2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 numSld="999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 numSld="999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 numSld="999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 numSld="999">
                <p:cTn id="2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 numSld="999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 numSld="999">
                <p:cTn id="2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 numSld="999">
                <p:cTn id="2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 numSld="999">
                <p:cTn id="2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 numSld="999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 numSld="999">
                <p:cTn id="2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 numSld="999">
                <p:cTn id="2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58" grpId="0" animBg="1"/>
      <p:bldP spid="79" grpId="0" animBg="1"/>
      <p:bldP spid="79" grpId="1" animBg="1"/>
      <p:bldP spid="79" grpId="2" animBg="1"/>
      <p:bldP spid="79" grpId="3" animBg="1"/>
      <p:bldP spid="80" grpId="0" animBg="1"/>
      <p:bldP spid="80" grpId="1" animBg="1"/>
      <p:bldP spid="80" grpId="2" animBg="1"/>
      <p:bldP spid="80" grpId="3" animBg="1"/>
      <p:bldP spid="81" grpId="0" animBg="1"/>
      <p:bldP spid="81" grpId="1" animBg="1"/>
      <p:bldP spid="81" grpId="2" animBg="1"/>
      <p:bldP spid="81" grpId="3" animBg="1"/>
      <p:bldP spid="89" grpId="0" animBg="1"/>
      <p:bldP spid="89" grpId="1" animBg="1"/>
      <p:bldP spid="89" grpId="2" animBg="1"/>
      <p:bldP spid="89" grpId="3" animBg="1"/>
      <p:bldP spid="92" grpId="0" animBg="1"/>
      <p:bldP spid="92" grpId="1" animBg="1"/>
      <p:bldP spid="92" grpId="2" animBg="1"/>
      <p:bldP spid="92" grpId="3" animBg="1"/>
      <p:bldP spid="96" grpId="0" animBg="1"/>
      <p:bldP spid="96" grpId="1" animBg="1"/>
      <p:bldP spid="96" grpId="2" animBg="1"/>
      <p:bldP spid="96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25" y="201629"/>
            <a:ext cx="9372600" cy="67254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93" y="3977118"/>
            <a:ext cx="1925303" cy="13271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199" y="2819400"/>
            <a:ext cx="3860800" cy="228600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4" y="-3306332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981200"/>
            <a:ext cx="828675" cy="5018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81200"/>
            <a:ext cx="787825" cy="50187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18" y="3140953"/>
            <a:ext cx="913221" cy="1116997"/>
          </a:xfrm>
          <a:prstGeom prst="rect">
            <a:avLst/>
          </a:prstGeom>
        </p:spPr>
      </p:pic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A7C4FAB0-4E14-4260-BC13-07879CDDADD5}"/>
              </a:ext>
            </a:extLst>
          </p:cNvPr>
          <p:cNvSpPr/>
          <p:nvPr/>
        </p:nvSpPr>
        <p:spPr>
          <a:xfrm>
            <a:off x="1888899" y="2061433"/>
            <a:ext cx="7494570" cy="23134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5" tIns="34289" rIns="68525" bIns="34289" anchor="ctr"/>
          <a:lstStyle/>
          <a:p>
            <a:pPr algn="ctr" defTabSz="683975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Bài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7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vuông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tròn</a:t>
            </a:r>
            <a:r>
              <a:rPr lang="en-US" sz="4400" b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, 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r>
              <a:rPr lang="en-US" sz="4400" b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hình 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tam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giác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chữ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nhật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(</a:t>
            </a:r>
            <a:r>
              <a:rPr lang="en-US" sz="4400" b="1" dirty="0" err="1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Tiết</a:t>
            </a:r>
            <a:r>
              <a:rPr lang="en-US" sz="4400" b="1" dirty="0">
                <a:solidFill>
                  <a:srgbClr val="FFFF00"/>
                </a:solidFill>
                <a:latin typeface="#9Slide07 IcielCadena" panose="02000503000000020004" pitchFamily="2" charset="0"/>
                <a:cs typeface="Tahoma" pitchFamily="34" charset="0"/>
              </a:rPr>
              <a:t> 2)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90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C26F2BDC-1128-4CB9-8942-7645317B5267}"/>
              </a:ext>
            </a:extLst>
          </p:cNvPr>
          <p:cNvGrpSpPr/>
          <p:nvPr/>
        </p:nvGrpSpPr>
        <p:grpSpPr>
          <a:xfrm>
            <a:off x="3601432" y="795419"/>
            <a:ext cx="6816650" cy="4919983"/>
            <a:chOff x="1830343" y="62090"/>
            <a:chExt cx="9026450" cy="5862164"/>
          </a:xfrm>
        </p:grpSpPr>
        <p:grpSp>
          <p:nvGrpSpPr>
            <p:cNvPr id="24" name="组合 26">
              <a:extLst>
                <a:ext uri="{FF2B5EF4-FFF2-40B4-BE49-F238E27FC236}">
                  <a16:creationId xmlns:a16="http://schemas.microsoft.com/office/drawing/2014/main" id="{890FC061-E04C-4A4A-8A5F-8E1A69C399A4}"/>
                </a:ext>
              </a:extLst>
            </p:cNvPr>
            <p:cNvGrpSpPr/>
            <p:nvPr/>
          </p:nvGrpSpPr>
          <p:grpSpPr>
            <a:xfrm>
              <a:off x="1830343" y="933748"/>
              <a:ext cx="8378969" cy="4990506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圆角矩形 27">
                <a:extLst>
                  <a:ext uri="{FF2B5EF4-FFF2-40B4-BE49-F238E27FC236}">
                    <a16:creationId xmlns:a16="http://schemas.microsoft.com/office/drawing/2014/main" id="{2E1C67C7-1A38-4E05-8A38-82DBEB8F676C}"/>
                  </a:ext>
                </a:extLst>
              </p:cNvPr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0" name="圆角矩形 28">
                <a:extLst>
                  <a:ext uri="{FF2B5EF4-FFF2-40B4-BE49-F238E27FC236}">
                    <a16:creationId xmlns:a16="http://schemas.microsoft.com/office/drawing/2014/main" id="{D26A0316-A71D-442A-A4FC-1F24B3181B7E}"/>
                  </a:ext>
                </a:extLst>
              </p:cNvPr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8" name="图片 14">
              <a:extLst>
                <a:ext uri="{FF2B5EF4-FFF2-40B4-BE49-F238E27FC236}">
                  <a16:creationId xmlns:a16="http://schemas.microsoft.com/office/drawing/2014/main" id="{465E0561-0F2D-4466-98EF-F2ACC9B5F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59100" y="62090"/>
              <a:ext cx="2197693" cy="1646052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1A05E88-E93B-446F-9EA2-F7A8649122EB}"/>
              </a:ext>
            </a:extLst>
          </p:cNvPr>
          <p:cNvGrpSpPr/>
          <p:nvPr/>
        </p:nvGrpSpPr>
        <p:grpSpPr>
          <a:xfrm>
            <a:off x="4086798" y="2145269"/>
            <a:ext cx="4203101" cy="332976"/>
            <a:chOff x="1793105" y="1462042"/>
            <a:chExt cx="5232828" cy="414404"/>
          </a:xfrm>
        </p:grpSpPr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id="{A86D06E3-80D7-478A-B128-3C60334D250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793105" y="1560031"/>
              <a:ext cx="253103" cy="253103"/>
            </a:xfrm>
            <a:prstGeom prst="ellipse">
              <a:avLst/>
            </a:prstGeom>
            <a:gradFill>
              <a:gsLst>
                <a:gs pos="0">
                  <a:srgbClr val="83B07B"/>
                </a:gs>
                <a:gs pos="51000">
                  <a:srgbClr val="41977C"/>
                </a:gs>
                <a:gs pos="100000">
                  <a:srgbClr val="008B8F"/>
                </a:gs>
              </a:gsLst>
              <a:lin ang="5400000" scaled="1"/>
            </a:gradFill>
            <a:ln w="571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zh-CN" altLang="en-US" sz="2000" dirty="0">
                <a:solidFill>
                  <a:srgbClr val="F2DC8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96838C2-2CF5-486A-9B5E-E4FE1BF55D5A}"/>
                </a:ext>
              </a:extLst>
            </p:cNvPr>
            <p:cNvSpPr/>
            <p:nvPr/>
          </p:nvSpPr>
          <p:spPr>
            <a:xfrm>
              <a:off x="2159983" y="1462042"/>
              <a:ext cx="4865950" cy="41440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endParaRPr lang="zh-CN" altLang="en-US" sz="1400" b="1" dirty="0">
                <a:solidFill>
                  <a:srgbClr val="C59850"/>
                </a:solidFill>
                <a:latin typeface="#9Slide03 SVNSari" panose="020B0504040101020102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929198" y="262746"/>
            <a:ext cx="6262802" cy="800219"/>
            <a:chOff x="5929198" y="425550"/>
            <a:chExt cx="6262802" cy="800219"/>
          </a:xfrm>
        </p:grpSpPr>
        <p:sp>
          <p:nvSpPr>
            <p:cNvPr id="26" name="圆角矩形 25"/>
            <p:cNvSpPr/>
            <p:nvPr/>
          </p:nvSpPr>
          <p:spPr>
            <a:xfrm flipV="1">
              <a:off x="5929198" y="492103"/>
              <a:ext cx="6262802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6324600" y="425550"/>
              <a:ext cx="5867400" cy="80021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4000" b="1">
                  <a:solidFill>
                    <a:schemeClr val="bg1"/>
                  </a:solidFill>
                  <a:latin typeface="#9Slide03 SVNSari" panose="020B0504040101020102" pitchFamily="34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YÊU CẦU CẦN ĐẠT</a:t>
              </a:r>
              <a:endParaRPr lang="zh-CN" altLang="en-US" sz="4000" b="1" dirty="0">
                <a:solidFill>
                  <a:schemeClr val="bg1"/>
                </a:solidFill>
                <a:latin typeface="#9Slide03 SVNSari" panose="020B0504040101020102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5" name="MH_Other_6">
            <a:extLst>
              <a:ext uri="{FF2B5EF4-FFF2-40B4-BE49-F238E27FC236}">
                <a16:creationId xmlns:a16="http://schemas.microsoft.com/office/drawing/2014/main" id="{A86D06E3-80D7-478A-B128-3C60334D250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58405" y="2941580"/>
            <a:ext cx="203297" cy="203370"/>
          </a:xfrm>
          <a:prstGeom prst="ellipse">
            <a:avLst/>
          </a:prstGeom>
          <a:gradFill>
            <a:gsLst>
              <a:gs pos="0">
                <a:srgbClr val="83B07B"/>
              </a:gs>
              <a:gs pos="51000">
                <a:srgbClr val="41977C"/>
              </a:gs>
              <a:gs pos="100000">
                <a:srgbClr val="008B8F"/>
              </a:gs>
            </a:gsLst>
            <a:lin ang="5400000" scaled="1"/>
          </a:gradFill>
          <a:ln w="571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000" dirty="0">
              <a:solidFill>
                <a:srgbClr val="F2DC8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37" y="2505971"/>
            <a:ext cx="2919019" cy="2504925"/>
          </a:xfrm>
          <a:prstGeom prst="rect">
            <a:avLst/>
          </a:prstGeom>
        </p:spPr>
      </p:pic>
      <p:pic>
        <p:nvPicPr>
          <p:cNvPr id="32" name="图片 36">
            <a:extLst>
              <a:ext uri="{FF2B5EF4-FFF2-40B4-BE49-F238E27FC236}">
                <a16:creationId xmlns:a16="http://schemas.microsoft.com/office/drawing/2014/main" id="{863A0E39-F2BC-47EB-A98F-322FDC1047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10041345" y="2240616"/>
            <a:ext cx="2148722" cy="4321763"/>
          </a:xfrm>
          <a:prstGeom prst="rect">
            <a:avLst/>
          </a:prstGeom>
        </p:spPr>
      </p:pic>
      <p:grpSp>
        <p:nvGrpSpPr>
          <p:cNvPr id="33" name="组合 23">
            <a:extLst>
              <a:ext uri="{FF2B5EF4-FFF2-40B4-BE49-F238E27FC236}">
                <a16:creationId xmlns:a16="http://schemas.microsoft.com/office/drawing/2014/main" id="{D078056E-1F4B-42F0-8763-113D2B78B80A}"/>
              </a:ext>
            </a:extLst>
          </p:cNvPr>
          <p:cNvGrpSpPr/>
          <p:nvPr/>
        </p:nvGrpSpPr>
        <p:grpSpPr>
          <a:xfrm>
            <a:off x="-13656" y="5604591"/>
            <a:ext cx="12203723" cy="1123362"/>
            <a:chOff x="-17585" y="5729324"/>
            <a:chExt cx="12203723" cy="1123362"/>
          </a:xfrm>
        </p:grpSpPr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CA449711-1B44-4752-8EA2-8ABCD6836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5" name="图片 25">
              <a:extLst>
                <a:ext uri="{FF2B5EF4-FFF2-40B4-BE49-F238E27FC236}">
                  <a16:creationId xmlns:a16="http://schemas.microsoft.com/office/drawing/2014/main" id="{F6BCE101-E94E-4459-BA5A-AA16AF7CE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6" name="图片 6" descr="图片包含 事情&#10;&#10;已生成高可信度的说明">
            <a:extLst>
              <a:ext uri="{FF2B5EF4-FFF2-40B4-BE49-F238E27FC236}">
                <a16:creationId xmlns:a16="http://schemas.microsoft.com/office/drawing/2014/main" id="{632AEA72-9111-4B90-88A5-C60C56F4E0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3209"/>
            <a:ext cx="1176686" cy="11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6684088" y="1123548"/>
            <a:ext cx="5258658" cy="2667000"/>
            <a:chOff x="872575" y="1000462"/>
            <a:chExt cx="9338225" cy="5019338"/>
          </a:xfrm>
        </p:grpSpPr>
        <p:grpSp>
          <p:nvGrpSpPr>
            <p:cNvPr id="23" name="组合 22"/>
            <p:cNvGrpSpPr/>
            <p:nvPr/>
          </p:nvGrpSpPr>
          <p:grpSpPr>
            <a:xfrm>
              <a:off x="1220964" y="2210239"/>
              <a:ext cx="8989836" cy="3809561"/>
              <a:chOff x="1828800" y="932842"/>
              <a:chExt cx="12772509" cy="499354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圆角矩形 35"/>
              <p:cNvSpPr/>
              <p:nvPr/>
            </p:nvSpPr>
            <p:spPr>
              <a:xfrm flipV="1">
                <a:off x="1828800" y="932842"/>
                <a:ext cx="12772509" cy="4993542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7" name="圆角矩形 36"/>
              <p:cNvSpPr/>
              <p:nvPr/>
            </p:nvSpPr>
            <p:spPr>
              <a:xfrm flipV="1">
                <a:off x="1930550" y="1007532"/>
                <a:ext cx="12569383" cy="4844129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0" y="-65300"/>
            <a:ext cx="12192000" cy="1085921"/>
            <a:chOff x="3389214" y="686792"/>
            <a:chExt cx="5249261" cy="711285"/>
          </a:xfrm>
        </p:grpSpPr>
        <p:sp>
          <p:nvSpPr>
            <p:cNvPr id="34" name="圆角矩形 33"/>
            <p:cNvSpPr/>
            <p:nvPr/>
          </p:nvSpPr>
          <p:spPr>
            <a:xfrm flipV="1">
              <a:off x="3389214" y="727074"/>
              <a:ext cx="5249261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3506138" y="686792"/>
              <a:ext cx="4764096" cy="71128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endParaRPr lang="zh-CN" altLang="en-US" sz="3599" b="1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84AAB19D-F985-4FCB-B287-53FA43C21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970" y="4720848"/>
            <a:ext cx="3193781" cy="2134577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E7FC9BEF-63F5-4193-987A-444D37760994}"/>
              </a:ext>
            </a:extLst>
          </p:cNvPr>
          <p:cNvGrpSpPr/>
          <p:nvPr/>
        </p:nvGrpSpPr>
        <p:grpSpPr>
          <a:xfrm>
            <a:off x="229490" y="1790758"/>
            <a:ext cx="6323709" cy="4381442"/>
            <a:chOff x="229490" y="1790758"/>
            <a:chExt cx="6323709" cy="4381442"/>
          </a:xfrm>
        </p:grpSpPr>
        <p:sp>
          <p:nvSpPr>
            <p:cNvPr id="41" name="圆角矩形 33">
              <a:extLst>
                <a:ext uri="{FF2B5EF4-FFF2-40B4-BE49-F238E27FC236}">
                  <a16:creationId xmlns:a16="http://schemas.microsoft.com/office/drawing/2014/main" id="{4C899CE4-B7C4-4AF4-A6F7-F12BA94CDE62}"/>
                </a:ext>
              </a:extLst>
            </p:cNvPr>
            <p:cNvSpPr/>
            <p:nvPr/>
          </p:nvSpPr>
          <p:spPr>
            <a:xfrm flipV="1">
              <a:off x="229490" y="1790758"/>
              <a:ext cx="6323709" cy="4381442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12735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003FB740-7A2C-4851-AD21-7E908F9CEE34}"/>
                </a:ext>
              </a:extLst>
            </p:cNvPr>
            <p:cNvSpPr/>
            <p:nvPr/>
          </p:nvSpPr>
          <p:spPr>
            <a:xfrm>
              <a:off x="2362200" y="3562379"/>
              <a:ext cx="838200" cy="838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id="{55698301-C01B-46F5-A175-1A894D27723F}"/>
                </a:ext>
              </a:extLst>
            </p:cNvPr>
            <p:cNvSpPr/>
            <p:nvPr/>
          </p:nvSpPr>
          <p:spPr>
            <a:xfrm>
              <a:off x="3733800" y="4419600"/>
              <a:ext cx="838200" cy="838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id="{E92E12B2-E8C0-4F6F-A5D8-E1A2FD9B6D5B}"/>
                </a:ext>
              </a:extLst>
            </p:cNvPr>
            <p:cNvSpPr/>
            <p:nvPr/>
          </p:nvSpPr>
          <p:spPr>
            <a:xfrm>
              <a:off x="381000" y="1998169"/>
              <a:ext cx="1219200" cy="1219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ình Bầu dục 43">
              <a:extLst>
                <a:ext uri="{FF2B5EF4-FFF2-40B4-BE49-F238E27FC236}">
                  <a16:creationId xmlns:a16="http://schemas.microsoft.com/office/drawing/2014/main" id="{76D9FCB8-ED72-4DFB-9DEF-2D8F245DC35B}"/>
                </a:ext>
              </a:extLst>
            </p:cNvPr>
            <p:cNvSpPr/>
            <p:nvPr/>
          </p:nvSpPr>
          <p:spPr>
            <a:xfrm>
              <a:off x="1590040" y="4838700"/>
              <a:ext cx="634089" cy="63408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id="{A85F024F-375B-481E-AAC4-A9D19B88B1DA}"/>
                </a:ext>
              </a:extLst>
            </p:cNvPr>
            <p:cNvSpPr/>
            <p:nvPr/>
          </p:nvSpPr>
          <p:spPr>
            <a:xfrm>
              <a:off x="4038600" y="3424780"/>
              <a:ext cx="2400299" cy="71370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B47F686A-4133-4467-8E1B-3FBC50B318E4}"/>
                </a:ext>
              </a:extLst>
            </p:cNvPr>
            <p:cNvSpPr/>
            <p:nvPr/>
          </p:nvSpPr>
          <p:spPr>
            <a:xfrm rot="5400000">
              <a:off x="388549" y="4786043"/>
              <a:ext cx="1295854" cy="63408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2A1BD587-4A9E-47B1-97DF-B70FEEC8130A}"/>
                </a:ext>
              </a:extLst>
            </p:cNvPr>
            <p:cNvSpPr/>
            <p:nvPr/>
          </p:nvSpPr>
          <p:spPr>
            <a:xfrm>
              <a:off x="2341569" y="2010381"/>
              <a:ext cx="1219200" cy="121920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Hình chữ nhật 45">
              <a:extLst>
                <a:ext uri="{FF2B5EF4-FFF2-40B4-BE49-F238E27FC236}">
                  <a16:creationId xmlns:a16="http://schemas.microsoft.com/office/drawing/2014/main" id="{9BAD584E-1066-4A60-9957-944E8B7DBAE5}"/>
                </a:ext>
              </a:extLst>
            </p:cNvPr>
            <p:cNvSpPr/>
            <p:nvPr/>
          </p:nvSpPr>
          <p:spPr>
            <a:xfrm>
              <a:off x="2528316" y="4895473"/>
              <a:ext cx="921582" cy="92158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am giác Cân 5">
              <a:extLst>
                <a:ext uri="{FF2B5EF4-FFF2-40B4-BE49-F238E27FC236}">
                  <a16:creationId xmlns:a16="http://schemas.microsoft.com/office/drawing/2014/main" id="{8AA42A24-1482-438C-B66A-87A3751EDAC0}"/>
                </a:ext>
              </a:extLst>
            </p:cNvPr>
            <p:cNvSpPr/>
            <p:nvPr/>
          </p:nvSpPr>
          <p:spPr>
            <a:xfrm>
              <a:off x="4213564" y="2085398"/>
              <a:ext cx="2188585" cy="1019781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am giác Cân 46">
              <a:extLst>
                <a:ext uri="{FF2B5EF4-FFF2-40B4-BE49-F238E27FC236}">
                  <a16:creationId xmlns:a16="http://schemas.microsoft.com/office/drawing/2014/main" id="{7824AC06-1CAE-4920-976D-EA206F90B08D}"/>
                </a:ext>
              </a:extLst>
            </p:cNvPr>
            <p:cNvSpPr/>
            <p:nvPr/>
          </p:nvSpPr>
          <p:spPr>
            <a:xfrm>
              <a:off x="4630027" y="4892022"/>
              <a:ext cx="1044236" cy="824918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am giác Cân 47">
              <a:extLst>
                <a:ext uri="{FF2B5EF4-FFF2-40B4-BE49-F238E27FC236}">
                  <a16:creationId xmlns:a16="http://schemas.microsoft.com/office/drawing/2014/main" id="{108C6750-FC37-416D-A334-E77E15B38C71}"/>
                </a:ext>
              </a:extLst>
            </p:cNvPr>
            <p:cNvSpPr/>
            <p:nvPr/>
          </p:nvSpPr>
          <p:spPr>
            <a:xfrm>
              <a:off x="395657" y="3308832"/>
              <a:ext cx="838200" cy="1012213"/>
            </a:xfrm>
            <a:prstGeom prst="triangle">
              <a:avLst>
                <a:gd name="adj" fmla="val 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3BEC4B59-2C33-4829-986A-37302B54BB54}"/>
              </a:ext>
            </a:extLst>
          </p:cNvPr>
          <p:cNvSpPr txBox="1"/>
          <p:nvPr/>
        </p:nvSpPr>
        <p:spPr>
          <a:xfrm>
            <a:off x="719430" y="58714"/>
            <a:ext cx="1167032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600">
                <a:solidFill>
                  <a:schemeClr val="bg1"/>
                </a:solidFill>
                <a:latin typeface="#9Slide03 Comfortaa Bold" panose="00000800000000000000" pitchFamily="2" charset="0"/>
                <a:ea typeface="Tahoma" panose="020B0604030504040204" pitchFamily="34" charset="0"/>
                <a:cs typeface="Aharoni" panose="02010803020104030203" pitchFamily="2" charset="-79"/>
              </a:rPr>
              <a:t>Có bao nhiêu hình tròn? Bao nhiêu hình vuông? Bao nhiêu hình tam giác? Bao nhiêu hình chữ nhật? </a:t>
            </a:r>
            <a:endParaRPr lang="vi-VN" altLang="en-US" sz="2600">
              <a:solidFill>
                <a:schemeClr val="bg1"/>
              </a:solidFill>
              <a:latin typeface="#9Slide03 Comfortaa Bold" panose="00000800000000000000" pitchFamily="2" charset="0"/>
              <a:ea typeface="Tahom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50" name="Oval 4">
            <a:extLst>
              <a:ext uri="{FF2B5EF4-FFF2-40B4-BE49-F238E27FC236}">
                <a16:creationId xmlns:a16="http://schemas.microsoft.com/office/drawing/2014/main" id="{778F3B03-D169-4A2C-96CB-C8365FD71448}"/>
              </a:ext>
            </a:extLst>
          </p:cNvPr>
          <p:cNvSpPr/>
          <p:nvPr/>
        </p:nvSpPr>
        <p:spPr>
          <a:xfrm>
            <a:off x="73818" y="196023"/>
            <a:ext cx="614363" cy="5762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anchor="ctr"/>
          <a:lstStyle/>
          <a:p>
            <a:pPr algn="ctr" defTabSz="6856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prstClr val="white"/>
                </a:solidFill>
              </a:rPr>
              <a:t>1</a:t>
            </a:r>
            <a:endParaRPr lang="vi-VN" sz="3600" b="1">
              <a:solidFill>
                <a:prstClr val="white"/>
              </a:solidFill>
            </a:endParaRPr>
          </a:p>
        </p:txBody>
      </p:sp>
      <p:sp>
        <p:nvSpPr>
          <p:cNvPr id="51" name="Oval 13">
            <a:extLst>
              <a:ext uri="{FF2B5EF4-FFF2-40B4-BE49-F238E27FC236}">
                <a16:creationId xmlns:a16="http://schemas.microsoft.com/office/drawing/2014/main" id="{24B49EE5-721A-4517-BBDF-F93EBF86058E}"/>
              </a:ext>
            </a:extLst>
          </p:cNvPr>
          <p:cNvSpPr/>
          <p:nvPr/>
        </p:nvSpPr>
        <p:spPr>
          <a:xfrm>
            <a:off x="7363617" y="3063662"/>
            <a:ext cx="560387" cy="4968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52" name="Rectangle 14">
            <a:extLst>
              <a:ext uri="{FF2B5EF4-FFF2-40B4-BE49-F238E27FC236}">
                <a16:creationId xmlns:a16="http://schemas.microsoft.com/office/drawing/2014/main" id="{82C6057B-E321-4D3C-A4CA-38BB7BA63FD9}"/>
              </a:ext>
            </a:extLst>
          </p:cNvPr>
          <p:cNvSpPr/>
          <p:nvPr/>
        </p:nvSpPr>
        <p:spPr>
          <a:xfrm>
            <a:off x="8320003" y="3140310"/>
            <a:ext cx="406400" cy="3825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53" name="Isosceles Triangle 15">
            <a:extLst>
              <a:ext uri="{FF2B5EF4-FFF2-40B4-BE49-F238E27FC236}">
                <a16:creationId xmlns:a16="http://schemas.microsoft.com/office/drawing/2014/main" id="{75A21B97-D169-4676-B237-0DB1AC8AF924}"/>
              </a:ext>
            </a:extLst>
          </p:cNvPr>
          <p:cNvSpPr/>
          <p:nvPr/>
        </p:nvSpPr>
        <p:spPr>
          <a:xfrm>
            <a:off x="9360577" y="3171500"/>
            <a:ext cx="706437" cy="33020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54" name="Rectangle 16">
            <a:extLst>
              <a:ext uri="{FF2B5EF4-FFF2-40B4-BE49-F238E27FC236}">
                <a16:creationId xmlns:a16="http://schemas.microsoft.com/office/drawing/2014/main" id="{81FEB303-C7EE-44A4-8FBA-FA526C2074AC}"/>
              </a:ext>
            </a:extLst>
          </p:cNvPr>
          <p:cNvSpPr/>
          <p:nvPr/>
        </p:nvSpPr>
        <p:spPr>
          <a:xfrm>
            <a:off x="10518327" y="3191108"/>
            <a:ext cx="674688" cy="3105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55" name="TextBox 17">
            <a:extLst>
              <a:ext uri="{FF2B5EF4-FFF2-40B4-BE49-F238E27FC236}">
                <a16:creationId xmlns:a16="http://schemas.microsoft.com/office/drawing/2014/main" id="{D437AA72-4FBA-4C1F-A798-21F79B6B1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082" y="2394087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56" name="TextBox 18">
            <a:extLst>
              <a:ext uri="{FF2B5EF4-FFF2-40B4-BE49-F238E27FC236}">
                <a16:creationId xmlns:a16="http://schemas.microsoft.com/office/drawing/2014/main" id="{AAA573A3-E598-4AB4-B82E-14212D45D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7071" y="2399603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7" name="TextBox 19">
            <a:extLst>
              <a:ext uri="{FF2B5EF4-FFF2-40B4-BE49-F238E27FC236}">
                <a16:creationId xmlns:a16="http://schemas.microsoft.com/office/drawing/2014/main" id="{6144D721-82CA-4567-9398-00548CE87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1708" y="2400846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89BD908B-FD5C-42F6-A9B9-49B1CBE3E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6121" y="2400846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526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组合 21">
            <a:extLst>
              <a:ext uri="{FF2B5EF4-FFF2-40B4-BE49-F238E27FC236}">
                <a16:creationId xmlns:a16="http://schemas.microsoft.com/office/drawing/2014/main" id="{19297107-CE77-42B5-9237-6E37CAC8E5C7}"/>
              </a:ext>
            </a:extLst>
          </p:cNvPr>
          <p:cNvGrpSpPr/>
          <p:nvPr/>
        </p:nvGrpSpPr>
        <p:grpSpPr>
          <a:xfrm>
            <a:off x="7375317" y="3085257"/>
            <a:ext cx="4444756" cy="1565011"/>
            <a:chOff x="872575" y="1000462"/>
            <a:chExt cx="9338225" cy="5019338"/>
          </a:xfrm>
        </p:grpSpPr>
        <p:grpSp>
          <p:nvGrpSpPr>
            <p:cNvPr id="83" name="组合 22">
              <a:extLst>
                <a:ext uri="{FF2B5EF4-FFF2-40B4-BE49-F238E27FC236}">
                  <a16:creationId xmlns:a16="http://schemas.microsoft.com/office/drawing/2014/main" id="{8FCD52FC-B214-4589-A197-C2461603CB89}"/>
                </a:ext>
              </a:extLst>
            </p:cNvPr>
            <p:cNvGrpSpPr/>
            <p:nvPr/>
          </p:nvGrpSpPr>
          <p:grpSpPr>
            <a:xfrm>
              <a:off x="1220964" y="2210239"/>
              <a:ext cx="8989836" cy="3809561"/>
              <a:chOff x="1828800" y="932842"/>
              <a:chExt cx="12772509" cy="499354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5" name="圆角矩形 35">
                <a:extLst>
                  <a:ext uri="{FF2B5EF4-FFF2-40B4-BE49-F238E27FC236}">
                    <a16:creationId xmlns:a16="http://schemas.microsoft.com/office/drawing/2014/main" id="{5F720788-0985-4E9D-94A4-505E33818991}"/>
                  </a:ext>
                </a:extLst>
              </p:cNvPr>
              <p:cNvSpPr/>
              <p:nvPr/>
            </p:nvSpPr>
            <p:spPr>
              <a:xfrm flipV="1">
                <a:off x="1828800" y="932842"/>
                <a:ext cx="12772509" cy="4993542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6" name="圆角矩形 36">
                <a:extLst>
                  <a:ext uri="{FF2B5EF4-FFF2-40B4-BE49-F238E27FC236}">
                    <a16:creationId xmlns:a16="http://schemas.microsoft.com/office/drawing/2014/main" id="{DECDCEDB-6D24-4338-A406-8887755FDADF}"/>
                  </a:ext>
                </a:extLst>
              </p:cNvPr>
              <p:cNvSpPr/>
              <p:nvPr/>
            </p:nvSpPr>
            <p:spPr>
              <a:xfrm flipV="1">
                <a:off x="1930550" y="1007532"/>
                <a:ext cx="12569383" cy="4844129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84" name="图片 25">
              <a:extLst>
                <a:ext uri="{FF2B5EF4-FFF2-40B4-BE49-F238E27FC236}">
                  <a16:creationId xmlns:a16="http://schemas.microsoft.com/office/drawing/2014/main" id="{7A4EC275-2F82-4E4E-AA21-106B2242E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77" name="组合 21">
            <a:extLst>
              <a:ext uri="{FF2B5EF4-FFF2-40B4-BE49-F238E27FC236}">
                <a16:creationId xmlns:a16="http://schemas.microsoft.com/office/drawing/2014/main" id="{AC840CB9-8491-44EE-B7B7-6E6552227358}"/>
              </a:ext>
            </a:extLst>
          </p:cNvPr>
          <p:cNvGrpSpPr/>
          <p:nvPr/>
        </p:nvGrpSpPr>
        <p:grpSpPr>
          <a:xfrm>
            <a:off x="7324784" y="1295399"/>
            <a:ext cx="4496214" cy="1565011"/>
            <a:chOff x="872575" y="1000462"/>
            <a:chExt cx="9338225" cy="5019338"/>
          </a:xfrm>
        </p:grpSpPr>
        <p:grpSp>
          <p:nvGrpSpPr>
            <p:cNvPr id="78" name="组合 22">
              <a:extLst>
                <a:ext uri="{FF2B5EF4-FFF2-40B4-BE49-F238E27FC236}">
                  <a16:creationId xmlns:a16="http://schemas.microsoft.com/office/drawing/2014/main" id="{4258E2CC-12FD-45EA-A7A7-76CD73D237D1}"/>
                </a:ext>
              </a:extLst>
            </p:cNvPr>
            <p:cNvGrpSpPr/>
            <p:nvPr/>
          </p:nvGrpSpPr>
          <p:grpSpPr>
            <a:xfrm>
              <a:off x="1220964" y="2210239"/>
              <a:ext cx="8989836" cy="3809561"/>
              <a:chOff x="1828800" y="932842"/>
              <a:chExt cx="12772509" cy="499354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圆角矩形 35">
                <a:extLst>
                  <a:ext uri="{FF2B5EF4-FFF2-40B4-BE49-F238E27FC236}">
                    <a16:creationId xmlns:a16="http://schemas.microsoft.com/office/drawing/2014/main" id="{084CD077-079E-44AD-9477-A9D0425C7860}"/>
                  </a:ext>
                </a:extLst>
              </p:cNvPr>
              <p:cNvSpPr/>
              <p:nvPr/>
            </p:nvSpPr>
            <p:spPr>
              <a:xfrm flipV="1">
                <a:off x="1828800" y="932842"/>
                <a:ext cx="12772509" cy="4993542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1" name="圆角矩形 36">
                <a:extLst>
                  <a:ext uri="{FF2B5EF4-FFF2-40B4-BE49-F238E27FC236}">
                    <a16:creationId xmlns:a16="http://schemas.microsoft.com/office/drawing/2014/main" id="{6B6356A5-68E4-4858-A765-699207991FFE}"/>
                  </a:ext>
                </a:extLst>
              </p:cNvPr>
              <p:cNvSpPr/>
              <p:nvPr/>
            </p:nvSpPr>
            <p:spPr>
              <a:xfrm flipV="1">
                <a:off x="1930550" y="1007532"/>
                <a:ext cx="12569383" cy="4844129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79" name="图片 25">
              <a:extLst>
                <a:ext uri="{FF2B5EF4-FFF2-40B4-BE49-F238E27FC236}">
                  <a16:creationId xmlns:a16="http://schemas.microsoft.com/office/drawing/2014/main" id="{37417CFF-3F3A-447E-BBF2-83E3BD1DF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9343" y="5071867"/>
            <a:ext cx="1279355" cy="1762128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EE75ADB-89CC-4A6B-A1F1-D236C3FD5BBE}"/>
              </a:ext>
            </a:extLst>
          </p:cNvPr>
          <p:cNvGrpSpPr/>
          <p:nvPr/>
        </p:nvGrpSpPr>
        <p:grpSpPr>
          <a:xfrm>
            <a:off x="15766" y="-38100"/>
            <a:ext cx="12160468" cy="1143000"/>
            <a:chOff x="15766" y="-38100"/>
            <a:chExt cx="12160468" cy="1143000"/>
          </a:xfrm>
        </p:grpSpPr>
        <p:sp>
          <p:nvSpPr>
            <p:cNvPr id="21" name="圆角矩形 20"/>
            <p:cNvSpPr/>
            <p:nvPr/>
          </p:nvSpPr>
          <p:spPr>
            <a:xfrm flipV="1">
              <a:off x="15766" y="18391"/>
              <a:ext cx="12160468" cy="901363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Oval 4">
              <a:extLst>
                <a:ext uri="{FF2B5EF4-FFF2-40B4-BE49-F238E27FC236}">
                  <a16:creationId xmlns:a16="http://schemas.microsoft.com/office/drawing/2014/main" id="{E9C87FD9-A4A9-469B-A0AC-7170A022E162}"/>
                </a:ext>
              </a:extLst>
            </p:cNvPr>
            <p:cNvSpPr/>
            <p:nvPr/>
          </p:nvSpPr>
          <p:spPr>
            <a:xfrm>
              <a:off x="381000" y="161925"/>
              <a:ext cx="614363" cy="57626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5" tIns="34289" rIns="68565" bIns="34289" anchor="ctr"/>
            <a:lstStyle/>
            <a:p>
              <a:pPr algn="ctr" defTabSz="68563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>
                  <a:solidFill>
                    <a:prstClr val="white"/>
                  </a:solidFill>
                </a:rPr>
                <a:t>2</a:t>
              </a:r>
              <a:endParaRPr lang="vi-VN" sz="3600" b="1">
                <a:solidFill>
                  <a:prstClr val="white"/>
                </a:solidFill>
              </a:endParaRPr>
            </a:p>
          </p:txBody>
        </p:sp>
        <p:sp>
          <p:nvSpPr>
            <p:cNvPr id="71" name="Title 1">
              <a:extLst>
                <a:ext uri="{FF2B5EF4-FFF2-40B4-BE49-F238E27FC236}">
                  <a16:creationId xmlns:a16="http://schemas.microsoft.com/office/drawing/2014/main" id="{F8B045B9-3F8F-42FD-9419-0DE8834015D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44563" y="-38100"/>
              <a:ext cx="11231671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27" tIns="60913" rIns="121827" bIns="60913" anchor="ctr"/>
            <a:lstStyle>
              <a:lvl1pPr defTabSz="1217613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1pPr>
              <a:lvl2pPr marL="742950" indent="-285750" defTabSz="1217613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2pPr>
              <a:lvl3pPr marL="1143000" indent="-228600" defTabSz="1217613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3pPr>
              <a:lvl4pPr marL="1600200" indent="-228600" defTabSz="1217613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4pPr>
              <a:lvl5pPr marL="2057400" indent="-228600" defTabSz="1217613"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Arial" panose="020B7200000000000000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  <a:latin typeface="#9Slide03 Comfortaa Bold" panose="00000800000000000000" pitchFamily="2" charset="0"/>
                  <a:cs typeface="Arial" panose="020B0604020202020204" pitchFamily="34" charset="0"/>
                </a:rPr>
                <a:t>Các que tính được xếp thành hình dưới đây. Hãy điền số thích hợp vào chỗ chấm.</a:t>
              </a:r>
              <a:endParaRPr lang="vi-VN" altLang="en-US">
                <a:solidFill>
                  <a:schemeClr val="bg1"/>
                </a:solidFill>
                <a:latin typeface="#9Slide03 Comfortaa Bold" panose="00000800000000000000" pitchFamily="2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Rectangle 21">
            <a:extLst>
              <a:ext uri="{FF2B5EF4-FFF2-40B4-BE49-F238E27FC236}">
                <a16:creationId xmlns:a16="http://schemas.microsoft.com/office/drawing/2014/main" id="{8AC06986-D8F1-4FB5-A77A-94D715B8DFF8}"/>
              </a:ext>
            </a:extLst>
          </p:cNvPr>
          <p:cNvSpPr/>
          <p:nvPr/>
        </p:nvSpPr>
        <p:spPr>
          <a:xfrm>
            <a:off x="7696200" y="1846419"/>
            <a:ext cx="3974940" cy="765175"/>
          </a:xfrm>
          <a:prstGeom prst="rect">
            <a:avLst/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 …….. </a:t>
            </a: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 tam </a:t>
            </a: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giác</a:t>
            </a:r>
            <a:endParaRPr lang="en-US" sz="2400" dirty="0">
              <a:solidFill>
                <a:srgbClr val="0070C0"/>
              </a:solidFill>
              <a:latin typeface="#9Slide03 Comfortaa Bold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74" name="Rectangle 22">
            <a:extLst>
              <a:ext uri="{FF2B5EF4-FFF2-40B4-BE49-F238E27FC236}">
                <a16:creationId xmlns:a16="http://schemas.microsoft.com/office/drawing/2014/main" id="{7E51BF48-9952-42B4-8D24-9F1C5E614691}"/>
              </a:ext>
            </a:extLst>
          </p:cNvPr>
          <p:cNvSpPr/>
          <p:nvPr/>
        </p:nvSpPr>
        <p:spPr>
          <a:xfrm>
            <a:off x="7696200" y="3663449"/>
            <a:ext cx="3943409" cy="765175"/>
          </a:xfrm>
          <a:prstGeom prst="rect">
            <a:avLst/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2" tIns="45716" rIns="91432" bIns="45716"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 …….. </a:t>
            </a: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vuông</a:t>
            </a:r>
            <a:endParaRPr lang="en-US" sz="2400" dirty="0">
              <a:solidFill>
                <a:srgbClr val="0070C0"/>
              </a:solidFill>
              <a:latin typeface="#9Slide03 Comfortaa Bold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75" name="TextBox 23">
            <a:extLst>
              <a:ext uri="{FF2B5EF4-FFF2-40B4-BE49-F238E27FC236}">
                <a16:creationId xmlns:a16="http://schemas.microsoft.com/office/drawing/2014/main" id="{704070EF-E64D-4AC4-9E22-9866466F2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350" y="1826227"/>
            <a:ext cx="541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#9Slide03 Comfortaa Bold" panose="00000800000000000000" pitchFamily="2" charset="0"/>
              </a:rPr>
              <a:t>5</a:t>
            </a:r>
          </a:p>
        </p:txBody>
      </p:sp>
      <p:sp>
        <p:nvSpPr>
          <p:cNvPr id="76" name="TextBox 24">
            <a:extLst>
              <a:ext uri="{FF2B5EF4-FFF2-40B4-BE49-F238E27FC236}">
                <a16:creationId xmlns:a16="http://schemas.microsoft.com/office/drawing/2014/main" id="{5E9F3AAA-EA2F-40F7-A3EB-31278B932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3606021"/>
            <a:ext cx="5413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2" tIns="45716" rIns="91432" bIns="45716">
            <a:spAutoFit/>
          </a:bodyPr>
          <a:lstStyle>
            <a:lvl1pPr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#9Slide03 Comfortaa Bold" panose="00000800000000000000" pitchFamily="2" charset="0"/>
              </a:rPr>
              <a:t>4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44159C78-0951-48C1-AAFD-0C15AE8A7375}"/>
              </a:ext>
            </a:extLst>
          </p:cNvPr>
          <p:cNvGrpSpPr/>
          <p:nvPr/>
        </p:nvGrpSpPr>
        <p:grpSpPr>
          <a:xfrm>
            <a:off x="1185081" y="1524000"/>
            <a:ext cx="3631604" cy="4648200"/>
            <a:chOff x="1185081" y="1524000"/>
            <a:chExt cx="3631604" cy="4648200"/>
          </a:xfrm>
        </p:grpSpPr>
        <p:pic>
          <p:nvPicPr>
            <p:cNvPr id="72" name="Picture 2">
              <a:extLst>
                <a:ext uri="{FF2B5EF4-FFF2-40B4-BE49-F238E27FC236}">
                  <a16:creationId xmlns:a16="http://schemas.microsoft.com/office/drawing/2014/main" id="{D76DD7C2-7A05-4E17-A3B0-4648C2F8E2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999" y="1524000"/>
              <a:ext cx="3612686" cy="4597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" name="圆角矩形 33">
              <a:extLst>
                <a:ext uri="{FF2B5EF4-FFF2-40B4-BE49-F238E27FC236}">
                  <a16:creationId xmlns:a16="http://schemas.microsoft.com/office/drawing/2014/main" id="{0201AC83-3039-4A9D-8159-E7E50A025D4A}"/>
                </a:ext>
              </a:extLst>
            </p:cNvPr>
            <p:cNvSpPr/>
            <p:nvPr/>
          </p:nvSpPr>
          <p:spPr>
            <a:xfrm flipV="1">
              <a:off x="1185081" y="1524000"/>
              <a:ext cx="3612687" cy="4648200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12735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4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/>
      <p:bldP spid="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954405" y="748986"/>
            <a:ext cx="9859492" cy="5921873"/>
            <a:chOff x="872575" y="1000462"/>
            <a:chExt cx="9338225" cy="5400337"/>
          </a:xfrm>
        </p:grpSpPr>
        <p:grpSp>
          <p:nvGrpSpPr>
            <p:cNvPr id="28" name="组合 27"/>
            <p:cNvGrpSpPr/>
            <p:nvPr/>
          </p:nvGrpSpPr>
          <p:grpSpPr>
            <a:xfrm>
              <a:off x="1220964" y="2210238"/>
              <a:ext cx="8989836" cy="4190561"/>
              <a:chOff x="1828800" y="932841"/>
              <a:chExt cx="12772509" cy="549295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圆角矩形 29"/>
              <p:cNvSpPr/>
              <p:nvPr/>
            </p:nvSpPr>
            <p:spPr>
              <a:xfrm flipV="1">
                <a:off x="1828800" y="932841"/>
                <a:ext cx="12772509" cy="549295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 flipV="1">
                <a:off x="1930550" y="1007533"/>
                <a:ext cx="12569383" cy="5328598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sp>
        <p:nvSpPr>
          <p:cNvPr id="32" name="圆角矩形 31"/>
          <p:cNvSpPr/>
          <p:nvPr/>
        </p:nvSpPr>
        <p:spPr>
          <a:xfrm flipV="1">
            <a:off x="152400" y="187141"/>
            <a:ext cx="12034520" cy="852001"/>
          </a:xfrm>
          <a:prstGeom prst="roundRect">
            <a:avLst>
              <a:gd name="adj" fmla="val 8395"/>
            </a:avLst>
          </a:prstGeom>
          <a:solidFill>
            <a:srgbClr val="1273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5" name="Oval 3">
            <a:extLst>
              <a:ext uri="{FF2B5EF4-FFF2-40B4-BE49-F238E27FC236}">
                <a16:creationId xmlns:a16="http://schemas.microsoft.com/office/drawing/2014/main" id="{4CDA3A48-A8F8-4FEF-9237-A476E49540C1}"/>
              </a:ext>
            </a:extLst>
          </p:cNvPr>
          <p:cNvSpPr/>
          <p:nvPr/>
        </p:nvSpPr>
        <p:spPr>
          <a:xfrm>
            <a:off x="251548" y="321616"/>
            <a:ext cx="634189" cy="5762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anchor="ctr"/>
          <a:lstStyle/>
          <a:p>
            <a:pPr algn="ctr" defTabSz="6856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prstClr val="white"/>
                </a:solidFill>
              </a:rPr>
              <a:t>3</a:t>
            </a:r>
            <a:endParaRPr lang="vi-VN" sz="3600" b="1">
              <a:solidFill>
                <a:prstClr val="white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F7962AE-834B-4203-B949-92F7AF94D181}"/>
              </a:ext>
            </a:extLst>
          </p:cNvPr>
          <p:cNvSpPr txBox="1">
            <a:spLocks/>
          </p:cNvSpPr>
          <p:nvPr/>
        </p:nvSpPr>
        <p:spPr bwMode="auto">
          <a:xfrm>
            <a:off x="1074015" y="38248"/>
            <a:ext cx="10866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27" tIns="60913" rIns="121827" bIns="60913" anchor="ctr"/>
          <a:lstStyle>
            <a:lvl1pPr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#9Slide03 Comfortaa Bold" panose="00000800000000000000" pitchFamily="2" charset="0"/>
                <a:cs typeface="Arial" panose="020B0604020202020204" pitchFamily="34" charset="0"/>
              </a:rPr>
              <a:t>Có bao nhiêu hình vuông, hình tròn, hình tam giác, hình chữ nhật trong mỗi hình sau?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D06FE994-E62A-4418-A911-DCA8B65D8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46" y="2517371"/>
            <a:ext cx="2133600" cy="182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B1AE5139-2FF3-45BA-96A1-5FBF8D0DB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520" y="2274925"/>
            <a:ext cx="1676400" cy="206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676F3A83-24C2-4522-B6C8-ED3A4D9F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28" y="2323281"/>
            <a:ext cx="2412872" cy="186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Bảng 3">
            <a:extLst>
              <a:ext uri="{FF2B5EF4-FFF2-40B4-BE49-F238E27FC236}">
                <a16:creationId xmlns:a16="http://schemas.microsoft.com/office/drawing/2014/main" id="{A073A91E-D92D-4557-B727-95E722CD0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130334"/>
              </p:ext>
            </p:extLst>
          </p:nvPr>
        </p:nvGraphicFramePr>
        <p:xfrm>
          <a:off x="1981200" y="4597018"/>
          <a:ext cx="8356600" cy="17424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3333321553"/>
                    </a:ext>
                  </a:extLst>
                </a:gridCol>
                <a:gridCol w="1894840">
                  <a:extLst>
                    <a:ext uri="{9D8B030D-6E8A-4147-A177-3AD203B41FA5}">
                      <a16:colId xmlns:a16="http://schemas.microsoft.com/office/drawing/2014/main" val="290573980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val="1142853390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val="586736794"/>
                    </a:ext>
                  </a:extLst>
                </a:gridCol>
                <a:gridCol w="1671320">
                  <a:extLst>
                    <a:ext uri="{9D8B030D-6E8A-4147-A177-3AD203B41FA5}">
                      <a16:colId xmlns:a16="http://schemas.microsoft.com/office/drawing/2014/main" val="2265542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#9Slide03 Nanami Rounded Light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tròn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chữ nhật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tam giác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rgbClr val="002060"/>
                          </a:solidFill>
                          <a:latin typeface="#9Slide03 Nanami Rounded Light" pitchFamily="2" charset="0"/>
                        </a:rPr>
                        <a:t>Hình vuông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497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a)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2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b)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4210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#9Slide03 Nanami Rounded Light" pitchFamily="2" charset="0"/>
                        </a:rPr>
                        <a:t>c)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2060"/>
                          </a:solidFill>
                          <a:latin typeface="#9Slide03 Maven Pro Black" panose="00000A00000000000000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5367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99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7">
            <a:extLst>
              <a:ext uri="{FF2B5EF4-FFF2-40B4-BE49-F238E27FC236}">
                <a16:creationId xmlns:a16="http://schemas.microsoft.com/office/drawing/2014/main" id="{348FBBA7-C005-4C2B-9EA3-34FC75167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50"/>
            <a:ext cx="12186276" cy="6813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029687-DEA6-4F48-A3B3-BE195BAB20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824" y="962658"/>
            <a:ext cx="3226269" cy="2701378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246797-279E-40FE-A145-A43036880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215696"/>
              </p:ext>
            </p:extLst>
          </p:nvPr>
        </p:nvGraphicFramePr>
        <p:xfrm>
          <a:off x="1065491" y="4159318"/>
          <a:ext cx="8916710" cy="9774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49109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102859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1783342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488743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tròn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chữ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nhật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tam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giác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vuông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48874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a)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B65D4A6-C3C7-4F14-9D6E-57C39E1A3B43}"/>
              </a:ext>
            </a:extLst>
          </p:cNvPr>
          <p:cNvSpPr txBox="1"/>
          <p:nvPr/>
        </p:nvSpPr>
        <p:spPr>
          <a:xfrm>
            <a:off x="2692600" y="4609078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91F1B-DBF5-47EC-8CCD-172438F68DE3}"/>
              </a:ext>
            </a:extLst>
          </p:cNvPr>
          <p:cNvSpPr txBox="1"/>
          <p:nvPr/>
        </p:nvSpPr>
        <p:spPr>
          <a:xfrm>
            <a:off x="4551494" y="4636437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F4D645-9350-4682-8E0B-5658329AED43}"/>
              </a:ext>
            </a:extLst>
          </p:cNvPr>
          <p:cNvSpPr txBox="1"/>
          <p:nvPr/>
        </p:nvSpPr>
        <p:spPr>
          <a:xfrm>
            <a:off x="6332330" y="4655493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5E8BEB-C701-49C7-BBDD-1E30260B514D}"/>
              </a:ext>
            </a:extLst>
          </p:cNvPr>
          <p:cNvSpPr txBox="1"/>
          <p:nvPr/>
        </p:nvSpPr>
        <p:spPr>
          <a:xfrm>
            <a:off x="8275529" y="4676514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5FE5DFE-0E9F-41A4-8BFA-D49E6E684C17}"/>
              </a:ext>
            </a:extLst>
          </p:cNvPr>
          <p:cNvSpPr/>
          <p:nvPr/>
        </p:nvSpPr>
        <p:spPr>
          <a:xfrm>
            <a:off x="3085168" y="4694802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0198C9E-9A55-4F1D-AC14-ED3FA04DCA47}"/>
              </a:ext>
            </a:extLst>
          </p:cNvPr>
          <p:cNvSpPr/>
          <p:nvPr/>
        </p:nvSpPr>
        <p:spPr>
          <a:xfrm>
            <a:off x="4873345" y="4733504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1CC6FED-A37E-4E9E-8586-B82A556F26A2}"/>
              </a:ext>
            </a:extLst>
          </p:cNvPr>
          <p:cNvSpPr/>
          <p:nvPr/>
        </p:nvSpPr>
        <p:spPr>
          <a:xfrm>
            <a:off x="6929274" y="4674065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87C0576-73BD-4F0E-9E36-2C6DDBC15386}"/>
              </a:ext>
            </a:extLst>
          </p:cNvPr>
          <p:cNvSpPr/>
          <p:nvPr/>
        </p:nvSpPr>
        <p:spPr>
          <a:xfrm>
            <a:off x="8781194" y="4667443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9A4A65-9E6B-4512-B5D0-DD05589E4E0D}"/>
              </a:ext>
            </a:extLst>
          </p:cNvPr>
          <p:cNvGrpSpPr/>
          <p:nvPr/>
        </p:nvGrpSpPr>
        <p:grpSpPr>
          <a:xfrm>
            <a:off x="2487417" y="2012530"/>
            <a:ext cx="4739400" cy="1372303"/>
            <a:chOff x="702365" y="2133600"/>
            <a:chExt cx="5253617" cy="1022753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81D2E56D-BE51-4EE5-BF8F-B3630BB509B2}"/>
                </a:ext>
              </a:extLst>
            </p:cNvPr>
            <p:cNvSpPr txBox="1">
              <a:spLocks/>
            </p:cNvSpPr>
            <p:nvPr/>
          </p:nvSpPr>
          <p:spPr>
            <a:xfrm>
              <a:off x="837657" y="2271802"/>
              <a:ext cx="5118325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Có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bao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nhiêu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vuông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tròn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tam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giác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chữ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nhật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E7BD07F-A4FD-4520-B425-CB8C693A9A91}"/>
                </a:ext>
              </a:extLst>
            </p:cNvPr>
            <p:cNvSpPr/>
            <p:nvPr/>
          </p:nvSpPr>
          <p:spPr>
            <a:xfrm>
              <a:off x="702365" y="2133600"/>
              <a:ext cx="5062331" cy="1022753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C668908-AF26-4206-9594-7C8510620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6" y="1878694"/>
            <a:ext cx="1618275" cy="15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ình ảnh 27">
            <a:extLst>
              <a:ext uri="{FF2B5EF4-FFF2-40B4-BE49-F238E27FC236}">
                <a16:creationId xmlns:a16="http://schemas.microsoft.com/office/drawing/2014/main" id="{348FBBA7-C005-4C2B-9EA3-34FC75167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50"/>
            <a:ext cx="12186276" cy="68139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246797-279E-40FE-A145-A430368804AC}"/>
              </a:ext>
            </a:extLst>
          </p:cNvPr>
          <p:cNvGraphicFramePr>
            <a:graphicFrameLocks noGrp="1"/>
          </p:cNvGraphicFramePr>
          <p:nvPr/>
        </p:nvGraphicFramePr>
        <p:xfrm>
          <a:off x="1065491" y="4159318"/>
          <a:ext cx="8916710" cy="9774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49109">
                  <a:extLst>
                    <a:ext uri="{9D8B030D-6E8A-4147-A177-3AD203B41FA5}">
                      <a16:colId xmlns:a16="http://schemas.microsoft.com/office/drawing/2014/main" val="340289845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52230471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944041787"/>
                    </a:ext>
                  </a:extLst>
                </a:gridCol>
                <a:gridCol w="2102859">
                  <a:extLst>
                    <a:ext uri="{9D8B030D-6E8A-4147-A177-3AD203B41FA5}">
                      <a16:colId xmlns:a16="http://schemas.microsoft.com/office/drawing/2014/main" val="718707836"/>
                    </a:ext>
                  </a:extLst>
                </a:gridCol>
                <a:gridCol w="1783342">
                  <a:extLst>
                    <a:ext uri="{9D8B030D-6E8A-4147-A177-3AD203B41FA5}">
                      <a16:colId xmlns:a16="http://schemas.microsoft.com/office/drawing/2014/main" val="1612532867"/>
                    </a:ext>
                  </a:extLst>
                </a:gridCol>
              </a:tblGrid>
              <a:tr h="488743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tròn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chữ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nhật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tam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giác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>
                          <a:latin typeface="#9Slide01 Noi dung ngan" panose="00000600000000000000" pitchFamily="2" charset="0"/>
                        </a:rPr>
                        <a:t>Hình</a:t>
                      </a:r>
                      <a:r>
                        <a:rPr lang="en-GB" baseline="0" dirty="0">
                          <a:latin typeface="#9Slide01 Noi dung ngan" panose="00000600000000000000" pitchFamily="2" charset="0"/>
                        </a:rPr>
                        <a:t> </a:t>
                      </a:r>
                      <a:r>
                        <a:rPr lang="en-GB" baseline="0" dirty="0" err="1">
                          <a:latin typeface="#9Slide01 Noi dung ngan" panose="00000600000000000000" pitchFamily="2" charset="0"/>
                        </a:rPr>
                        <a:t>vuông</a:t>
                      </a:r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408671"/>
                  </a:ext>
                </a:extLst>
              </a:tr>
              <a:tr h="488743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a)</a:t>
                      </a:r>
                      <a:endParaRPr lang="en-GB" dirty="0">
                        <a:latin typeface="Lato" panose="020F050202020403020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#9Slide01 Noi dung ngan" panose="000006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663194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B65D4A6-C3C7-4F14-9D6E-57C39E1A3B43}"/>
              </a:ext>
            </a:extLst>
          </p:cNvPr>
          <p:cNvSpPr txBox="1"/>
          <p:nvPr/>
        </p:nvSpPr>
        <p:spPr>
          <a:xfrm>
            <a:off x="2692600" y="4609078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91F1B-DBF5-47EC-8CCD-172438F68DE3}"/>
              </a:ext>
            </a:extLst>
          </p:cNvPr>
          <p:cNvSpPr txBox="1"/>
          <p:nvPr/>
        </p:nvSpPr>
        <p:spPr>
          <a:xfrm>
            <a:off x="4551494" y="4636437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F4D645-9350-4682-8E0B-5658329AED43}"/>
              </a:ext>
            </a:extLst>
          </p:cNvPr>
          <p:cNvSpPr txBox="1"/>
          <p:nvPr/>
        </p:nvSpPr>
        <p:spPr>
          <a:xfrm>
            <a:off x="6332330" y="4655493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5E8BEB-C701-49C7-BBDD-1E30260B514D}"/>
              </a:ext>
            </a:extLst>
          </p:cNvPr>
          <p:cNvSpPr txBox="1"/>
          <p:nvPr/>
        </p:nvSpPr>
        <p:spPr>
          <a:xfrm>
            <a:off x="8275529" y="4676514"/>
            <a:ext cx="163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5FE5DFE-0E9F-41A4-8BFA-D49E6E684C17}"/>
              </a:ext>
            </a:extLst>
          </p:cNvPr>
          <p:cNvSpPr/>
          <p:nvPr/>
        </p:nvSpPr>
        <p:spPr>
          <a:xfrm>
            <a:off x="3085168" y="4694802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rgbClr val="C00000"/>
                </a:solidFill>
              </a:rPr>
              <a:t>1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0198C9E-9A55-4F1D-AC14-ED3FA04DCA47}"/>
              </a:ext>
            </a:extLst>
          </p:cNvPr>
          <p:cNvSpPr/>
          <p:nvPr/>
        </p:nvSpPr>
        <p:spPr>
          <a:xfrm>
            <a:off x="4918142" y="4684675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1CC6FED-A37E-4E9E-8586-B82A556F26A2}"/>
              </a:ext>
            </a:extLst>
          </p:cNvPr>
          <p:cNvSpPr/>
          <p:nvPr/>
        </p:nvSpPr>
        <p:spPr>
          <a:xfrm>
            <a:off x="6929274" y="4674065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87C0576-73BD-4F0E-9E36-2C6DDBC15386}"/>
              </a:ext>
            </a:extLst>
          </p:cNvPr>
          <p:cNvSpPr/>
          <p:nvPr/>
        </p:nvSpPr>
        <p:spPr>
          <a:xfrm>
            <a:off x="8781194" y="4667443"/>
            <a:ext cx="595086" cy="403300"/>
          </a:xfrm>
          <a:prstGeom prst="roundRect">
            <a:avLst/>
          </a:prstGeom>
          <a:solidFill>
            <a:srgbClr val="F8D7CD"/>
          </a:solidFill>
          <a:ln>
            <a:solidFill>
              <a:srgbClr val="F8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0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9A4A65-9E6B-4512-B5D0-DD05589E4E0D}"/>
              </a:ext>
            </a:extLst>
          </p:cNvPr>
          <p:cNvGrpSpPr/>
          <p:nvPr/>
        </p:nvGrpSpPr>
        <p:grpSpPr>
          <a:xfrm>
            <a:off x="2487417" y="2012530"/>
            <a:ext cx="4739400" cy="1372303"/>
            <a:chOff x="702365" y="2133600"/>
            <a:chExt cx="5253617" cy="1022753"/>
          </a:xfrm>
        </p:grpSpPr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81D2E56D-BE51-4EE5-BF8F-B3630BB509B2}"/>
                </a:ext>
              </a:extLst>
            </p:cNvPr>
            <p:cNvSpPr txBox="1">
              <a:spLocks/>
            </p:cNvSpPr>
            <p:nvPr/>
          </p:nvSpPr>
          <p:spPr>
            <a:xfrm>
              <a:off x="837657" y="2271802"/>
              <a:ext cx="5118325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Có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bao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nhiêu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vuông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tròn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tam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giác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,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hình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chữ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 </a:t>
              </a:r>
              <a:r>
                <a:rPr lang="en-GB" dirty="0" err="1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nhật</a:t>
              </a:r>
              <a:r>
                <a:rPr lang="en-GB" dirty="0">
                  <a:solidFill>
                    <a:srgbClr val="40505E"/>
                  </a:solidFill>
                  <a:latin typeface="#9Slide03 Comfortaa Bold" panose="00000800000000000000" pitchFamily="2" charset="0"/>
                  <a:cs typeface="Lato" panose="020F0502020204030203" pitchFamily="34" charset="0"/>
                </a:rPr>
                <a:t>?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E7BD07F-A4FD-4520-B425-CB8C693A9A91}"/>
                </a:ext>
              </a:extLst>
            </p:cNvPr>
            <p:cNvSpPr/>
            <p:nvPr/>
          </p:nvSpPr>
          <p:spPr>
            <a:xfrm>
              <a:off x="702365" y="2133600"/>
              <a:ext cx="5062331" cy="1022753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C668908-AF26-4206-9594-7C851062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6" y="1878694"/>
            <a:ext cx="1618275" cy="1566072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F9746EB0-DC62-432E-B92D-EEDCB0591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110" y="973738"/>
            <a:ext cx="2183694" cy="276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2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386583A6-C30A-4EA6-A3A5-F1758593F7D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4批\917269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8.2|11.1|6.9|7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2583</TotalTime>
  <Words>375</Words>
  <Application>Microsoft Office PowerPoint</Application>
  <PresentationFormat>Widescreen</PresentationFormat>
  <Paragraphs>125</Paragraphs>
  <Slides>13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Arial-Rounded</vt:lpstr>
      <vt:lpstr>Corbel</vt:lpstr>
      <vt:lpstr>Arial</vt:lpstr>
      <vt:lpstr>#9Slide07 IcielCadena</vt:lpstr>
      <vt:lpstr>Aharoni</vt:lpstr>
      <vt:lpstr>Trebuchet MS</vt:lpstr>
      <vt:lpstr>UTM Avo</vt:lpstr>
      <vt:lpstr>#9Slide03 Nanami Rounded Light</vt:lpstr>
      <vt:lpstr>#9Slide03 Comfortaa Bold</vt:lpstr>
      <vt:lpstr>#9Slide03 Maven Pro Black</vt:lpstr>
      <vt:lpstr>Lato</vt:lpstr>
      <vt:lpstr>字魂59号-创粗黑</vt:lpstr>
      <vt:lpstr>Tahoma</vt:lpstr>
      <vt:lpstr>#9Slide03 SVNSari</vt:lpstr>
      <vt:lpstr>#9Slide01 Noi dung ngan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ASUS</cp:lastModifiedBy>
  <cp:revision>448</cp:revision>
  <dcterms:created xsi:type="dcterms:W3CDTF">2006-08-16T00:00:00Z</dcterms:created>
  <dcterms:modified xsi:type="dcterms:W3CDTF">2023-10-13T08:05:04Z</dcterms:modified>
  <cp:category>9Slide.vn</cp:category>
</cp:coreProperties>
</file>