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</p:sldMasterIdLst>
  <p:notesMasterIdLst>
    <p:notesMasterId r:id="rId19"/>
  </p:notesMasterIdLst>
  <p:sldIdLst>
    <p:sldId id="4279" r:id="rId3"/>
    <p:sldId id="4205" r:id="rId4"/>
    <p:sldId id="4189" r:id="rId5"/>
    <p:sldId id="4266" r:id="rId6"/>
    <p:sldId id="4267" r:id="rId7"/>
    <p:sldId id="4268" r:id="rId8"/>
    <p:sldId id="4269" r:id="rId9"/>
    <p:sldId id="4270" r:id="rId10"/>
    <p:sldId id="4271" r:id="rId11"/>
    <p:sldId id="4272" r:id="rId12"/>
    <p:sldId id="4273" r:id="rId13"/>
    <p:sldId id="4274" r:id="rId14"/>
    <p:sldId id="4275" r:id="rId15"/>
    <p:sldId id="4276" r:id="rId16"/>
    <p:sldId id="4277" r:id="rId17"/>
    <p:sldId id="4278" r:id="rId18"/>
  </p:sldIdLst>
  <p:sldSz cx="12192000" cy="6858000"/>
  <p:notesSz cx="6858000" cy="9144000"/>
  <p:embeddedFontLst>
    <p:embeddedFont>
      <p:font typeface="Quicksand" panose="00000500000000000000" pitchFamily="2" charset="-93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Pangolin" panose="00000500000000000000" pitchFamily="2" charset="-93"/>
      <p:regular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  <p:embeddedFont>
      <p:font typeface="Roboto Black" panose="02000000000000000000" pitchFamily="2" charset="0"/>
      <p:bold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9B3F"/>
    <a:srgbClr val="F1DE07"/>
    <a:srgbClr val="0A8EC4"/>
    <a:srgbClr val="088DC3"/>
    <a:srgbClr val="0383BA"/>
    <a:srgbClr val="DD6D25"/>
    <a:srgbClr val="04B153"/>
    <a:srgbClr val="00ADEE"/>
    <a:srgbClr val="71BF44"/>
    <a:srgbClr val="D123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04" autoAdjust="0"/>
    <p:restoredTop sz="89601" autoAdjust="0"/>
  </p:normalViewPr>
  <p:slideViewPr>
    <p:cSldViewPr snapToGrid="0">
      <p:cViewPr varScale="1">
        <p:scale>
          <a:sx n="77" d="100"/>
          <a:sy n="77" d="100"/>
        </p:scale>
        <p:origin x="43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13/10/2023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Giới</a:t>
            </a:r>
            <a:r>
              <a:rPr lang="en-US" baseline="0"/>
              <a:t> thiệu nội dung bài học thực hành làm thẻ toán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2414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17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735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cho HS kiểm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tra sản phẩm so với tiêu chí để điều chỉnh, hoàn thiện sản phẩm. Hướng dẫn HS vẽ ý tưởng và thực hiện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308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HS trình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bày, thuyết minh sản phẩm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422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345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GV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474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Ví</a:t>
            </a:r>
            <a:r>
              <a:rPr lang="en-US" baseline="0"/>
              <a:t> dụ: hỏi “Tôi gồm có 5 hình vuông, 2 hình tròn, 1 hình tam giác, tôi là ai? ”</a:t>
            </a:r>
          </a:p>
          <a:p>
            <a:endParaRPr lang="vi-VN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9590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nhắc lại nội dung bài học trước, cho HS chia sẻ ý tưởng làm sản phẩm, gợi ý những cách làm sáng tạo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798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ra tiêu chí sản phẩm,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 cho HS xem một vài ý tưởng, gợi ý HS chia sẻ ý tưởng để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phẩm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198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gợi ý HS chia sẻ ý tưởng để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phẩm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699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gợi ý để HS tưởng tượng ra sản phẩm của nhóm, các ý tưởng để làm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phẩm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 theo các tiêu chí đề ra nhưng lại thể hiện được phong cách, sự thông minh và cá tính riêng của nhóm, gợi ý để HS nghĩ đến trang trí để có sự khác biệt, sáng tạo riêng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526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HS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,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88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804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 vẽ hình trên giấy, cắt hình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932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NULL"/><Relationship Id="rId18" Type="http://schemas.openxmlformats.org/officeDocument/2006/relationships/image" Target="../media/image12.gif"/><Relationship Id="rId3" Type="http://schemas.openxmlformats.org/officeDocument/2006/relationships/image" Target="../media/image3.jpeg"/><Relationship Id="rId7" Type="http://schemas.openxmlformats.org/officeDocument/2006/relationships/image" Target="NULL"/><Relationship Id="rId12" Type="http://schemas.openxmlformats.org/officeDocument/2006/relationships/image" Target="../media/image9.png"/><Relationship Id="rId17" Type="http://schemas.openxmlformats.org/officeDocument/2006/relationships/image" Target="NULL"/><Relationship Id="rId2" Type="http://schemas.openxmlformats.org/officeDocument/2006/relationships/image" Target="../media/image2.png"/><Relationship Id="rId16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NULL"/><Relationship Id="rId5" Type="http://schemas.openxmlformats.org/officeDocument/2006/relationships/image" Target="../media/image5.png"/><Relationship Id="rId15" Type="http://schemas.openxmlformats.org/officeDocument/2006/relationships/image" Target="NULL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NULL"/><Relationship Id="rId1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HẠM DUYÊN 1 - 9Slide.vn">
            <a:extLst>
              <a:ext uri="{FF2B5EF4-FFF2-40B4-BE49-F238E27FC236}">
                <a16:creationId xmlns:a16="http://schemas.microsoft.com/office/drawing/2014/main" id="{79C50255-367F-9B98-CAD3-B932842F0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905" r="2246"/>
          <a:stretch/>
        </p:blipFill>
        <p:spPr>
          <a:xfrm>
            <a:off x="0" y="-157900"/>
            <a:ext cx="12192000" cy="7028600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19CD66A9-5F9F-41BB-3E46-97E2C88781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3000"/>
          </a:blip>
          <a:srcRect/>
          <a:stretch>
            <a:fillRect/>
          </a:stretch>
        </p:blipFill>
        <p:spPr>
          <a:xfrm>
            <a:off x="0" y="-135975"/>
            <a:ext cx="12192000" cy="7028600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A4CED48B-8B72-263B-EFDA-1738AAC01E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393484" y="3699189"/>
            <a:ext cx="8654672" cy="3570052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D7B2AA00-DE7F-2C1F-F576-F2D6E97173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749007" y="3481765"/>
            <a:ext cx="8251991" cy="4043476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6ED27A2D-A41F-F166-2E41-9444819C24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86149" y="1667207"/>
            <a:ext cx="1362852" cy="1362852"/>
          </a:xfrm>
          <a:prstGeom prst="rect">
            <a:avLst/>
          </a:prstGeom>
        </p:spPr>
      </p:pic>
      <p:pic>
        <p:nvPicPr>
          <p:cNvPr id="12" name="PHẠM DUYÊN 7 - 9Slide.vn">
            <a:extLst>
              <a:ext uri="{FF2B5EF4-FFF2-40B4-BE49-F238E27FC236}">
                <a16:creationId xmlns:a16="http://schemas.microsoft.com/office/drawing/2014/main" id="{21973E01-1D5C-DCC7-C08F-D811EDD30EA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989828" y="45144"/>
            <a:ext cx="2118346" cy="2340714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5714E586-94FF-BAB7-C976-5AB203A4F8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43253">
            <a:off x="278544" y="-378768"/>
            <a:ext cx="1244907" cy="1751148"/>
          </a:xfrm>
          <a:prstGeom prst="rect">
            <a:avLst/>
          </a:prstGeom>
        </p:spPr>
      </p:pic>
      <p:pic>
        <p:nvPicPr>
          <p:cNvPr id="16" name="PHẠM DUYÊN 9 - 9Slide.vn">
            <a:extLst>
              <a:ext uri="{FF2B5EF4-FFF2-40B4-BE49-F238E27FC236}">
                <a16:creationId xmlns:a16="http://schemas.microsoft.com/office/drawing/2014/main" id="{47EC7F95-DB42-9E77-15B2-BE57AD53B2B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27787">
            <a:off x="111114" y="4199005"/>
            <a:ext cx="3955515" cy="2610640"/>
          </a:xfrm>
          <a:prstGeom prst="rect">
            <a:avLst/>
          </a:prstGeom>
        </p:spPr>
      </p:pic>
      <p:pic>
        <p:nvPicPr>
          <p:cNvPr id="17" name="PHẠM DUYÊN 10 - 9Slide.vn">
            <a:extLst>
              <a:ext uri="{FF2B5EF4-FFF2-40B4-BE49-F238E27FC236}">
                <a16:creationId xmlns:a16="http://schemas.microsoft.com/office/drawing/2014/main" id="{DD485E19-ED8C-B13A-F718-FD2E5BB38B1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292335" y="3983412"/>
            <a:ext cx="3304086" cy="2577187"/>
          </a:xfrm>
          <a:prstGeom prst="rect">
            <a:avLst/>
          </a:prstGeom>
        </p:spPr>
      </p:pic>
      <p:pic>
        <p:nvPicPr>
          <p:cNvPr id="18" name="PHẠM DUYÊN 11 - 9Slide.vn">
            <a:extLst>
              <a:ext uri="{FF2B5EF4-FFF2-40B4-BE49-F238E27FC236}">
                <a16:creationId xmlns:a16="http://schemas.microsoft.com/office/drawing/2014/main" id="{4DA4E462-DBE2-EC0A-7182-0548A42A7F3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311301" y="-219150"/>
            <a:ext cx="5569398" cy="1326530"/>
          </a:xfrm>
          <a:prstGeom prst="rect">
            <a:avLst/>
          </a:prstGeom>
        </p:spPr>
      </p:pic>
      <p:pic>
        <p:nvPicPr>
          <p:cNvPr id="6" name="PHẠM DUYÊN 12 - 9Slide.vn">
            <a:extLst>
              <a:ext uri="{FF2B5EF4-FFF2-40B4-BE49-F238E27FC236}">
                <a16:creationId xmlns:a16="http://schemas.microsoft.com/office/drawing/2014/main" id="{82D41259-B0A9-A898-9490-F8EF7BB3F1F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595579" y="2863336"/>
            <a:ext cx="1410654" cy="1454282"/>
          </a:xfrm>
          <a:prstGeom prst="rect">
            <a:avLst/>
          </a:prstGeom>
        </p:spPr>
      </p:pic>
      <p:pic>
        <p:nvPicPr>
          <p:cNvPr id="23" name="PHẠM DUYÊN 13 - 9Slide.vn">
            <a:extLst>
              <a:ext uri="{FF2B5EF4-FFF2-40B4-BE49-F238E27FC236}">
                <a16:creationId xmlns:a16="http://schemas.microsoft.com/office/drawing/2014/main" id="{66082D88-9884-68A8-6B36-DE856493659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 rot="18169966">
            <a:off x="3695569" y="4955783"/>
            <a:ext cx="1410654" cy="1454282"/>
          </a:xfrm>
          <a:prstGeom prst="rect">
            <a:avLst/>
          </a:prstGeom>
        </p:spPr>
      </p:pic>
      <p:pic>
        <p:nvPicPr>
          <p:cNvPr id="24" name="PHẠM DUYÊN 14 - 9Slide.vn">
            <a:extLst>
              <a:ext uri="{FF2B5EF4-FFF2-40B4-BE49-F238E27FC236}">
                <a16:creationId xmlns:a16="http://schemas.microsoft.com/office/drawing/2014/main" id="{AF805B1B-F8D5-8F3C-5690-EAB1C843C55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 rot="18169966">
            <a:off x="7222510" y="4677496"/>
            <a:ext cx="1410654" cy="145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27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711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267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634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612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815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315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881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809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4604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433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86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BAD54F05-C0EB-399F-B70D-29B02AD1B04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4280" y="2061142"/>
            <a:ext cx="10230810" cy="4258378"/>
          </a:xfrm>
          <a:prstGeom prst="rect">
            <a:avLst/>
          </a:prstGeom>
        </p:spPr>
      </p:pic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FCD10B34-2E17-2EE7-B1F6-B164F531CC42}"/>
              </a:ext>
            </a:extLst>
          </p:cNvPr>
          <p:cNvSpPr txBox="1"/>
          <p:nvPr/>
        </p:nvSpPr>
        <p:spPr>
          <a:xfrm>
            <a:off x="2488764" y="1602249"/>
            <a:ext cx="73003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Quicksand" panose="00000500000000000000" pitchFamily="2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241941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452966" y="1506299"/>
            <a:ext cx="101110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Gợi ý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Hexagon 6"/>
          <p:cNvSpPr/>
          <p:nvPr/>
        </p:nvSpPr>
        <p:spPr>
          <a:xfrm>
            <a:off x="2464067" y="1412875"/>
            <a:ext cx="1035148" cy="925512"/>
          </a:xfrm>
          <a:custGeom>
            <a:avLst/>
            <a:gdLst>
              <a:gd name="connsiteX0" fmla="*/ 0 w 1341954"/>
              <a:gd name="connsiteY0" fmla="*/ 530201 h 1060402"/>
              <a:gd name="connsiteX1" fmla="*/ 265101 w 1341954"/>
              <a:gd name="connsiteY1" fmla="*/ 0 h 1060402"/>
              <a:gd name="connsiteX2" fmla="*/ 1076854 w 1341954"/>
              <a:gd name="connsiteY2" fmla="*/ 0 h 1060402"/>
              <a:gd name="connsiteX3" fmla="*/ 1341954 w 1341954"/>
              <a:gd name="connsiteY3" fmla="*/ 530201 h 1060402"/>
              <a:gd name="connsiteX4" fmla="*/ 1076854 w 1341954"/>
              <a:gd name="connsiteY4" fmla="*/ 1060402 h 1060402"/>
              <a:gd name="connsiteX5" fmla="*/ 265101 w 1341954"/>
              <a:gd name="connsiteY5" fmla="*/ 1060402 h 1060402"/>
              <a:gd name="connsiteX6" fmla="*/ 0 w 1341954"/>
              <a:gd name="connsiteY6" fmla="*/ 530201 h 1060402"/>
              <a:gd name="connsiteX0" fmla="*/ 0 w 1341954"/>
              <a:gd name="connsiteY0" fmla="*/ 530201 h 1060402"/>
              <a:gd name="connsiteX1" fmla="*/ 265101 w 1341954"/>
              <a:gd name="connsiteY1" fmla="*/ 0 h 1060402"/>
              <a:gd name="connsiteX2" fmla="*/ 1076854 w 1341954"/>
              <a:gd name="connsiteY2" fmla="*/ 0 h 1060402"/>
              <a:gd name="connsiteX3" fmla="*/ 1341954 w 1341954"/>
              <a:gd name="connsiteY3" fmla="*/ 530201 h 1060402"/>
              <a:gd name="connsiteX4" fmla="*/ 1076854 w 1341954"/>
              <a:gd name="connsiteY4" fmla="*/ 1060402 h 1060402"/>
              <a:gd name="connsiteX5" fmla="*/ 265101 w 1341954"/>
              <a:gd name="connsiteY5" fmla="*/ 1060402 h 1060402"/>
              <a:gd name="connsiteX6" fmla="*/ 0 w 1341954"/>
              <a:gd name="connsiteY6" fmla="*/ 530201 h 1060402"/>
              <a:gd name="connsiteX0" fmla="*/ 0 w 1341954"/>
              <a:gd name="connsiteY0" fmla="*/ 530201 h 1126677"/>
              <a:gd name="connsiteX1" fmla="*/ 265101 w 1341954"/>
              <a:gd name="connsiteY1" fmla="*/ 0 h 1126677"/>
              <a:gd name="connsiteX2" fmla="*/ 1076854 w 1341954"/>
              <a:gd name="connsiteY2" fmla="*/ 0 h 1126677"/>
              <a:gd name="connsiteX3" fmla="*/ 1341954 w 1341954"/>
              <a:gd name="connsiteY3" fmla="*/ 530201 h 1126677"/>
              <a:gd name="connsiteX4" fmla="*/ 1076854 w 1341954"/>
              <a:gd name="connsiteY4" fmla="*/ 1060402 h 1126677"/>
              <a:gd name="connsiteX5" fmla="*/ 265101 w 1341954"/>
              <a:gd name="connsiteY5" fmla="*/ 1060402 h 1126677"/>
              <a:gd name="connsiteX6" fmla="*/ 0 w 1341954"/>
              <a:gd name="connsiteY6" fmla="*/ 530201 h 1126677"/>
              <a:gd name="connsiteX0" fmla="*/ 0 w 1341954"/>
              <a:gd name="connsiteY0" fmla="*/ 530201 h 1126677"/>
              <a:gd name="connsiteX1" fmla="*/ 265101 w 1341954"/>
              <a:gd name="connsiteY1" fmla="*/ 0 h 1126677"/>
              <a:gd name="connsiteX2" fmla="*/ 1076854 w 1341954"/>
              <a:gd name="connsiteY2" fmla="*/ 0 h 1126677"/>
              <a:gd name="connsiteX3" fmla="*/ 1341954 w 1341954"/>
              <a:gd name="connsiteY3" fmla="*/ 530201 h 1126677"/>
              <a:gd name="connsiteX4" fmla="*/ 1076854 w 1341954"/>
              <a:gd name="connsiteY4" fmla="*/ 1060402 h 1126677"/>
              <a:gd name="connsiteX5" fmla="*/ 265101 w 1341954"/>
              <a:gd name="connsiteY5" fmla="*/ 1060402 h 1126677"/>
              <a:gd name="connsiteX6" fmla="*/ 0 w 1341954"/>
              <a:gd name="connsiteY6" fmla="*/ 530201 h 1126677"/>
              <a:gd name="connsiteX0" fmla="*/ 0 w 1341954"/>
              <a:gd name="connsiteY0" fmla="*/ 596476 h 1192952"/>
              <a:gd name="connsiteX1" fmla="*/ 265101 w 1341954"/>
              <a:gd name="connsiteY1" fmla="*/ 66275 h 1192952"/>
              <a:gd name="connsiteX2" fmla="*/ 1076854 w 1341954"/>
              <a:gd name="connsiteY2" fmla="*/ 66275 h 1192952"/>
              <a:gd name="connsiteX3" fmla="*/ 1341954 w 1341954"/>
              <a:gd name="connsiteY3" fmla="*/ 596476 h 1192952"/>
              <a:gd name="connsiteX4" fmla="*/ 1076854 w 1341954"/>
              <a:gd name="connsiteY4" fmla="*/ 1126677 h 1192952"/>
              <a:gd name="connsiteX5" fmla="*/ 265101 w 1341954"/>
              <a:gd name="connsiteY5" fmla="*/ 1126677 h 1192952"/>
              <a:gd name="connsiteX6" fmla="*/ 0 w 1341954"/>
              <a:gd name="connsiteY6" fmla="*/ 596476 h 119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1954" h="1192952">
                <a:moveTo>
                  <a:pt x="0" y="596476"/>
                </a:moveTo>
                <a:lnTo>
                  <a:pt x="265101" y="66275"/>
                </a:lnTo>
                <a:cubicBezTo>
                  <a:pt x="444577" y="-22092"/>
                  <a:pt x="897379" y="-22092"/>
                  <a:pt x="1076854" y="66275"/>
                </a:cubicBezTo>
                <a:cubicBezTo>
                  <a:pt x="1256329" y="154642"/>
                  <a:pt x="1341954" y="419742"/>
                  <a:pt x="1341954" y="596476"/>
                </a:cubicBezTo>
                <a:lnTo>
                  <a:pt x="1076854" y="1126677"/>
                </a:lnTo>
                <a:cubicBezTo>
                  <a:pt x="897379" y="1215044"/>
                  <a:pt x="444577" y="1215044"/>
                  <a:pt x="265101" y="1126677"/>
                </a:cubicBezTo>
                <a:cubicBezTo>
                  <a:pt x="85625" y="1038310"/>
                  <a:pt x="0" y="773210"/>
                  <a:pt x="0" y="596476"/>
                </a:cubicBezTo>
                <a:close/>
              </a:path>
            </a:pathLst>
          </a:custGeom>
          <a:solidFill>
            <a:srgbClr val="CADE7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620283" y="1804346"/>
            <a:ext cx="213324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hình tròn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5151" y="577002"/>
            <a:ext cx="7637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LÀM </a:t>
            </a:r>
            <a:r>
              <a:rPr lang="vi-VN" altLang="zh-CN" sz="32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SẢN PHẨM TRANG TRÍ LỚP HỌC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43493" y="2192383"/>
            <a:ext cx="2943153" cy="3924204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81638" y="2192383"/>
            <a:ext cx="2943153" cy="3924204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566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agon 6"/>
          <p:cNvSpPr/>
          <p:nvPr/>
        </p:nvSpPr>
        <p:spPr>
          <a:xfrm>
            <a:off x="2452816" y="1226138"/>
            <a:ext cx="1035148" cy="925512"/>
          </a:xfrm>
          <a:custGeom>
            <a:avLst/>
            <a:gdLst>
              <a:gd name="connsiteX0" fmla="*/ 0 w 1341954"/>
              <a:gd name="connsiteY0" fmla="*/ 530201 h 1060402"/>
              <a:gd name="connsiteX1" fmla="*/ 265101 w 1341954"/>
              <a:gd name="connsiteY1" fmla="*/ 0 h 1060402"/>
              <a:gd name="connsiteX2" fmla="*/ 1076854 w 1341954"/>
              <a:gd name="connsiteY2" fmla="*/ 0 h 1060402"/>
              <a:gd name="connsiteX3" fmla="*/ 1341954 w 1341954"/>
              <a:gd name="connsiteY3" fmla="*/ 530201 h 1060402"/>
              <a:gd name="connsiteX4" fmla="*/ 1076854 w 1341954"/>
              <a:gd name="connsiteY4" fmla="*/ 1060402 h 1060402"/>
              <a:gd name="connsiteX5" fmla="*/ 265101 w 1341954"/>
              <a:gd name="connsiteY5" fmla="*/ 1060402 h 1060402"/>
              <a:gd name="connsiteX6" fmla="*/ 0 w 1341954"/>
              <a:gd name="connsiteY6" fmla="*/ 530201 h 1060402"/>
              <a:gd name="connsiteX0" fmla="*/ 0 w 1341954"/>
              <a:gd name="connsiteY0" fmla="*/ 530201 h 1060402"/>
              <a:gd name="connsiteX1" fmla="*/ 265101 w 1341954"/>
              <a:gd name="connsiteY1" fmla="*/ 0 h 1060402"/>
              <a:gd name="connsiteX2" fmla="*/ 1076854 w 1341954"/>
              <a:gd name="connsiteY2" fmla="*/ 0 h 1060402"/>
              <a:gd name="connsiteX3" fmla="*/ 1341954 w 1341954"/>
              <a:gd name="connsiteY3" fmla="*/ 530201 h 1060402"/>
              <a:gd name="connsiteX4" fmla="*/ 1076854 w 1341954"/>
              <a:gd name="connsiteY4" fmla="*/ 1060402 h 1060402"/>
              <a:gd name="connsiteX5" fmla="*/ 265101 w 1341954"/>
              <a:gd name="connsiteY5" fmla="*/ 1060402 h 1060402"/>
              <a:gd name="connsiteX6" fmla="*/ 0 w 1341954"/>
              <a:gd name="connsiteY6" fmla="*/ 530201 h 1060402"/>
              <a:gd name="connsiteX0" fmla="*/ 0 w 1341954"/>
              <a:gd name="connsiteY0" fmla="*/ 530201 h 1126677"/>
              <a:gd name="connsiteX1" fmla="*/ 265101 w 1341954"/>
              <a:gd name="connsiteY1" fmla="*/ 0 h 1126677"/>
              <a:gd name="connsiteX2" fmla="*/ 1076854 w 1341954"/>
              <a:gd name="connsiteY2" fmla="*/ 0 h 1126677"/>
              <a:gd name="connsiteX3" fmla="*/ 1341954 w 1341954"/>
              <a:gd name="connsiteY3" fmla="*/ 530201 h 1126677"/>
              <a:gd name="connsiteX4" fmla="*/ 1076854 w 1341954"/>
              <a:gd name="connsiteY4" fmla="*/ 1060402 h 1126677"/>
              <a:gd name="connsiteX5" fmla="*/ 265101 w 1341954"/>
              <a:gd name="connsiteY5" fmla="*/ 1060402 h 1126677"/>
              <a:gd name="connsiteX6" fmla="*/ 0 w 1341954"/>
              <a:gd name="connsiteY6" fmla="*/ 530201 h 1126677"/>
              <a:gd name="connsiteX0" fmla="*/ 0 w 1341954"/>
              <a:gd name="connsiteY0" fmla="*/ 530201 h 1126677"/>
              <a:gd name="connsiteX1" fmla="*/ 265101 w 1341954"/>
              <a:gd name="connsiteY1" fmla="*/ 0 h 1126677"/>
              <a:gd name="connsiteX2" fmla="*/ 1076854 w 1341954"/>
              <a:gd name="connsiteY2" fmla="*/ 0 h 1126677"/>
              <a:gd name="connsiteX3" fmla="*/ 1341954 w 1341954"/>
              <a:gd name="connsiteY3" fmla="*/ 530201 h 1126677"/>
              <a:gd name="connsiteX4" fmla="*/ 1076854 w 1341954"/>
              <a:gd name="connsiteY4" fmla="*/ 1060402 h 1126677"/>
              <a:gd name="connsiteX5" fmla="*/ 265101 w 1341954"/>
              <a:gd name="connsiteY5" fmla="*/ 1060402 h 1126677"/>
              <a:gd name="connsiteX6" fmla="*/ 0 w 1341954"/>
              <a:gd name="connsiteY6" fmla="*/ 530201 h 1126677"/>
              <a:gd name="connsiteX0" fmla="*/ 0 w 1341954"/>
              <a:gd name="connsiteY0" fmla="*/ 596476 h 1192952"/>
              <a:gd name="connsiteX1" fmla="*/ 265101 w 1341954"/>
              <a:gd name="connsiteY1" fmla="*/ 66275 h 1192952"/>
              <a:gd name="connsiteX2" fmla="*/ 1076854 w 1341954"/>
              <a:gd name="connsiteY2" fmla="*/ 66275 h 1192952"/>
              <a:gd name="connsiteX3" fmla="*/ 1341954 w 1341954"/>
              <a:gd name="connsiteY3" fmla="*/ 596476 h 1192952"/>
              <a:gd name="connsiteX4" fmla="*/ 1076854 w 1341954"/>
              <a:gd name="connsiteY4" fmla="*/ 1126677 h 1192952"/>
              <a:gd name="connsiteX5" fmla="*/ 265101 w 1341954"/>
              <a:gd name="connsiteY5" fmla="*/ 1126677 h 1192952"/>
              <a:gd name="connsiteX6" fmla="*/ 0 w 1341954"/>
              <a:gd name="connsiteY6" fmla="*/ 596476 h 119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1954" h="1192952">
                <a:moveTo>
                  <a:pt x="0" y="596476"/>
                </a:moveTo>
                <a:lnTo>
                  <a:pt x="265101" y="66275"/>
                </a:lnTo>
                <a:cubicBezTo>
                  <a:pt x="444577" y="-22092"/>
                  <a:pt x="897379" y="-22092"/>
                  <a:pt x="1076854" y="66275"/>
                </a:cubicBezTo>
                <a:cubicBezTo>
                  <a:pt x="1256329" y="154642"/>
                  <a:pt x="1341954" y="419742"/>
                  <a:pt x="1341954" y="596476"/>
                </a:cubicBezTo>
                <a:lnTo>
                  <a:pt x="1076854" y="1126677"/>
                </a:lnTo>
                <a:cubicBezTo>
                  <a:pt x="897379" y="1215044"/>
                  <a:pt x="444577" y="1215044"/>
                  <a:pt x="265101" y="1126677"/>
                </a:cubicBezTo>
                <a:cubicBezTo>
                  <a:pt x="85625" y="1038310"/>
                  <a:pt x="0" y="773210"/>
                  <a:pt x="0" y="596476"/>
                </a:cubicBezTo>
                <a:close/>
              </a:path>
            </a:pathLst>
          </a:custGeom>
          <a:solidFill>
            <a:srgbClr val="CADE7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738114" y="1577187"/>
            <a:ext cx="29942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Phác thảo biển lớp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56850" y="472835"/>
            <a:ext cx="7637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LÀM </a:t>
            </a:r>
            <a:r>
              <a:rPr lang="vi-VN" altLang="zh-CN" sz="32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SẢN PHẨM TRANG TRÍ LỚP HỌC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63202" y="1941008"/>
            <a:ext cx="3150528" cy="4200704"/>
          </a:xfrm>
          <a:prstGeom prst="round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0208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agon 6"/>
          <p:cNvSpPr/>
          <p:nvPr/>
        </p:nvSpPr>
        <p:spPr>
          <a:xfrm>
            <a:off x="2452816" y="1226138"/>
            <a:ext cx="1035148" cy="925512"/>
          </a:xfrm>
          <a:custGeom>
            <a:avLst/>
            <a:gdLst>
              <a:gd name="connsiteX0" fmla="*/ 0 w 1341954"/>
              <a:gd name="connsiteY0" fmla="*/ 530201 h 1060402"/>
              <a:gd name="connsiteX1" fmla="*/ 265101 w 1341954"/>
              <a:gd name="connsiteY1" fmla="*/ 0 h 1060402"/>
              <a:gd name="connsiteX2" fmla="*/ 1076854 w 1341954"/>
              <a:gd name="connsiteY2" fmla="*/ 0 h 1060402"/>
              <a:gd name="connsiteX3" fmla="*/ 1341954 w 1341954"/>
              <a:gd name="connsiteY3" fmla="*/ 530201 h 1060402"/>
              <a:gd name="connsiteX4" fmla="*/ 1076854 w 1341954"/>
              <a:gd name="connsiteY4" fmla="*/ 1060402 h 1060402"/>
              <a:gd name="connsiteX5" fmla="*/ 265101 w 1341954"/>
              <a:gd name="connsiteY5" fmla="*/ 1060402 h 1060402"/>
              <a:gd name="connsiteX6" fmla="*/ 0 w 1341954"/>
              <a:gd name="connsiteY6" fmla="*/ 530201 h 1060402"/>
              <a:gd name="connsiteX0" fmla="*/ 0 w 1341954"/>
              <a:gd name="connsiteY0" fmla="*/ 530201 h 1060402"/>
              <a:gd name="connsiteX1" fmla="*/ 265101 w 1341954"/>
              <a:gd name="connsiteY1" fmla="*/ 0 h 1060402"/>
              <a:gd name="connsiteX2" fmla="*/ 1076854 w 1341954"/>
              <a:gd name="connsiteY2" fmla="*/ 0 h 1060402"/>
              <a:gd name="connsiteX3" fmla="*/ 1341954 w 1341954"/>
              <a:gd name="connsiteY3" fmla="*/ 530201 h 1060402"/>
              <a:gd name="connsiteX4" fmla="*/ 1076854 w 1341954"/>
              <a:gd name="connsiteY4" fmla="*/ 1060402 h 1060402"/>
              <a:gd name="connsiteX5" fmla="*/ 265101 w 1341954"/>
              <a:gd name="connsiteY5" fmla="*/ 1060402 h 1060402"/>
              <a:gd name="connsiteX6" fmla="*/ 0 w 1341954"/>
              <a:gd name="connsiteY6" fmla="*/ 530201 h 1060402"/>
              <a:gd name="connsiteX0" fmla="*/ 0 w 1341954"/>
              <a:gd name="connsiteY0" fmla="*/ 530201 h 1126677"/>
              <a:gd name="connsiteX1" fmla="*/ 265101 w 1341954"/>
              <a:gd name="connsiteY1" fmla="*/ 0 h 1126677"/>
              <a:gd name="connsiteX2" fmla="*/ 1076854 w 1341954"/>
              <a:gd name="connsiteY2" fmla="*/ 0 h 1126677"/>
              <a:gd name="connsiteX3" fmla="*/ 1341954 w 1341954"/>
              <a:gd name="connsiteY3" fmla="*/ 530201 h 1126677"/>
              <a:gd name="connsiteX4" fmla="*/ 1076854 w 1341954"/>
              <a:gd name="connsiteY4" fmla="*/ 1060402 h 1126677"/>
              <a:gd name="connsiteX5" fmla="*/ 265101 w 1341954"/>
              <a:gd name="connsiteY5" fmla="*/ 1060402 h 1126677"/>
              <a:gd name="connsiteX6" fmla="*/ 0 w 1341954"/>
              <a:gd name="connsiteY6" fmla="*/ 530201 h 1126677"/>
              <a:gd name="connsiteX0" fmla="*/ 0 w 1341954"/>
              <a:gd name="connsiteY0" fmla="*/ 530201 h 1126677"/>
              <a:gd name="connsiteX1" fmla="*/ 265101 w 1341954"/>
              <a:gd name="connsiteY1" fmla="*/ 0 h 1126677"/>
              <a:gd name="connsiteX2" fmla="*/ 1076854 w 1341954"/>
              <a:gd name="connsiteY2" fmla="*/ 0 h 1126677"/>
              <a:gd name="connsiteX3" fmla="*/ 1341954 w 1341954"/>
              <a:gd name="connsiteY3" fmla="*/ 530201 h 1126677"/>
              <a:gd name="connsiteX4" fmla="*/ 1076854 w 1341954"/>
              <a:gd name="connsiteY4" fmla="*/ 1060402 h 1126677"/>
              <a:gd name="connsiteX5" fmla="*/ 265101 w 1341954"/>
              <a:gd name="connsiteY5" fmla="*/ 1060402 h 1126677"/>
              <a:gd name="connsiteX6" fmla="*/ 0 w 1341954"/>
              <a:gd name="connsiteY6" fmla="*/ 530201 h 1126677"/>
              <a:gd name="connsiteX0" fmla="*/ 0 w 1341954"/>
              <a:gd name="connsiteY0" fmla="*/ 596476 h 1192952"/>
              <a:gd name="connsiteX1" fmla="*/ 265101 w 1341954"/>
              <a:gd name="connsiteY1" fmla="*/ 66275 h 1192952"/>
              <a:gd name="connsiteX2" fmla="*/ 1076854 w 1341954"/>
              <a:gd name="connsiteY2" fmla="*/ 66275 h 1192952"/>
              <a:gd name="connsiteX3" fmla="*/ 1341954 w 1341954"/>
              <a:gd name="connsiteY3" fmla="*/ 596476 h 1192952"/>
              <a:gd name="connsiteX4" fmla="*/ 1076854 w 1341954"/>
              <a:gd name="connsiteY4" fmla="*/ 1126677 h 1192952"/>
              <a:gd name="connsiteX5" fmla="*/ 265101 w 1341954"/>
              <a:gd name="connsiteY5" fmla="*/ 1126677 h 1192952"/>
              <a:gd name="connsiteX6" fmla="*/ 0 w 1341954"/>
              <a:gd name="connsiteY6" fmla="*/ 596476 h 119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1954" h="1192952">
                <a:moveTo>
                  <a:pt x="0" y="596476"/>
                </a:moveTo>
                <a:lnTo>
                  <a:pt x="265101" y="66275"/>
                </a:lnTo>
                <a:cubicBezTo>
                  <a:pt x="444577" y="-22092"/>
                  <a:pt x="897379" y="-22092"/>
                  <a:pt x="1076854" y="66275"/>
                </a:cubicBezTo>
                <a:cubicBezTo>
                  <a:pt x="1256329" y="154642"/>
                  <a:pt x="1341954" y="419742"/>
                  <a:pt x="1341954" y="596476"/>
                </a:cubicBezTo>
                <a:lnTo>
                  <a:pt x="1076854" y="1126677"/>
                </a:lnTo>
                <a:cubicBezTo>
                  <a:pt x="897379" y="1215044"/>
                  <a:pt x="444577" y="1215044"/>
                  <a:pt x="265101" y="1126677"/>
                </a:cubicBezTo>
                <a:cubicBezTo>
                  <a:pt x="85625" y="1038310"/>
                  <a:pt x="0" y="773210"/>
                  <a:pt x="0" y="596476"/>
                </a:cubicBezTo>
                <a:close/>
              </a:path>
            </a:pathLst>
          </a:custGeom>
          <a:solidFill>
            <a:srgbClr val="CADE7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642834" y="1593814"/>
            <a:ext cx="335386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Trang trí và hoàn thiện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8441" y="500264"/>
            <a:ext cx="7637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LÀM </a:t>
            </a:r>
            <a:r>
              <a:rPr lang="vi-VN" altLang="zh-CN" sz="32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SẢN PHẨM TRANG TRÍ LỚP HỌC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04948" y="2363246"/>
            <a:ext cx="3139271" cy="4185694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62062" y="1763043"/>
            <a:ext cx="3139271" cy="4185694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822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375760" y="1574433"/>
            <a:ext cx="4104471" cy="4674741"/>
          </a:xfrm>
          <a:prstGeom prst="roundRect">
            <a:avLst/>
          </a:prstGeom>
          <a:solidFill>
            <a:srgbClr val="CADE7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551404" y="1574434"/>
            <a:ext cx="4104471" cy="4674741"/>
          </a:xfrm>
          <a:prstGeom prst="roundRect">
            <a:avLst/>
          </a:prstGeom>
          <a:solidFill>
            <a:srgbClr val="CADE7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345074" y="363999"/>
            <a:ext cx="674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KIỂM TRA VÀ ĐIỀU CHỈNH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0298F-436E-3C34-55F8-7C8982CABA69}"/>
              </a:ext>
            </a:extLst>
          </p:cNvPr>
          <p:cNvSpPr txBox="1"/>
          <p:nvPr/>
        </p:nvSpPr>
        <p:spPr>
          <a:xfrm>
            <a:off x="6897035" y="1770669"/>
            <a:ext cx="3635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1404" y="2536814"/>
            <a:ext cx="3968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 tạo bởi hình vuông,</a:t>
            </a:r>
          </a:p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tròn, hình tam giác,</a:t>
            </a:r>
          </a:p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chữ nhật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33143" y="4602102"/>
            <a:ext cx="3805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Trang trí đẹp, sáng tạo,</a:t>
            </a:r>
          </a:p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chắc chắn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1250" r="10526" b="2556"/>
          <a:stretch/>
        </p:blipFill>
        <p:spPr>
          <a:xfrm>
            <a:off x="1626932" y="2536814"/>
            <a:ext cx="3602125" cy="26642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754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4" grpId="0"/>
      <p:bldP spid="11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133388" y="440364"/>
            <a:ext cx="5154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altLang="zh-CN" sz="32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TRANG TRÍ LỚP HỌC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320">
            <a:off x="6238500" y="2929665"/>
            <a:ext cx="4467246" cy="335638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258">
            <a:off x="1419000" y="4607330"/>
            <a:ext cx="2921721" cy="17787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1250" r="10526" b="2556"/>
          <a:stretch/>
        </p:blipFill>
        <p:spPr>
          <a:xfrm>
            <a:off x="650367" y="1129971"/>
            <a:ext cx="4458985" cy="32980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268" y="927803"/>
            <a:ext cx="4611059" cy="177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5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602" y="1392414"/>
            <a:ext cx="8846877" cy="4343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586607" y="400708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666532" y="1392414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6827" t="7035" r="5654" b="3542"/>
          <a:stretch/>
        </p:blipFill>
        <p:spPr>
          <a:xfrm>
            <a:off x="6469988" y="3495668"/>
            <a:ext cx="698932" cy="698932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9571" t="6413" r="10420" b="6660"/>
          <a:stretch/>
        </p:blipFill>
        <p:spPr>
          <a:xfrm>
            <a:off x="7873865" y="4489221"/>
            <a:ext cx="738664" cy="738664"/>
          </a:xfrm>
          <a:prstGeom prst="ellipse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43126" y="3477760"/>
            <a:ext cx="3976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 tạo bởi hình vuông,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tròn, hình tam giác,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chữ nhật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09672" y="4519999"/>
            <a:ext cx="3805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Trang trí đẹp, sáng tạo,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chắc chắn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87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02" y="3430402"/>
            <a:ext cx="1315971" cy="21561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2832516" y="2599405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2" y="227513"/>
            <a:ext cx="1417791" cy="97939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7" name="Group 6"/>
          <p:cNvGrpSpPr/>
          <p:nvPr/>
        </p:nvGrpSpPr>
        <p:grpSpPr>
          <a:xfrm>
            <a:off x="7768009" y="227513"/>
            <a:ext cx="1841407" cy="1594957"/>
            <a:chOff x="62181" y="3966785"/>
            <a:chExt cx="2508890" cy="2173105"/>
          </a:xfrm>
        </p:grpSpPr>
        <p:sp>
          <p:nvSpPr>
            <p:cNvPr id="8" name="Rectangle 7"/>
            <p:cNvSpPr/>
            <p:nvPr/>
          </p:nvSpPr>
          <p:spPr>
            <a:xfrm>
              <a:off x="62181" y="3966785"/>
              <a:ext cx="2508890" cy="2173105"/>
            </a:xfrm>
            <a:prstGeom prst="rect">
              <a:avLst/>
            </a:prstGeom>
            <a:solidFill>
              <a:srgbClr val="FD7A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847702" y="4581201"/>
              <a:ext cx="866642" cy="385444"/>
              <a:chOff x="3132630" y="3429000"/>
              <a:chExt cx="866642" cy="385444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3132630" y="3429000"/>
                <a:ext cx="385444" cy="3854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613828" y="3429000"/>
                <a:ext cx="385444" cy="3854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3163157" y="3473246"/>
                <a:ext cx="324389" cy="324389"/>
              </a:xfrm>
              <a:prstGeom prst="ellipse">
                <a:avLst/>
              </a:prstGeom>
              <a:solidFill>
                <a:srgbClr val="2F2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644355" y="3459527"/>
                <a:ext cx="324389" cy="324389"/>
              </a:xfrm>
              <a:prstGeom prst="ellipse">
                <a:avLst/>
              </a:prstGeom>
              <a:solidFill>
                <a:srgbClr val="2F2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770101" y="5037788"/>
              <a:ext cx="155202" cy="155202"/>
            </a:xfrm>
            <a:prstGeom prst="ellipse">
              <a:avLst/>
            </a:prstGeom>
            <a:solidFill>
              <a:srgbClr val="9B7E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624117" y="5037788"/>
              <a:ext cx="155202" cy="155202"/>
            </a:xfrm>
            <a:prstGeom prst="ellipse">
              <a:avLst/>
            </a:prstGeom>
            <a:solidFill>
              <a:srgbClr val="9B7E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Block Arc 11"/>
            <p:cNvSpPr/>
            <p:nvPr/>
          </p:nvSpPr>
          <p:spPr>
            <a:xfrm rot="9944640">
              <a:off x="1169202" y="4995277"/>
              <a:ext cx="218097" cy="228078"/>
            </a:xfrm>
            <a:prstGeom prst="blockArc">
              <a:avLst>
                <a:gd name="adj1" fmla="val 10800000"/>
                <a:gd name="adj2" fmla="val 1428488"/>
                <a:gd name="adj3" fmla="val 12837"/>
              </a:avLst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242587" y="2003870"/>
            <a:ext cx="2222647" cy="1498451"/>
            <a:chOff x="4723933" y="4370078"/>
            <a:chExt cx="2729568" cy="1931519"/>
          </a:xfrm>
        </p:grpSpPr>
        <p:sp>
          <p:nvSpPr>
            <p:cNvPr id="18" name="Isosceles Triangle 17"/>
            <p:cNvSpPr/>
            <p:nvPr/>
          </p:nvSpPr>
          <p:spPr>
            <a:xfrm>
              <a:off x="4723933" y="4370078"/>
              <a:ext cx="2729568" cy="1931519"/>
            </a:xfrm>
            <a:prstGeom prst="triangle">
              <a:avLst/>
            </a:prstGeom>
            <a:solidFill>
              <a:srgbClr val="31BE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5782898" y="5321284"/>
              <a:ext cx="885349" cy="385444"/>
              <a:chOff x="3113923" y="3429000"/>
              <a:chExt cx="885349" cy="385444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3132630" y="3429000"/>
                <a:ext cx="385444" cy="3854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613828" y="3429000"/>
                <a:ext cx="385444" cy="3854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3113923" y="3459527"/>
                <a:ext cx="324389" cy="324389"/>
              </a:xfrm>
              <a:prstGeom prst="ellipse">
                <a:avLst/>
              </a:prstGeom>
              <a:solidFill>
                <a:srgbClr val="2F2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582900" y="3477572"/>
                <a:ext cx="324389" cy="324389"/>
              </a:xfrm>
              <a:prstGeom prst="ellipse">
                <a:avLst/>
              </a:prstGeom>
              <a:solidFill>
                <a:srgbClr val="2F2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Oval 19"/>
            <p:cNvSpPr/>
            <p:nvPr/>
          </p:nvSpPr>
          <p:spPr>
            <a:xfrm>
              <a:off x="5736630" y="5789639"/>
              <a:ext cx="155202" cy="155202"/>
            </a:xfrm>
            <a:prstGeom prst="ellipse">
              <a:avLst/>
            </a:prstGeom>
            <a:solidFill>
              <a:srgbClr val="FC4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590646" y="5789639"/>
              <a:ext cx="155202" cy="155202"/>
            </a:xfrm>
            <a:prstGeom prst="ellipse">
              <a:avLst/>
            </a:prstGeom>
            <a:solidFill>
              <a:srgbClr val="FC4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Chord 21"/>
            <p:cNvSpPr/>
            <p:nvPr/>
          </p:nvSpPr>
          <p:spPr>
            <a:xfrm rot="16200000">
              <a:off x="6057363" y="5789009"/>
              <a:ext cx="304549" cy="304549"/>
            </a:xfrm>
            <a:prstGeom prst="chord">
              <a:avLst/>
            </a:prstGeom>
            <a:solidFill>
              <a:srgbClr val="FC4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 rot="2266387" flipV="1">
              <a:off x="6102719" y="5785808"/>
              <a:ext cx="203389" cy="303352"/>
            </a:xfrm>
            <a:custGeom>
              <a:avLst/>
              <a:gdLst>
                <a:gd name="connsiteX0" fmla="*/ 139521 w 203389"/>
                <a:gd name="connsiteY0" fmla="*/ 303352 h 303352"/>
                <a:gd name="connsiteX1" fmla="*/ 187636 w 203389"/>
                <a:gd name="connsiteY1" fmla="*/ 288911 h 303352"/>
                <a:gd name="connsiteX2" fmla="*/ 203389 w 203389"/>
                <a:gd name="connsiteY2" fmla="*/ 277681 h 303352"/>
                <a:gd name="connsiteX3" fmla="*/ 195212 w 203389"/>
                <a:gd name="connsiteY3" fmla="*/ 274620 h 303352"/>
                <a:gd name="connsiteX4" fmla="*/ 124263 w 203389"/>
                <a:gd name="connsiteY4" fmla="*/ 103334 h 303352"/>
                <a:gd name="connsiteX5" fmla="*/ 178651 w 203389"/>
                <a:gd name="connsiteY5" fmla="*/ 21938 h 303352"/>
                <a:gd name="connsiteX6" fmla="*/ 187611 w 203389"/>
                <a:gd name="connsiteY6" fmla="*/ 17122 h 303352"/>
                <a:gd name="connsiteX7" fmla="*/ 179307 w 203389"/>
                <a:gd name="connsiteY7" fmla="*/ 11882 h 303352"/>
                <a:gd name="connsiteX8" fmla="*/ 0 w 203389"/>
                <a:gd name="connsiteY8" fmla="*/ 59012 h 303352"/>
                <a:gd name="connsiteX9" fmla="*/ 139521 w 203389"/>
                <a:gd name="connsiteY9" fmla="*/ 303352 h 30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389" h="303352">
                  <a:moveTo>
                    <a:pt x="139521" y="303352"/>
                  </a:moveTo>
                  <a:cubicBezTo>
                    <a:pt x="156614" y="301185"/>
                    <a:pt x="172810" y="296214"/>
                    <a:pt x="187636" y="288911"/>
                  </a:cubicBezTo>
                  <a:lnTo>
                    <a:pt x="203389" y="277681"/>
                  </a:lnTo>
                  <a:lnTo>
                    <a:pt x="195212" y="274620"/>
                  </a:lnTo>
                  <a:cubicBezTo>
                    <a:pt x="135526" y="240160"/>
                    <a:pt x="106425" y="169907"/>
                    <a:pt x="124263" y="103334"/>
                  </a:cubicBezTo>
                  <a:cubicBezTo>
                    <a:pt x="133182" y="70048"/>
                    <a:pt x="152724" y="41832"/>
                    <a:pt x="178651" y="21938"/>
                  </a:cubicBezTo>
                  <a:lnTo>
                    <a:pt x="187611" y="17122"/>
                  </a:lnTo>
                  <a:lnTo>
                    <a:pt x="179307" y="11882"/>
                  </a:lnTo>
                  <a:cubicBezTo>
                    <a:pt x="115759" y="-14796"/>
                    <a:pt x="42216" y="4535"/>
                    <a:pt x="0" y="59012"/>
                  </a:cubicBezTo>
                  <a:lnTo>
                    <a:pt x="139521" y="30335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870263" y="5108588"/>
            <a:ext cx="1633172" cy="1523944"/>
            <a:chOff x="8172113" y="4257312"/>
            <a:chExt cx="1746290" cy="1578496"/>
          </a:xfrm>
        </p:grpSpPr>
        <p:sp>
          <p:nvSpPr>
            <p:cNvPr id="29" name="Oval 28"/>
            <p:cNvSpPr/>
            <p:nvPr/>
          </p:nvSpPr>
          <p:spPr>
            <a:xfrm>
              <a:off x="8172113" y="4257312"/>
              <a:ext cx="1746290" cy="1578496"/>
            </a:xfrm>
            <a:prstGeom prst="ellipse">
              <a:avLst/>
            </a:prstGeom>
            <a:pattFill prst="pct90">
              <a:fgClr>
                <a:srgbClr val="9A7D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8407629" y="4982610"/>
              <a:ext cx="155202" cy="155202"/>
            </a:xfrm>
            <a:prstGeom prst="ellipse">
              <a:avLst/>
            </a:prstGeom>
            <a:solidFill>
              <a:srgbClr val="F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9261645" y="4982610"/>
              <a:ext cx="155202" cy="155202"/>
            </a:xfrm>
            <a:prstGeom prst="ellipse">
              <a:avLst/>
            </a:prstGeom>
            <a:solidFill>
              <a:srgbClr val="F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Block Arc 31"/>
            <p:cNvSpPr/>
            <p:nvPr/>
          </p:nvSpPr>
          <p:spPr>
            <a:xfrm rot="9944640">
              <a:off x="8778830" y="4941655"/>
              <a:ext cx="205858" cy="224967"/>
            </a:xfrm>
            <a:prstGeom prst="blockArc">
              <a:avLst>
                <a:gd name="adj1" fmla="val 10800000"/>
                <a:gd name="adj2" fmla="val 1428488"/>
                <a:gd name="adj3" fmla="val 12837"/>
              </a:avLst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8425157" y="4500065"/>
              <a:ext cx="866642" cy="385444"/>
              <a:chOff x="3132630" y="3429000"/>
              <a:chExt cx="866642" cy="385444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3132630" y="3429000"/>
                <a:ext cx="385444" cy="3854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3613828" y="3429000"/>
                <a:ext cx="385444" cy="3854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3163157" y="3473246"/>
                <a:ext cx="324389" cy="324389"/>
              </a:xfrm>
              <a:prstGeom prst="ellipse">
                <a:avLst/>
              </a:prstGeom>
              <a:solidFill>
                <a:srgbClr val="2F2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3644355" y="3459527"/>
                <a:ext cx="324389" cy="324389"/>
              </a:xfrm>
              <a:prstGeom prst="ellipse">
                <a:avLst/>
              </a:prstGeom>
              <a:solidFill>
                <a:srgbClr val="2F2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477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7.29167E-6 3.7037E-7 L -0.19636 0.07639 L -0.43659 -0.08681 L -0.26381 -0.31459 L -0.4862 -0.57685 L -0.23764 -0.85996 L 0.04804 -0.45533 L 0.12812 -0.88079 L 0.49817 -0.65023 L 0.44505 -0.18866 L 0.12643 0.10648 L 0.12643 0.10648 " pathEditMode="relative" ptsTypes="AAAAAAAAAAAA">
                                      <p:cBhvr>
                                        <p:cTn id="28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9011 0.02176 L -0.06146 0.48171 L -0.20977 0.19398 L -0.43724 0.10393 L -0.64115 0.49074 L -0.85938 0.06805 L -0.6918 -0.21945 L -0.6875 -0.4831 L -0.52995 -0.12662 L -0.40612 -0.4787 L -0.37917 0.0456 L -0.1862 -0.10116 L -0.14154 -0.48033 L 0.07682 -0.12963 " pathEditMode="relative" rAng="0" ptsTypes="AAAAAAAAAAAAAA">
                                      <p:cBhvr>
                                        <p:cTn id="3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17" y="-180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68 0.03773 L -0.39323 -0.04445 L -0.54323 0.18912 L -0.62409 0.40324 L -0.32331 0.20555 L -0.40091 0.59652 L -0.18346 0.47523 L 0.01706 0.81088 L 0.19661 0.41689 L 0.04401 0.12314 " pathEditMode="relative" ptsTypes="AAAAAAAAAA">
                                      <p:cBhvr>
                                        <p:cTn id="32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78511" y="3712980"/>
            <a:ext cx="1131133" cy="1011423"/>
            <a:chOff x="6678202" y="4890499"/>
            <a:chExt cx="1131133" cy="1011423"/>
          </a:xfrm>
        </p:grpSpPr>
        <p:sp>
          <p:nvSpPr>
            <p:cNvPr id="21" name="Oval 20"/>
            <p:cNvSpPr/>
            <p:nvPr/>
          </p:nvSpPr>
          <p:spPr>
            <a:xfrm>
              <a:off x="6678202" y="4890499"/>
              <a:ext cx="1011423" cy="1011423"/>
            </a:xfrm>
            <a:prstGeom prst="ellipse">
              <a:avLst/>
            </a:prstGeom>
            <a:solidFill>
              <a:srgbClr val="E1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1500B4-2A13-B105-884B-9C3A22343CC6}"/>
                </a:ext>
              </a:extLst>
            </p:cNvPr>
            <p:cNvSpPr txBox="1"/>
            <p:nvPr/>
          </p:nvSpPr>
          <p:spPr>
            <a:xfrm>
              <a:off x="6751245" y="5165377"/>
              <a:ext cx="1058090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2</a:t>
              </a: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9" y="17784"/>
            <a:ext cx="1726214" cy="11924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2165924" y="389729"/>
            <a:ext cx="1657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C8E38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3803" y="1210234"/>
            <a:ext cx="96148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54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THỰC HÀNH </a:t>
            </a:r>
          </a:p>
          <a:p>
            <a:pPr lvl="0" algn="ctr">
              <a:defRPr/>
            </a:pPr>
            <a:r>
              <a:rPr lang="en-US" altLang="zh-CN" sz="54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TRANG TRÍ LỚP HỌC</a:t>
            </a:r>
          </a:p>
          <a:p>
            <a:pPr lvl="0" algn="ctr">
              <a:defRPr/>
            </a:pPr>
            <a:r>
              <a:rPr lang="en-US" altLang="zh-CN" sz="54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BẰNG CÁC HÌNH HÌNH HỌC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36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465989" y="967553"/>
            <a:ext cx="178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 chơi: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02401" y="201965"/>
            <a:ext cx="6703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TRÒ CHƠI “</a:t>
            </a:r>
            <a:r>
              <a:rPr lang="en-US" altLang="zh-CN" sz="32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TỚ TÊN LÀ GÌ?”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76979"/>
            <a:ext cx="1417791" cy="979395"/>
          </a:xfrm>
          <a:prstGeom prst="rect">
            <a:avLst/>
          </a:prstGeom>
        </p:spPr>
      </p:pic>
      <p:sp>
        <p:nvSpPr>
          <p:cNvPr id="4" name="AutoShape 4" descr="Hình ảnh Người Phụ Nữ Mặc Vest Cầm Tờ Giấy Trắng Trong Tay PNG , Áo Khoác  Lỏng, Sắp Xếp, Bệnh đa Xơ Cứng PNG trong suốt và Vector để tải xuố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9453" y="1626341"/>
            <a:ext cx="17087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</a:t>
            </a:r>
            <a:r>
              <a:rPr 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Quản trò giơ lên một số hình và hỏi “Tớ tên là gì?”</a:t>
            </a:r>
            <a:endParaRPr lang="vi-VN" sz="20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81200" y="1629367"/>
            <a:ext cx="20874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</a:t>
            </a:r>
            <a:r>
              <a:rPr 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Người chơi nhanh chóng đáp và lấy trong bộ đồ dùng học tập giơ lên</a:t>
            </a:r>
            <a:endParaRPr lang="vi-VN" sz="20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71637" y="1629367"/>
            <a:ext cx="2509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Quản trò đưa ra số lượng hình và hỏi đó là hình ghép gì</a:t>
            </a:r>
            <a:endParaRPr lang="vi-VN" sz="20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83907" y="1626341"/>
            <a:ext cx="2212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Người chơi đưa ra đáp án đúng thì chiến thắng</a:t>
            </a:r>
            <a:endParaRPr lang="vi-VN" sz="20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004205" y="4768690"/>
            <a:ext cx="1841407" cy="1594957"/>
            <a:chOff x="62181" y="3966785"/>
            <a:chExt cx="2508890" cy="2173105"/>
          </a:xfrm>
        </p:grpSpPr>
        <p:sp>
          <p:nvSpPr>
            <p:cNvPr id="23" name="Rectangle 22"/>
            <p:cNvSpPr/>
            <p:nvPr/>
          </p:nvSpPr>
          <p:spPr>
            <a:xfrm>
              <a:off x="62181" y="3966785"/>
              <a:ext cx="2508890" cy="2173105"/>
            </a:xfrm>
            <a:prstGeom prst="rect">
              <a:avLst/>
            </a:prstGeom>
            <a:solidFill>
              <a:srgbClr val="FD7A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847702" y="4581201"/>
              <a:ext cx="866642" cy="385444"/>
              <a:chOff x="3132630" y="3429000"/>
              <a:chExt cx="866642" cy="385444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132630" y="3429000"/>
                <a:ext cx="385444" cy="3854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3613828" y="3429000"/>
                <a:ext cx="385444" cy="3854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3163157" y="3473246"/>
                <a:ext cx="324389" cy="324389"/>
              </a:xfrm>
              <a:prstGeom prst="ellipse">
                <a:avLst/>
              </a:prstGeom>
              <a:solidFill>
                <a:srgbClr val="2F2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3644355" y="3459527"/>
                <a:ext cx="324389" cy="324389"/>
              </a:xfrm>
              <a:prstGeom prst="ellipse">
                <a:avLst/>
              </a:prstGeom>
              <a:solidFill>
                <a:srgbClr val="2F2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Oval 25"/>
            <p:cNvSpPr/>
            <p:nvPr/>
          </p:nvSpPr>
          <p:spPr>
            <a:xfrm>
              <a:off x="770101" y="5037788"/>
              <a:ext cx="155202" cy="155202"/>
            </a:xfrm>
            <a:prstGeom prst="ellipse">
              <a:avLst/>
            </a:prstGeom>
            <a:solidFill>
              <a:srgbClr val="9B7E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624117" y="5037788"/>
              <a:ext cx="155202" cy="155202"/>
            </a:xfrm>
            <a:prstGeom prst="ellipse">
              <a:avLst/>
            </a:prstGeom>
            <a:solidFill>
              <a:srgbClr val="9B7E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Block Arc 27"/>
            <p:cNvSpPr/>
            <p:nvPr/>
          </p:nvSpPr>
          <p:spPr>
            <a:xfrm rot="9944640">
              <a:off x="1169202" y="4995277"/>
              <a:ext cx="218097" cy="228078"/>
            </a:xfrm>
            <a:prstGeom prst="blockArc">
              <a:avLst>
                <a:gd name="adj1" fmla="val 10800000"/>
                <a:gd name="adj2" fmla="val 1428488"/>
                <a:gd name="adj3" fmla="val 12837"/>
              </a:avLst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276762" y="2978858"/>
            <a:ext cx="2222647" cy="1498451"/>
            <a:chOff x="4723933" y="4370078"/>
            <a:chExt cx="2729568" cy="1931519"/>
          </a:xfrm>
        </p:grpSpPr>
        <p:sp>
          <p:nvSpPr>
            <p:cNvPr id="34" name="Isosceles Triangle 33"/>
            <p:cNvSpPr/>
            <p:nvPr/>
          </p:nvSpPr>
          <p:spPr>
            <a:xfrm>
              <a:off x="4723933" y="4370078"/>
              <a:ext cx="2729568" cy="1931519"/>
            </a:xfrm>
            <a:prstGeom prst="triangle">
              <a:avLst/>
            </a:prstGeom>
            <a:solidFill>
              <a:srgbClr val="31BE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5782898" y="5321284"/>
              <a:ext cx="885349" cy="385444"/>
              <a:chOff x="3113923" y="3429000"/>
              <a:chExt cx="885349" cy="385444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3132630" y="3429000"/>
                <a:ext cx="385444" cy="3854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3613828" y="3429000"/>
                <a:ext cx="385444" cy="3854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113923" y="3459527"/>
                <a:ext cx="324389" cy="324389"/>
              </a:xfrm>
              <a:prstGeom prst="ellipse">
                <a:avLst/>
              </a:prstGeom>
              <a:solidFill>
                <a:srgbClr val="2F2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3582900" y="3477572"/>
                <a:ext cx="324389" cy="324389"/>
              </a:xfrm>
              <a:prstGeom prst="ellipse">
                <a:avLst/>
              </a:prstGeom>
              <a:solidFill>
                <a:srgbClr val="2F2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Oval 35"/>
            <p:cNvSpPr/>
            <p:nvPr/>
          </p:nvSpPr>
          <p:spPr>
            <a:xfrm>
              <a:off x="5736630" y="5789639"/>
              <a:ext cx="155202" cy="155202"/>
            </a:xfrm>
            <a:prstGeom prst="ellipse">
              <a:avLst/>
            </a:prstGeom>
            <a:solidFill>
              <a:srgbClr val="FC4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6590646" y="5789639"/>
              <a:ext cx="155202" cy="155202"/>
            </a:xfrm>
            <a:prstGeom prst="ellipse">
              <a:avLst/>
            </a:prstGeom>
            <a:solidFill>
              <a:srgbClr val="FC4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Chord 37"/>
            <p:cNvSpPr/>
            <p:nvPr/>
          </p:nvSpPr>
          <p:spPr>
            <a:xfrm rot="16200000">
              <a:off x="6057363" y="5789009"/>
              <a:ext cx="304549" cy="304549"/>
            </a:xfrm>
            <a:prstGeom prst="chord">
              <a:avLst/>
            </a:prstGeom>
            <a:solidFill>
              <a:srgbClr val="FC4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 rot="2266387" flipV="1">
              <a:off x="6102719" y="5785808"/>
              <a:ext cx="203389" cy="303352"/>
            </a:xfrm>
            <a:custGeom>
              <a:avLst/>
              <a:gdLst>
                <a:gd name="connsiteX0" fmla="*/ 139521 w 203389"/>
                <a:gd name="connsiteY0" fmla="*/ 303352 h 303352"/>
                <a:gd name="connsiteX1" fmla="*/ 187636 w 203389"/>
                <a:gd name="connsiteY1" fmla="*/ 288911 h 303352"/>
                <a:gd name="connsiteX2" fmla="*/ 203389 w 203389"/>
                <a:gd name="connsiteY2" fmla="*/ 277681 h 303352"/>
                <a:gd name="connsiteX3" fmla="*/ 195212 w 203389"/>
                <a:gd name="connsiteY3" fmla="*/ 274620 h 303352"/>
                <a:gd name="connsiteX4" fmla="*/ 124263 w 203389"/>
                <a:gd name="connsiteY4" fmla="*/ 103334 h 303352"/>
                <a:gd name="connsiteX5" fmla="*/ 178651 w 203389"/>
                <a:gd name="connsiteY5" fmla="*/ 21938 h 303352"/>
                <a:gd name="connsiteX6" fmla="*/ 187611 w 203389"/>
                <a:gd name="connsiteY6" fmla="*/ 17122 h 303352"/>
                <a:gd name="connsiteX7" fmla="*/ 179307 w 203389"/>
                <a:gd name="connsiteY7" fmla="*/ 11882 h 303352"/>
                <a:gd name="connsiteX8" fmla="*/ 0 w 203389"/>
                <a:gd name="connsiteY8" fmla="*/ 59012 h 303352"/>
                <a:gd name="connsiteX9" fmla="*/ 139521 w 203389"/>
                <a:gd name="connsiteY9" fmla="*/ 303352 h 30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389" h="303352">
                  <a:moveTo>
                    <a:pt x="139521" y="303352"/>
                  </a:moveTo>
                  <a:cubicBezTo>
                    <a:pt x="156614" y="301185"/>
                    <a:pt x="172810" y="296214"/>
                    <a:pt x="187636" y="288911"/>
                  </a:cubicBezTo>
                  <a:lnTo>
                    <a:pt x="203389" y="277681"/>
                  </a:lnTo>
                  <a:lnTo>
                    <a:pt x="195212" y="274620"/>
                  </a:lnTo>
                  <a:cubicBezTo>
                    <a:pt x="135526" y="240160"/>
                    <a:pt x="106425" y="169907"/>
                    <a:pt x="124263" y="103334"/>
                  </a:cubicBezTo>
                  <a:cubicBezTo>
                    <a:pt x="133182" y="70048"/>
                    <a:pt x="152724" y="41832"/>
                    <a:pt x="178651" y="21938"/>
                  </a:cubicBezTo>
                  <a:lnTo>
                    <a:pt x="187611" y="17122"/>
                  </a:lnTo>
                  <a:lnTo>
                    <a:pt x="179307" y="11882"/>
                  </a:lnTo>
                  <a:cubicBezTo>
                    <a:pt x="115759" y="-14796"/>
                    <a:pt x="42216" y="4535"/>
                    <a:pt x="0" y="59012"/>
                  </a:cubicBezTo>
                  <a:lnTo>
                    <a:pt x="139521" y="30335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71070" y="3721576"/>
            <a:ext cx="1633172" cy="1523944"/>
            <a:chOff x="8172113" y="4257312"/>
            <a:chExt cx="1746290" cy="1578496"/>
          </a:xfrm>
        </p:grpSpPr>
        <p:sp>
          <p:nvSpPr>
            <p:cNvPr id="45" name="Oval 44"/>
            <p:cNvSpPr/>
            <p:nvPr/>
          </p:nvSpPr>
          <p:spPr>
            <a:xfrm>
              <a:off x="8172113" y="4257312"/>
              <a:ext cx="1746290" cy="1578496"/>
            </a:xfrm>
            <a:prstGeom prst="ellipse">
              <a:avLst/>
            </a:prstGeom>
            <a:pattFill prst="pct90">
              <a:fgClr>
                <a:srgbClr val="9A7D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8407629" y="4982610"/>
              <a:ext cx="155202" cy="155202"/>
            </a:xfrm>
            <a:prstGeom prst="ellipse">
              <a:avLst/>
            </a:prstGeom>
            <a:solidFill>
              <a:srgbClr val="F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9261645" y="4982610"/>
              <a:ext cx="155202" cy="155202"/>
            </a:xfrm>
            <a:prstGeom prst="ellipse">
              <a:avLst/>
            </a:prstGeom>
            <a:solidFill>
              <a:srgbClr val="F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Block Arc 47"/>
            <p:cNvSpPr/>
            <p:nvPr/>
          </p:nvSpPr>
          <p:spPr>
            <a:xfrm rot="9944640">
              <a:off x="8778830" y="4941655"/>
              <a:ext cx="205858" cy="224967"/>
            </a:xfrm>
            <a:prstGeom prst="blockArc">
              <a:avLst>
                <a:gd name="adj1" fmla="val 10800000"/>
                <a:gd name="adj2" fmla="val 1428488"/>
                <a:gd name="adj3" fmla="val 12837"/>
              </a:avLst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8425157" y="4500065"/>
              <a:ext cx="866642" cy="385444"/>
              <a:chOff x="3132630" y="3429000"/>
              <a:chExt cx="866642" cy="385444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3132630" y="3429000"/>
                <a:ext cx="385444" cy="3854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3613828" y="3429000"/>
                <a:ext cx="385444" cy="3854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3163157" y="3473246"/>
                <a:ext cx="324389" cy="324389"/>
              </a:xfrm>
              <a:prstGeom prst="ellipse">
                <a:avLst/>
              </a:prstGeom>
              <a:solidFill>
                <a:srgbClr val="2F2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3644355" y="3459527"/>
                <a:ext cx="324389" cy="324389"/>
              </a:xfrm>
              <a:prstGeom prst="ellipse">
                <a:avLst/>
              </a:prstGeom>
              <a:solidFill>
                <a:srgbClr val="2F2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409" y="2176038"/>
            <a:ext cx="4961694" cy="42715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826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18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145606" y="3166414"/>
            <a:ext cx="1120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ý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685582" y="456723"/>
            <a:ext cx="108680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ĐỀ XUẤT Ý TƯỞNG VÀ CÁCH </a:t>
            </a:r>
            <a:endParaRPr lang="en-US" altLang="zh-CN" sz="3200" b="1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altLang="zh-CN" sz="32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SẢN PHẨM TRANG TRÍ LỚP HỌC 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5606" y="1975926"/>
            <a:ext cx="8810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THẢO LUẬN VÀ CHIA SẺ Ý TƯỞNG </a:t>
            </a:r>
            <a:r>
              <a:rPr lang="en-US" altLang="zh-CN" sz="2800" b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800" b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SẢN PHẨM </a:t>
            </a:r>
            <a:endParaRPr lang="en-US" altLang="zh-CN" sz="2800" b="1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b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TRANG TRÍ LỚP HỌC 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8623" y="3689384"/>
            <a:ext cx="5753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 sử dụng vật liệu gì để làm</a:t>
            </a:r>
            <a:r>
              <a:rPr kumimoji="0" lang="en-US" altLang="zh-C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hình khối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8BF85F-3692-5ABE-F35D-D295466A169B}"/>
              </a:ext>
            </a:extLst>
          </p:cNvPr>
          <p:cNvSpPr txBox="1"/>
          <p:nvPr/>
        </p:nvSpPr>
        <p:spPr>
          <a:xfrm>
            <a:off x="2435298" y="4326127"/>
            <a:ext cx="752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 sẽ</a:t>
            </a:r>
            <a:r>
              <a:rPr kumimoji="0" lang="en-US" altLang="zh-C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ghép hình gì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 Sử</a:t>
            </a:r>
            <a:r>
              <a:rPr kumimoji="0" lang="en-US" altLang="zh-C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dụng hình khối gì để ghép?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31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2" grpId="0"/>
      <p:bldP spid="11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315199" y="1713135"/>
            <a:ext cx="4104471" cy="4307521"/>
          </a:xfrm>
          <a:prstGeom prst="rect">
            <a:avLst/>
          </a:prstGeom>
          <a:solidFill>
            <a:srgbClr val="CADE7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0298F-436E-3C34-55F8-7C8982CABA69}"/>
              </a:ext>
            </a:extLst>
          </p:cNvPr>
          <p:cNvSpPr txBox="1"/>
          <p:nvPr/>
        </p:nvSpPr>
        <p:spPr>
          <a:xfrm>
            <a:off x="2888838" y="486343"/>
            <a:ext cx="5258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" t="42785" r="5585" b="10234"/>
          <a:stretch/>
        </p:blipFill>
        <p:spPr>
          <a:xfrm>
            <a:off x="849968" y="1713135"/>
            <a:ext cx="6206902" cy="430752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4" name="TextBox 13"/>
          <p:cNvSpPr txBox="1"/>
          <p:nvPr/>
        </p:nvSpPr>
        <p:spPr>
          <a:xfrm>
            <a:off x="7315199" y="2259412"/>
            <a:ext cx="3968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 tạo bởi hình vuông,</a:t>
            </a:r>
          </a:p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tròn, hình tam giác,</a:t>
            </a:r>
          </a:p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chữ nhật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96938" y="4324700"/>
            <a:ext cx="3805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Trang trí đẹp, sáng tạo,</a:t>
            </a:r>
          </a:p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chắc chắn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3" b="89968" l="9956" r="91704">
                        <a14:foregroundMark x1="32965" y1="43471" x2="34624" y2="44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61" t="34029" r="5087" b="15308"/>
          <a:stretch/>
        </p:blipFill>
        <p:spPr>
          <a:xfrm flipH="1">
            <a:off x="1011632" y="3053912"/>
            <a:ext cx="2171507" cy="192120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36811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685582" y="456723"/>
            <a:ext cx="108680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ĐỀ XUẤT </a:t>
            </a:r>
            <a:r>
              <a:rPr lang="vi-VN" altLang="zh-CN" sz="32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Ý TƯỞNG VÀ CÁCH LÀM </a:t>
            </a:r>
            <a:endParaRPr lang="en-US" altLang="zh-CN" sz="3200" b="1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altLang="zh-CN" sz="32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TRANG TRÍ LỚP HỌC 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1250" r="10526" b="2556"/>
          <a:stretch/>
        </p:blipFill>
        <p:spPr>
          <a:xfrm>
            <a:off x="7219732" y="2783981"/>
            <a:ext cx="4458985" cy="32980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49" y="2736356"/>
            <a:ext cx="6391275" cy="24574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2C5CBF-5429-5792-189F-EF63C4DE5AB2}"/>
              </a:ext>
            </a:extLst>
          </p:cNvPr>
          <p:cNvSpPr txBox="1"/>
          <p:nvPr/>
        </p:nvSpPr>
        <p:spPr>
          <a:xfrm>
            <a:off x="801236" y="1773526"/>
            <a:ext cx="78764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LỰA CHỌN 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Ý TƯỞNG 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</a:t>
            </a:r>
            <a:r>
              <a:rPr lang="en-US" altLang="zh-CN" sz="2800" b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À ĐỀ XUẤT CÁCH LÀM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94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65672" y="671644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3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23819" y="1357258"/>
            <a:ext cx="9746673" cy="497911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3819" y="1813608"/>
            <a:ext cx="43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8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Cùng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vẽ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 ý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tưởng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của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nhóm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57056" y="1608460"/>
            <a:ext cx="5155266" cy="4021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1. Nhóm dùng vật liệu gì để </a:t>
            </a:r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làm </a:t>
            </a:r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trang trí</a:t>
            </a:r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……………………………………………………………………………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2. Nhóm sử dụng hình gì? Mỗi loại mấy hình?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……………………………………………………………………………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……………………………………………………………………………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3.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Tên sản phẩm nhóm lắp</a:t>
            </a:r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ghép được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là gì?</a:t>
            </a:r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……………………………………………………………………………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>
              <a:spcBef>
                <a:spcPts val="800"/>
              </a:spcBef>
              <a:spcAft>
                <a:spcPts val="800"/>
              </a:spcAft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4</a:t>
            </a:r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 Ưu, nhược điểm của sản phẩm?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……………………………………………………………………………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933476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5151" y="577002"/>
            <a:ext cx="7637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LÀM </a:t>
            </a:r>
            <a:r>
              <a:rPr lang="vi-VN" altLang="zh-CN" sz="32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SẢN PHẨM TRANG TRÍ LỚP HỌC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393660" y="1930660"/>
            <a:ext cx="42317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dụng cụ và vật liệu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2393660" y="2469099"/>
            <a:ext cx="69111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màu, bút chì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bút màu,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kéo, thước kẻ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keo dán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04" y="3391749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507715" y="437619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284" y="3281705"/>
            <a:ext cx="1386157" cy="14284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534BBA-CA89-82EC-588D-F91E3A4B96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18" y="3236344"/>
            <a:ext cx="1714739" cy="16194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7678" y="3236344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477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955060" y="1602004"/>
            <a:ext cx="721908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sản</a:t>
            </a:r>
            <a:r>
              <a:rPr kumimoji="0" lang="pt-BR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phẩm trang trí lớp học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 cách của em hoặc nhóm em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320">
            <a:off x="6043291" y="2498150"/>
            <a:ext cx="4467246" cy="335638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258">
            <a:off x="1490922" y="3560495"/>
            <a:ext cx="2921721" cy="17787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825151" y="577002"/>
            <a:ext cx="7637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LÀM </a:t>
            </a:r>
            <a:r>
              <a:rPr lang="vi-VN" altLang="zh-CN" sz="32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SẢN PHẨM TRANG TRÍ LỚP HỌC </a:t>
            </a:r>
          </a:p>
        </p:txBody>
      </p:sp>
    </p:spTree>
    <p:extLst>
      <p:ext uri="{BB962C8B-B14F-4D97-AF65-F5344CB8AC3E}">
        <p14:creationId xmlns:p14="http://schemas.microsoft.com/office/powerpoint/2010/main" val="414316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DBB2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3883</TotalTime>
  <Words>782</Words>
  <Application>Microsoft Office PowerPoint</Application>
  <PresentationFormat>Widescreen</PresentationFormat>
  <Paragraphs>97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Quicksand</vt:lpstr>
      <vt:lpstr>Calibri</vt:lpstr>
      <vt:lpstr>Pangolin</vt:lpstr>
      <vt:lpstr>Roboto</vt:lpstr>
      <vt:lpstr>Times New Roman</vt:lpstr>
      <vt:lpstr>Arial</vt:lpstr>
      <vt:lpstr>Roboto Black</vt:lpstr>
      <vt:lpstr>Calibri Light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229</cp:revision>
  <dcterms:created xsi:type="dcterms:W3CDTF">2023-04-01T23:44:56Z</dcterms:created>
  <dcterms:modified xsi:type="dcterms:W3CDTF">2023-10-13T08:09:28Z</dcterms:modified>
</cp:coreProperties>
</file>