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4" r:id="rId2"/>
    <p:sldId id="256" r:id="rId3"/>
    <p:sldId id="257" r:id="rId4"/>
    <p:sldId id="258" r:id="rId5"/>
    <p:sldId id="323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3" r:id="rId16"/>
    <p:sldId id="336" r:id="rId17"/>
  </p:sldIdLst>
  <p:sldSz cx="18288000" cy="10287000"/>
  <p:notesSz cx="6858000" cy="9144000"/>
  <p:embeddedFontLst>
    <p:embeddedFont>
      <p:font typeface="#9Slide03 Sofia Pro Soft" panose="020B0604020202020204" charset="0"/>
      <p:regular r:id="rId18"/>
    </p:embeddedFont>
    <p:embeddedFont>
      <p:font typeface="#9Slide03 Sofia Pro Soft Bold" panose="020B0604020202020204" charset="0"/>
      <p:bold r:id="rId19"/>
    </p:embeddedFont>
    <p:embeddedFont>
      <p:font typeface="Quicksand" panose="00000500000000000000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700"/>
    <a:srgbClr val="FFC219"/>
    <a:srgbClr val="327F5B"/>
    <a:srgbClr val="34954D"/>
    <a:srgbClr val="FDD653"/>
    <a:srgbClr val="33D16B"/>
    <a:srgbClr val="D7E6AA"/>
    <a:srgbClr val="62DC8E"/>
    <a:srgbClr val="44AB7A"/>
    <a:srgbClr val="DB7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3" autoAdjust="0"/>
    <p:restoredTop sz="94622" autoAdjust="0"/>
  </p:normalViewPr>
  <p:slideViewPr>
    <p:cSldViewPr>
      <p:cViewPr>
        <p:scale>
          <a:sx n="28" d="100"/>
          <a:sy n="28" d="100"/>
        </p:scale>
        <p:origin x="1926" y="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3.svg"/><Relationship Id="rId32" Type="http://schemas.openxmlformats.org/officeDocument/2006/relationships/image" Target="../media/image28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32.png"/><Relationship Id="rId28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4.png"/><Relationship Id="rId30" Type="http://schemas.openxmlformats.org/officeDocument/2006/relationships/image" Target="../media/image26.svg"/><Relationship Id="rId35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E53C0475-AE58-ED07-CC7C-DF58CFFBE6FD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2D2B7866-8930-6DCC-7AD3-67A863882BA8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08/10/2023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6E620B5-F105-821F-3FB6-BEBF22A75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B8BA00B-22B2-5401-C1BB-2F546B994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5603559" cy="844371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7922694-1351-FC61-B95D-18F9C19CC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6294918" y="5124474"/>
            <a:ext cx="1209338" cy="844371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9F80FD1-DA05-332B-F2C9-DDA266F03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5603559" cy="844371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9C7EEA2-7542-0CB6-64D5-CB9A85413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84393" y="82648"/>
            <a:ext cx="5603559" cy="8443719"/>
          </a:xfrm>
          <a:prstGeom prst="rect">
            <a:avLst/>
          </a:prstGeom>
        </p:spPr>
      </p:pic>
      <p:pic>
        <p:nvPicPr>
          <p:cNvPr id="12" name="Picture 61">
            <a:extLst>
              <a:ext uri="{FF2B5EF4-FFF2-40B4-BE49-F238E27FC236}">
                <a16:creationId xmlns:a16="http://schemas.microsoft.com/office/drawing/2014/main" id="{2619283F-CBB7-22C5-F375-0025701EA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8607337"/>
            <a:ext cx="18288000" cy="1679663"/>
          </a:xfrm>
          <a:prstGeom prst="rect">
            <a:avLst/>
          </a:prstGeom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1AF3A11E-623E-FA77-1A62-8FC4F100F5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27776" y="2416913"/>
            <a:ext cx="10632448" cy="4879362"/>
            <a:chOff x="-161290" y="232410"/>
            <a:chExt cx="12611100" cy="57873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7D15C77-95B5-C890-7F29-ACE9F6D80AB5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>
                <a:gd name="connsiteX0" fmla="*/ 12551410 w 12611101"/>
                <a:gd name="connsiteY0" fmla="*/ 2688590 h 5787390"/>
                <a:gd name="connsiteX1" fmla="*/ 11629390 w 12611101"/>
                <a:gd name="connsiteY1" fmla="*/ 1242060 h 5787390"/>
                <a:gd name="connsiteX2" fmla="*/ 9999980 w 12611101"/>
                <a:gd name="connsiteY2" fmla="*/ 575310 h 5787390"/>
                <a:gd name="connsiteX3" fmla="*/ 4958080 w 12611101"/>
                <a:gd name="connsiteY3" fmla="*/ 110490 h 5787390"/>
                <a:gd name="connsiteX4" fmla="*/ 2651760 w 12611101"/>
                <a:gd name="connsiteY4" fmla="*/ 491490 h 5787390"/>
                <a:gd name="connsiteX5" fmla="*/ 916940 w 12611101"/>
                <a:gd name="connsiteY5" fmla="*/ 1280160 h 5787390"/>
                <a:gd name="connsiteX6" fmla="*/ 1418590 w 12611101"/>
                <a:gd name="connsiteY6" fmla="*/ 4751070 h 5787390"/>
                <a:gd name="connsiteX7" fmla="*/ 5152390 w 12611101"/>
                <a:gd name="connsiteY7" fmla="*/ 5767070 h 5787390"/>
                <a:gd name="connsiteX8" fmla="*/ 9888220 w 12611101"/>
                <a:gd name="connsiteY8" fmla="*/ 5229860 h 5787390"/>
                <a:gd name="connsiteX9" fmla="*/ 11710670 w 12611101"/>
                <a:gd name="connsiteY9" fmla="*/ 4423410 h 5787390"/>
                <a:gd name="connsiteX10" fmla="*/ 12551410 w 12611101"/>
                <a:gd name="connsiteY10" fmla="*/ 2688590 h 578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1101" h="5787390" fill="none" extrusionOk="0">
                  <a:moveTo>
                    <a:pt x="12551410" y="2688590"/>
                  </a:moveTo>
                  <a:cubicBezTo>
                    <a:pt x="12439224" y="2217754"/>
                    <a:pt x="12007502" y="1621744"/>
                    <a:pt x="11629390" y="1242060"/>
                  </a:cubicBezTo>
                  <a:cubicBezTo>
                    <a:pt x="11143966" y="1011383"/>
                    <a:pt x="10551294" y="736087"/>
                    <a:pt x="9999980" y="575310"/>
                  </a:cubicBezTo>
                  <a:cubicBezTo>
                    <a:pt x="8446043" y="-15863"/>
                    <a:pt x="6912469" y="-243668"/>
                    <a:pt x="4958080" y="110490"/>
                  </a:cubicBezTo>
                  <a:cubicBezTo>
                    <a:pt x="3883095" y="117381"/>
                    <a:pt x="3723382" y="233275"/>
                    <a:pt x="2651760" y="491490"/>
                  </a:cubicBezTo>
                  <a:cubicBezTo>
                    <a:pt x="1955173" y="566655"/>
                    <a:pt x="1383420" y="740683"/>
                    <a:pt x="916940" y="1280160"/>
                  </a:cubicBezTo>
                  <a:cubicBezTo>
                    <a:pt x="89276" y="2206792"/>
                    <a:pt x="520561" y="3910325"/>
                    <a:pt x="1418590" y="4751070"/>
                  </a:cubicBezTo>
                  <a:cubicBezTo>
                    <a:pt x="2230217" y="5502915"/>
                    <a:pt x="3782663" y="5789582"/>
                    <a:pt x="5152390" y="5767070"/>
                  </a:cubicBezTo>
                  <a:cubicBezTo>
                    <a:pt x="6699203" y="5581023"/>
                    <a:pt x="8277307" y="5859640"/>
                    <a:pt x="9888220" y="5229860"/>
                  </a:cubicBezTo>
                  <a:cubicBezTo>
                    <a:pt x="10530171" y="5045198"/>
                    <a:pt x="11259835" y="4827369"/>
                    <a:pt x="11710670" y="4423410"/>
                  </a:cubicBezTo>
                  <a:cubicBezTo>
                    <a:pt x="12298144" y="3939011"/>
                    <a:pt x="12658024" y="3327876"/>
                    <a:pt x="12551410" y="2688590"/>
                  </a:cubicBezTo>
                  <a:close/>
                </a:path>
                <a:path w="12611101" h="5787390" stroke="0" extrusionOk="0">
                  <a:moveTo>
                    <a:pt x="12551410" y="2688590"/>
                  </a:moveTo>
                  <a:cubicBezTo>
                    <a:pt x="12520164" y="2057473"/>
                    <a:pt x="11978499" y="1605208"/>
                    <a:pt x="11629390" y="1242060"/>
                  </a:cubicBezTo>
                  <a:cubicBezTo>
                    <a:pt x="11144547" y="928909"/>
                    <a:pt x="10645308" y="671403"/>
                    <a:pt x="9999980" y="575310"/>
                  </a:cubicBezTo>
                  <a:cubicBezTo>
                    <a:pt x="8325736" y="32628"/>
                    <a:pt x="6863187" y="30036"/>
                    <a:pt x="4958080" y="110490"/>
                  </a:cubicBezTo>
                  <a:cubicBezTo>
                    <a:pt x="3883689" y="110556"/>
                    <a:pt x="3697405" y="227367"/>
                    <a:pt x="2651760" y="491490"/>
                  </a:cubicBezTo>
                  <a:cubicBezTo>
                    <a:pt x="2038451" y="503298"/>
                    <a:pt x="1437745" y="685529"/>
                    <a:pt x="916940" y="1280160"/>
                  </a:cubicBezTo>
                  <a:cubicBezTo>
                    <a:pt x="105952" y="1935103"/>
                    <a:pt x="333344" y="4013102"/>
                    <a:pt x="1418590" y="4751070"/>
                  </a:cubicBezTo>
                  <a:cubicBezTo>
                    <a:pt x="2446285" y="5530623"/>
                    <a:pt x="3776926" y="5690603"/>
                    <a:pt x="5152390" y="5767070"/>
                  </a:cubicBezTo>
                  <a:cubicBezTo>
                    <a:pt x="6533883" y="5592511"/>
                    <a:pt x="8700526" y="5777862"/>
                    <a:pt x="9888220" y="5229860"/>
                  </a:cubicBezTo>
                  <a:cubicBezTo>
                    <a:pt x="10665209" y="5092125"/>
                    <a:pt x="11127168" y="4795344"/>
                    <a:pt x="11710670" y="4423410"/>
                  </a:cubicBezTo>
                  <a:cubicBezTo>
                    <a:pt x="12182967" y="3973661"/>
                    <a:pt x="12599579" y="3376292"/>
                    <a:pt x="12551410" y="2688590"/>
                  </a:cubicBezTo>
                  <a:close/>
                </a:path>
              </a:pathLst>
            </a:custGeom>
            <a:solidFill>
              <a:srgbClr val="03989E"/>
            </a:solidFill>
            <a:ln w="38100">
              <a:solidFill>
                <a:srgbClr val="D7E6AA"/>
              </a:solidFill>
              <a:extLst>
                <a:ext uri="{C807C97D-BFC1-408E-A445-0C87EB9F89A2}">
                  <ask:lineSketchStyleProps xmlns:ask="http://schemas.microsoft.com/office/drawing/2018/sketchyshapes" sd="4106356663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11101" h="5787390">
                          <a:moveTo>
                            <a:pt x="12551410" y="2688590"/>
                          </a:moveTo>
                          <a:cubicBezTo>
                            <a:pt x="12498070" y="2100580"/>
                            <a:pt x="12113260" y="1581150"/>
                            <a:pt x="11629390" y="1242060"/>
                          </a:cubicBezTo>
                          <a:cubicBezTo>
                            <a:pt x="11145520" y="902970"/>
                            <a:pt x="10571480" y="721360"/>
                            <a:pt x="9999980" y="575310"/>
                          </a:cubicBezTo>
                          <a:cubicBezTo>
                            <a:pt x="8357870" y="157480"/>
                            <a:pt x="6649720" y="0"/>
                            <a:pt x="4958080" y="110490"/>
                          </a:cubicBezTo>
                          <a:cubicBezTo>
                            <a:pt x="3895090" y="123190"/>
                            <a:pt x="3690620" y="267970"/>
                            <a:pt x="2651760" y="491490"/>
                          </a:cubicBezTo>
                          <a:cubicBezTo>
                            <a:pt x="2020570" y="626110"/>
                            <a:pt x="1366520" y="817880"/>
                            <a:pt x="916940" y="1280160"/>
                          </a:cubicBezTo>
                          <a:cubicBezTo>
                            <a:pt x="0" y="2223770"/>
                            <a:pt x="400050" y="3919220"/>
                            <a:pt x="1418590" y="4751070"/>
                          </a:cubicBezTo>
                          <a:cubicBezTo>
                            <a:pt x="2437130" y="5582920"/>
                            <a:pt x="3836670" y="5750560"/>
                            <a:pt x="5152390" y="5767070"/>
                          </a:cubicBezTo>
                          <a:cubicBezTo>
                            <a:pt x="6744970" y="5787390"/>
                            <a:pt x="8346440" y="5632450"/>
                            <a:pt x="9888220" y="5229860"/>
                          </a:cubicBezTo>
                          <a:cubicBezTo>
                            <a:pt x="10535920" y="5060950"/>
                            <a:pt x="11187430" y="4839970"/>
                            <a:pt x="11710670" y="4423410"/>
                          </a:cubicBezTo>
                          <a:cubicBezTo>
                            <a:pt x="12232640" y="4005580"/>
                            <a:pt x="12611101" y="3355340"/>
                            <a:pt x="12551410" y="26885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257DAEE5-4D0C-C116-BE4B-CF1142FD53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51833" y="18622"/>
            <a:ext cx="1458400" cy="14027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965A8B2A-6FA7-4B2F-0881-7F7E4EEDB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4393" y="9857659"/>
            <a:ext cx="849988" cy="81753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456736B-36A3-6C01-F728-FED3CD215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4943586" y="9408614"/>
            <a:ext cx="2056633" cy="889427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8476BC08-3C73-537C-12F9-E80E2061E5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0414" y="33124"/>
            <a:ext cx="639441" cy="207948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CFDF070-1757-784E-E3FB-1C6A1C60DF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7719" y="74591"/>
            <a:ext cx="517752" cy="1670167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D53AD0F9-0DE5-E1DD-1297-E5890B7C7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79855" y="74591"/>
            <a:ext cx="779946" cy="1233116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89BA465-0833-7239-3394-2510FAC986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2760067" y="74591"/>
            <a:ext cx="444190" cy="1822317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2116B4AF-8A89-B188-BE85-84877B0F55C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4383730" y="7475890"/>
            <a:ext cx="1942881" cy="2519133"/>
          </a:xfrm>
          <a:prstGeom prst="rect">
            <a:avLst/>
          </a:prstGeom>
        </p:spPr>
      </p:pic>
      <p:pic>
        <p:nvPicPr>
          <p:cNvPr id="23" name="Picture 27">
            <a:extLst>
              <a:ext uri="{FF2B5EF4-FFF2-40B4-BE49-F238E27FC236}">
                <a16:creationId xmlns:a16="http://schemas.microsoft.com/office/drawing/2014/main" id="{03DFC709-DFA7-2F3A-51EF-BEE2E77141F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3936454" y="33124"/>
            <a:ext cx="503227" cy="13882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7B370BAC-387C-1CC2-096E-811652B2FC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8557" y="33124"/>
            <a:ext cx="639441" cy="2079483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85712FCB-AB94-5E5C-B9F4-D54EF36D59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53981" y="22083"/>
            <a:ext cx="639441" cy="2079483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79C96E69-E061-8A8A-4F64-3830786AF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41286" y="63550"/>
            <a:ext cx="517752" cy="1670167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614AA103-5F1E-6AFF-977B-4827EFCB2E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3422" y="63550"/>
            <a:ext cx="779946" cy="1233116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C9B1545-CCAC-56E1-26EA-23F98AD72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6773635" y="63550"/>
            <a:ext cx="444190" cy="1822317"/>
          </a:xfrm>
          <a:prstGeom prst="rect">
            <a:avLst/>
          </a:prstGeom>
        </p:spPr>
      </p:pic>
      <p:pic>
        <p:nvPicPr>
          <p:cNvPr id="29" name="Picture 33">
            <a:extLst>
              <a:ext uri="{FF2B5EF4-FFF2-40B4-BE49-F238E27FC236}">
                <a16:creationId xmlns:a16="http://schemas.microsoft.com/office/drawing/2014/main" id="{4CF5E0E9-BAD9-750C-F18D-FDA7A9736C1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50021" y="22083"/>
            <a:ext cx="503227" cy="1388213"/>
          </a:xfrm>
          <a:prstGeom prst="rect">
            <a:avLst/>
          </a:prstGeom>
        </p:spPr>
      </p:pic>
      <p:pic>
        <p:nvPicPr>
          <p:cNvPr id="30" name="Picture 34">
            <a:extLst>
              <a:ext uri="{FF2B5EF4-FFF2-40B4-BE49-F238E27FC236}">
                <a16:creationId xmlns:a16="http://schemas.microsoft.com/office/drawing/2014/main" id="{FB1E3655-C3F0-F5AB-1A1A-8143983574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2124" y="22083"/>
            <a:ext cx="639441" cy="2079483"/>
          </a:xfrm>
          <a:prstGeom prst="rect">
            <a:avLst/>
          </a:prstGeom>
        </p:spPr>
      </p:pic>
      <p:pic>
        <p:nvPicPr>
          <p:cNvPr id="31" name="Picture 35">
            <a:extLst>
              <a:ext uri="{FF2B5EF4-FFF2-40B4-BE49-F238E27FC236}">
                <a16:creationId xmlns:a16="http://schemas.microsoft.com/office/drawing/2014/main" id="{518BF959-944D-18FC-5974-9DEA1F9A8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67549" y="11041"/>
            <a:ext cx="639441" cy="2079483"/>
          </a:xfrm>
          <a:prstGeom prst="rect">
            <a:avLst/>
          </a:prstGeom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7914C501-C5EA-B5C2-1EBB-D3356F2D27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54853" y="52508"/>
            <a:ext cx="517752" cy="1670167"/>
          </a:xfrm>
          <a:prstGeom prst="rect">
            <a:avLst/>
          </a:prstGeom>
        </p:spPr>
      </p:pic>
      <p:pic>
        <p:nvPicPr>
          <p:cNvPr id="33" name="Picture 37">
            <a:extLst>
              <a:ext uri="{FF2B5EF4-FFF2-40B4-BE49-F238E27FC236}">
                <a16:creationId xmlns:a16="http://schemas.microsoft.com/office/drawing/2014/main" id="{45B0547F-1A24-629F-849D-05BB344106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06990" y="52508"/>
            <a:ext cx="779946" cy="1233116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2F2F5592-626E-5D60-BA4B-2598D6EA1C2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0787202" y="52508"/>
            <a:ext cx="444190" cy="1822317"/>
          </a:xfrm>
          <a:prstGeom prst="rect">
            <a:avLst/>
          </a:prstGeom>
        </p:spPr>
      </p:pic>
      <p:pic>
        <p:nvPicPr>
          <p:cNvPr id="35" name="Picture 39">
            <a:extLst>
              <a:ext uri="{FF2B5EF4-FFF2-40B4-BE49-F238E27FC236}">
                <a16:creationId xmlns:a16="http://schemas.microsoft.com/office/drawing/2014/main" id="{DF6E6BB4-1EB1-373C-468D-BF960BCA9E9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1963588" y="11041"/>
            <a:ext cx="503227" cy="1388213"/>
          </a:xfrm>
          <a:prstGeom prst="rect">
            <a:avLst/>
          </a:prstGeom>
        </p:spPr>
      </p:pic>
      <p:pic>
        <p:nvPicPr>
          <p:cNvPr id="36" name="Picture 40">
            <a:extLst>
              <a:ext uri="{FF2B5EF4-FFF2-40B4-BE49-F238E27FC236}">
                <a16:creationId xmlns:a16="http://schemas.microsoft.com/office/drawing/2014/main" id="{ED27E7A9-EEC2-73CD-7CFB-4D00CE003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45692" y="11041"/>
            <a:ext cx="639441" cy="2079483"/>
          </a:xfrm>
          <a:prstGeom prst="rect">
            <a:avLst/>
          </a:prstGeom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5C4986A8-F448-229D-945A-8F065192AE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81116" y="0"/>
            <a:ext cx="639441" cy="2079483"/>
          </a:xfrm>
          <a:prstGeom prst="rect">
            <a:avLst/>
          </a:prstGeom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15E5B6CC-1B51-DF63-65D7-16246EA8BC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68421" y="41467"/>
            <a:ext cx="517752" cy="1670167"/>
          </a:xfrm>
          <a:prstGeom prst="rect">
            <a:avLst/>
          </a:prstGeom>
        </p:spPr>
      </p:pic>
      <p:pic>
        <p:nvPicPr>
          <p:cNvPr id="39" name="Picture 43">
            <a:extLst>
              <a:ext uri="{FF2B5EF4-FFF2-40B4-BE49-F238E27FC236}">
                <a16:creationId xmlns:a16="http://schemas.microsoft.com/office/drawing/2014/main" id="{392926A1-948B-5E2F-1A10-71A572B5E9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220557" y="41467"/>
            <a:ext cx="779946" cy="12331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844D0416-3CD6-EA38-ED77-AB4AB30404D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4800769" y="41467"/>
            <a:ext cx="444190" cy="1822317"/>
          </a:xfrm>
          <a:prstGeom prst="rect">
            <a:avLst/>
          </a:prstGeom>
        </p:spPr>
      </p:pic>
      <p:pic>
        <p:nvPicPr>
          <p:cNvPr id="41" name="Picture 45">
            <a:extLst>
              <a:ext uri="{FF2B5EF4-FFF2-40B4-BE49-F238E27FC236}">
                <a16:creationId xmlns:a16="http://schemas.microsoft.com/office/drawing/2014/main" id="{224DE958-9F03-A649-0729-4DD33CFCB5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5977156" y="0"/>
            <a:ext cx="503227" cy="1388213"/>
          </a:xfrm>
          <a:prstGeom prst="rect">
            <a:avLst/>
          </a:prstGeom>
        </p:spPr>
      </p:pic>
      <p:pic>
        <p:nvPicPr>
          <p:cNvPr id="42" name="Picture 46">
            <a:extLst>
              <a:ext uri="{FF2B5EF4-FFF2-40B4-BE49-F238E27FC236}">
                <a16:creationId xmlns:a16="http://schemas.microsoft.com/office/drawing/2014/main" id="{B64198C1-5662-7511-4295-E914E2C1118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9259" y="0"/>
            <a:ext cx="639441" cy="2079483"/>
          </a:xfrm>
          <a:prstGeom prst="rect">
            <a:avLst/>
          </a:prstGeom>
        </p:spPr>
      </p:pic>
      <p:pic>
        <p:nvPicPr>
          <p:cNvPr id="43" name="Picture 47">
            <a:extLst>
              <a:ext uri="{FF2B5EF4-FFF2-40B4-BE49-F238E27FC236}">
                <a16:creationId xmlns:a16="http://schemas.microsoft.com/office/drawing/2014/main" id="{6984BAA6-1E8B-B343-69BD-BDB8A343ED7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530100" y="2112607"/>
            <a:ext cx="729200" cy="701358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6C83D926-2CC8-937F-A88A-3BA7DB1D17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831347" y="4679138"/>
            <a:ext cx="1831100" cy="1821945"/>
          </a:xfrm>
          <a:prstGeom prst="rect">
            <a:avLst/>
          </a:prstGeom>
        </p:spPr>
      </p:pic>
      <p:pic>
        <p:nvPicPr>
          <p:cNvPr id="45" name="Picture 49">
            <a:extLst>
              <a:ext uri="{FF2B5EF4-FFF2-40B4-BE49-F238E27FC236}">
                <a16:creationId xmlns:a16="http://schemas.microsoft.com/office/drawing/2014/main" id="{B47B4DB1-2554-8FB4-8F98-E33D88E2E3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28769" y="1602914"/>
            <a:ext cx="611330" cy="587988"/>
          </a:xfrm>
          <a:prstGeom prst="rect">
            <a:avLst/>
          </a:prstGeom>
        </p:spPr>
      </p:pic>
      <p:pic>
        <p:nvPicPr>
          <p:cNvPr id="46" name="Picture 50">
            <a:extLst>
              <a:ext uri="{FF2B5EF4-FFF2-40B4-BE49-F238E27FC236}">
                <a16:creationId xmlns:a16="http://schemas.microsoft.com/office/drawing/2014/main" id="{D877CAB3-940C-29A0-5E08-87803BB6CF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626587" y="1285624"/>
            <a:ext cx="729200" cy="701358"/>
          </a:xfrm>
          <a:prstGeom prst="rect">
            <a:avLst/>
          </a:prstGeom>
        </p:spPr>
      </p:pic>
      <p:pic>
        <p:nvPicPr>
          <p:cNvPr id="47" name="Picture 51">
            <a:extLst>
              <a:ext uri="{FF2B5EF4-FFF2-40B4-BE49-F238E27FC236}">
                <a16:creationId xmlns:a16="http://schemas.microsoft.com/office/drawing/2014/main" id="{9775CFDE-EB1D-C24C-EECC-3B4A5AC19B4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6954399" y="1421338"/>
            <a:ext cx="729200" cy="701358"/>
          </a:xfrm>
          <a:prstGeom prst="rect">
            <a:avLst/>
          </a:prstGeom>
        </p:spPr>
      </p:pic>
      <p:pic>
        <p:nvPicPr>
          <p:cNvPr id="48" name="Picture 52">
            <a:extLst>
              <a:ext uri="{FF2B5EF4-FFF2-40B4-BE49-F238E27FC236}">
                <a16:creationId xmlns:a16="http://schemas.microsoft.com/office/drawing/2014/main" id="{D83DA6B9-F610-1C72-E2AC-01A9848D70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79858" y="1986982"/>
            <a:ext cx="611330" cy="587988"/>
          </a:xfrm>
          <a:prstGeom prst="rect">
            <a:avLst/>
          </a:prstGeom>
        </p:spPr>
      </p:pic>
      <p:pic>
        <p:nvPicPr>
          <p:cNvPr id="49" name="Picture 53">
            <a:extLst>
              <a:ext uri="{FF2B5EF4-FFF2-40B4-BE49-F238E27FC236}">
                <a16:creationId xmlns:a16="http://schemas.microsoft.com/office/drawing/2014/main" id="{1E893248-0049-F4D6-D4F9-8E5FD7DA2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46168" y="2813965"/>
            <a:ext cx="611330" cy="587988"/>
          </a:xfrm>
          <a:prstGeom prst="rect">
            <a:avLst/>
          </a:prstGeom>
        </p:spPr>
      </p:pic>
      <p:pic>
        <p:nvPicPr>
          <p:cNvPr id="50" name="Picture 54">
            <a:extLst>
              <a:ext uri="{FF2B5EF4-FFF2-40B4-BE49-F238E27FC236}">
                <a16:creationId xmlns:a16="http://schemas.microsoft.com/office/drawing/2014/main" id="{2D305B73-03EF-6655-E3C1-7C8293F844D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569828" y="1986982"/>
            <a:ext cx="2271658" cy="2038813"/>
          </a:xfrm>
          <a:prstGeom prst="rect">
            <a:avLst/>
          </a:prstGeom>
        </p:spPr>
      </p:pic>
      <p:pic>
        <p:nvPicPr>
          <p:cNvPr id="51" name="Picture 55">
            <a:extLst>
              <a:ext uri="{FF2B5EF4-FFF2-40B4-BE49-F238E27FC236}">
                <a16:creationId xmlns:a16="http://schemas.microsoft.com/office/drawing/2014/main" id="{A910152C-A27E-3442-F74B-5C1BF57F741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4937" y="6487554"/>
            <a:ext cx="2271658" cy="2038813"/>
          </a:xfrm>
          <a:prstGeom prst="rect">
            <a:avLst/>
          </a:prstGeom>
        </p:spPr>
      </p:pic>
      <p:pic>
        <p:nvPicPr>
          <p:cNvPr id="52" name="Picture 56">
            <a:extLst>
              <a:ext uri="{FF2B5EF4-FFF2-40B4-BE49-F238E27FC236}">
                <a16:creationId xmlns:a16="http://schemas.microsoft.com/office/drawing/2014/main" id="{6DEE8D5B-28FC-5D96-FEE0-F585974E2F1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5699907" y="7409447"/>
            <a:ext cx="2271658" cy="2038813"/>
          </a:xfrm>
          <a:prstGeom prst="rect">
            <a:avLst/>
          </a:prstGeom>
        </p:spPr>
      </p:pic>
      <p:pic>
        <p:nvPicPr>
          <p:cNvPr id="53" name="Picture 57">
            <a:extLst>
              <a:ext uri="{FF2B5EF4-FFF2-40B4-BE49-F238E27FC236}">
                <a16:creationId xmlns:a16="http://schemas.microsoft.com/office/drawing/2014/main" id="{4CF0D6E0-8BBA-C9F4-BCFA-3ED3D5DEDA0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0948899" y="7061207"/>
            <a:ext cx="2271658" cy="2038813"/>
          </a:xfrm>
          <a:prstGeom prst="rect">
            <a:avLst/>
          </a:prstGeom>
        </p:spPr>
      </p:pic>
      <p:pic>
        <p:nvPicPr>
          <p:cNvPr id="54" name="Picture 58">
            <a:extLst>
              <a:ext uri="{FF2B5EF4-FFF2-40B4-BE49-F238E27FC236}">
                <a16:creationId xmlns:a16="http://schemas.microsoft.com/office/drawing/2014/main" id="{6B7650B3-FE03-7278-4D9F-166DBE3D4C5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3957111" y="2183046"/>
            <a:ext cx="2271658" cy="2038813"/>
          </a:xfrm>
          <a:prstGeom prst="rect">
            <a:avLst/>
          </a:prstGeom>
        </p:spPr>
      </p:pic>
      <p:pic>
        <p:nvPicPr>
          <p:cNvPr id="55" name="Picture 59">
            <a:extLst>
              <a:ext uri="{FF2B5EF4-FFF2-40B4-BE49-F238E27FC236}">
                <a16:creationId xmlns:a16="http://schemas.microsoft.com/office/drawing/2014/main" id="{3D24B214-578F-15D0-2776-A1A35A8DFC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>
            <a:fillRect/>
          </a:stretch>
        </p:blipFill>
        <p:spPr>
          <a:xfrm>
            <a:off x="-515565" y="3548124"/>
            <a:ext cx="3609303" cy="6668458"/>
          </a:xfrm>
          <a:prstGeom prst="rect">
            <a:avLst/>
          </a:prstGeom>
        </p:spPr>
      </p:pic>
      <p:pic>
        <p:nvPicPr>
          <p:cNvPr id="56" name="Picture 60">
            <a:extLst>
              <a:ext uri="{FF2B5EF4-FFF2-40B4-BE49-F238E27FC236}">
                <a16:creationId xmlns:a16="http://schemas.microsoft.com/office/drawing/2014/main" id="{4E6B70DA-24B4-3888-3B92-04856A2E7735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6766942" y="8139738"/>
            <a:ext cx="2493283" cy="1763998"/>
          </a:xfrm>
          <a:prstGeom prst="rect">
            <a:avLst/>
          </a:prstGeom>
        </p:spPr>
      </p:pic>
      <p:pic>
        <p:nvPicPr>
          <p:cNvPr id="57" name="Picture 62">
            <a:extLst>
              <a:ext uri="{FF2B5EF4-FFF2-40B4-BE49-F238E27FC236}">
                <a16:creationId xmlns:a16="http://schemas.microsoft.com/office/drawing/2014/main" id="{1C02A886-CA30-F28D-C1E9-3EAC24E3CDA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lum bright="70000" contrast="-70000"/>
          </a:blip>
          <a:srcRect/>
          <a:stretch>
            <a:fillRect/>
          </a:stretch>
        </p:blipFill>
        <p:spPr>
          <a:xfrm rot="21117843">
            <a:off x="13496090" y="2463286"/>
            <a:ext cx="1206090" cy="127854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AD36D7A0-4A4B-0D85-7AE2-EBE85E488BA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381543" y="5851144"/>
            <a:ext cx="4011930" cy="411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690CDAEE-1252-1599-BECB-2ADE1D045EE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2232524" y="9258300"/>
            <a:ext cx="2056633" cy="1978107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B8212497-CE97-1358-A8CD-EE760CB48D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0306" y="9597626"/>
            <a:ext cx="1433481" cy="1378748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18524DBC-5A5E-1E72-25DE-DBEE6C36BB1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10123468" y="9334695"/>
            <a:ext cx="830352" cy="838739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96DF13E-E691-E2AA-FC30-3529A1B840E6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>
          <a:xfrm>
            <a:off x="9432612" y="9484060"/>
            <a:ext cx="643230" cy="649728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id="{A1DEDEAF-C4A2-C394-5B87-9DEB8CBF289A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>
            <a:fillRect/>
          </a:stretch>
        </p:blipFill>
        <p:spPr>
          <a:xfrm>
            <a:off x="14869979" y="5727136"/>
            <a:ext cx="1471472" cy="2829755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CC54356-1FA5-13B4-1EF2-55AD8B5B702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>
            <a:fillRect/>
          </a:stretch>
        </p:blipFill>
        <p:spPr>
          <a:xfrm>
            <a:off x="15034358" y="7336729"/>
            <a:ext cx="2028304" cy="2399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CD8A2-2232-454E-3467-71C873801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B20ED4F-B447-5CA7-D9DD-98D4C9F81C8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143C0D-DFFD-A1E5-46FD-9ED7E065CC8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67D8DE"/>
              </a:gs>
              <a:gs pos="99000">
                <a:srgbClr val="33D16B"/>
              </a:gs>
              <a:gs pos="0">
                <a:srgbClr val="A6DEB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27" y="3401073"/>
            <a:ext cx="14121344" cy="4086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846" y="2162386"/>
            <a:ext cx="10597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3197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487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53206"/>
            <a:ext cx="953339" cy="1076898"/>
            <a:chOff x="7859352" y="1884018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60371" y="1884018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398" b="1" dirty="0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g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43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29BFBCC-0BD5-C931-4CF5-6327957C63D1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20B4C39-C84E-E5C1-1C98-EB0D2BA1D58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42ADD8-2B88-83FB-7900-C0C47D4D5573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272893-3BE4-7434-0FDB-7A7F20EBFC77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1B25D30D-8333-1501-CB0D-41DC35CD217B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52A376-563E-F26D-CE7C-A9B182157DA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EBD06AE-FE8C-D7BB-A4D9-1F024DFFF05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29B213-ED65-0721-0044-DFB609F4374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FBFB32-A884-584D-8372-FC0633ED491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AC0791B0-7793-8D7B-636F-27FECBB92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528" y="6040569"/>
            <a:ext cx="3413669" cy="3974920"/>
          </a:xfrm>
          <a:prstGeom prst="rect">
            <a:avLst/>
          </a:prstGeom>
        </p:spPr>
      </p:pic>
      <p:pic>
        <p:nvPicPr>
          <p:cNvPr id="15" name="PHẠM DUYÊN 4 - 9Slide.vn" descr="F:\AAA-LÀM ẢNH SLIDE\Bai6-LT2-2(1).png">
            <a:extLst>
              <a:ext uri="{FF2B5EF4-FFF2-40B4-BE49-F238E27FC236}">
                <a16:creationId xmlns:a16="http://schemas.microsoft.com/office/drawing/2014/main" id="{FC9785EE-8806-5B5A-3C1F-DF2866C74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6611" y="8508254"/>
            <a:ext cx="1480288" cy="1036732"/>
          </a:xfrm>
          <a:prstGeom prst="rect">
            <a:avLst/>
          </a:prstGeom>
          <a:noFill/>
        </p:spPr>
      </p:pic>
      <p:pic>
        <p:nvPicPr>
          <p:cNvPr id="16" name="PHẠM DUYÊN 5 - 9Slide.vn" descr="F:\AAA-LÀM ẢNH SLIDE\Bai6-LT2-2(2).png">
            <a:extLst>
              <a:ext uri="{FF2B5EF4-FFF2-40B4-BE49-F238E27FC236}">
                <a16:creationId xmlns:a16="http://schemas.microsoft.com/office/drawing/2014/main" id="{4FD8208E-084E-2C1B-1124-A0BE39E2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92113" y="8512278"/>
            <a:ext cx="1028687" cy="1028687"/>
          </a:xfrm>
          <a:prstGeom prst="rect">
            <a:avLst/>
          </a:prstGeom>
          <a:noFill/>
        </p:spPr>
      </p:pic>
      <p:pic>
        <p:nvPicPr>
          <p:cNvPr id="17" name="PHẠM DUYÊN 6 - 9Slide.vn" descr="F:\AAA-LÀM ẢNH SLIDE\Bai6-LT2-2(8).png">
            <a:extLst>
              <a:ext uri="{FF2B5EF4-FFF2-40B4-BE49-F238E27FC236}">
                <a16:creationId xmlns:a16="http://schemas.microsoft.com/office/drawing/2014/main" id="{2934FF8F-1488-C0F2-280C-3B111ECC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85377" y="8478170"/>
            <a:ext cx="763623" cy="1096899"/>
          </a:xfrm>
          <a:prstGeom prst="rect">
            <a:avLst/>
          </a:prstGeom>
          <a:noFill/>
        </p:spPr>
      </p:pic>
      <p:pic>
        <p:nvPicPr>
          <p:cNvPr id="30" name="PHẠM DUYÊN 7 - 9Slide.vn" descr="F:\AAA-PDF-SGK\B6-LT2-1.png">
            <a:extLst>
              <a:ext uri="{FF2B5EF4-FFF2-40B4-BE49-F238E27FC236}">
                <a16:creationId xmlns:a16="http://schemas.microsoft.com/office/drawing/2014/main" id="{85913E4B-FBF3-D43D-5B85-132FD296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7175" t="46362" r="6134" b="14181"/>
          <a:stretch>
            <a:fillRect/>
          </a:stretch>
        </p:blipFill>
        <p:spPr bwMode="auto">
          <a:xfrm>
            <a:off x="5974963" y="903632"/>
            <a:ext cx="11195527" cy="7414882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43" name="PHẠM DUYÊN 8 - 9Slide.vn" descr="F:\AAA-LÀM ẢNH SLIDE\Bai6-LT2-2(9).png">
            <a:extLst>
              <a:ext uri="{FF2B5EF4-FFF2-40B4-BE49-F238E27FC236}">
                <a16:creationId xmlns:a16="http://schemas.microsoft.com/office/drawing/2014/main" id="{6D3F4789-0E8E-8BAD-1290-049940F8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8578657"/>
            <a:ext cx="1222585" cy="945676"/>
          </a:xfrm>
          <a:prstGeom prst="rect">
            <a:avLst/>
          </a:prstGeom>
          <a:noFill/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48634202-A1F0-E89E-C2C0-C50600C402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1183" y="3625932"/>
            <a:ext cx="3872964" cy="2263748"/>
          </a:xfrm>
          <a:prstGeom prst="rect">
            <a:avLst/>
          </a:prstGeom>
        </p:spPr>
      </p:pic>
      <p:sp>
        <p:nvSpPr>
          <p:cNvPr id="45" name="PHẠM DUYÊN 10 - 9Slide.vn">
            <a:extLst>
              <a:ext uri="{FF2B5EF4-FFF2-40B4-BE49-F238E27FC236}">
                <a16:creationId xmlns:a16="http://schemas.microsoft.com/office/drawing/2014/main" id="{702D42E6-ECD5-4743-155A-CA7EEAB03542}"/>
              </a:ext>
            </a:extLst>
          </p:cNvPr>
          <p:cNvSpPr txBox="1"/>
          <p:nvPr/>
        </p:nvSpPr>
        <p:spPr>
          <a:xfrm>
            <a:off x="547888" y="4043991"/>
            <a:ext cx="5181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solidFill>
                  <a:schemeClr val="accent1">
                    <a:lumMod val="75000"/>
                  </a:schemeClr>
                </a:solidFill>
              </a:rPr>
              <a:t>Đố bạn?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PHẠM DUYÊN 11 - 9Slide.vn">
            <a:extLst>
              <a:ext uri="{FF2B5EF4-FFF2-40B4-BE49-F238E27FC236}">
                <a16:creationId xmlns:a16="http://schemas.microsoft.com/office/drawing/2014/main" id="{B99AEFFF-5D53-2917-6101-4D3594E483F4}"/>
              </a:ext>
            </a:extLst>
          </p:cNvPr>
          <p:cNvSpPr/>
          <p:nvPr/>
        </p:nvSpPr>
        <p:spPr>
          <a:xfrm>
            <a:off x="6095939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9" name="PHẠM DUYÊN 12 - 9Slide.vn">
            <a:extLst>
              <a:ext uri="{FF2B5EF4-FFF2-40B4-BE49-F238E27FC236}">
                <a16:creationId xmlns:a16="http://schemas.microsoft.com/office/drawing/2014/main" id="{394B5832-0D36-3547-82C6-6DD6C6530FEB}"/>
              </a:ext>
            </a:extLst>
          </p:cNvPr>
          <p:cNvSpPr/>
          <p:nvPr/>
        </p:nvSpPr>
        <p:spPr>
          <a:xfrm>
            <a:off x="6088265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PHẠM DUYÊN 13 - 9Slide.vn">
            <a:extLst>
              <a:ext uri="{FF2B5EF4-FFF2-40B4-BE49-F238E27FC236}">
                <a16:creationId xmlns:a16="http://schemas.microsoft.com/office/drawing/2014/main" id="{26B3895F-B58C-BF2A-D8D9-18814797B6A0}"/>
              </a:ext>
            </a:extLst>
          </p:cNvPr>
          <p:cNvSpPr/>
          <p:nvPr/>
        </p:nvSpPr>
        <p:spPr>
          <a:xfrm>
            <a:off x="9361654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1" name="PHẠM DUYÊN 14 - 9Slide.vn">
            <a:extLst>
              <a:ext uri="{FF2B5EF4-FFF2-40B4-BE49-F238E27FC236}">
                <a16:creationId xmlns:a16="http://schemas.microsoft.com/office/drawing/2014/main" id="{0B4D4BF5-BD34-9874-ABAE-AD1F304185C2}"/>
              </a:ext>
            </a:extLst>
          </p:cNvPr>
          <p:cNvSpPr/>
          <p:nvPr/>
        </p:nvSpPr>
        <p:spPr>
          <a:xfrm>
            <a:off x="9353980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2" name="PHẠM DUYÊN 15 - 9Slide.vn">
            <a:extLst>
              <a:ext uri="{FF2B5EF4-FFF2-40B4-BE49-F238E27FC236}">
                <a16:creationId xmlns:a16="http://schemas.microsoft.com/office/drawing/2014/main" id="{BD7EEC45-41BB-C7CA-7D46-7BED99E37C32}"/>
              </a:ext>
            </a:extLst>
          </p:cNvPr>
          <p:cNvSpPr/>
          <p:nvPr/>
        </p:nvSpPr>
        <p:spPr>
          <a:xfrm>
            <a:off x="12104854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3" name="PHẠM DUYÊN 16 - 9Slide.vn">
            <a:extLst>
              <a:ext uri="{FF2B5EF4-FFF2-40B4-BE49-F238E27FC236}">
                <a16:creationId xmlns:a16="http://schemas.microsoft.com/office/drawing/2014/main" id="{99B60954-4FDF-37EA-5D7D-50409DD1780C}"/>
              </a:ext>
            </a:extLst>
          </p:cNvPr>
          <p:cNvSpPr/>
          <p:nvPr/>
        </p:nvSpPr>
        <p:spPr>
          <a:xfrm>
            <a:off x="12097180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PHẠM DUYÊN 17 - 9Slide.vn">
            <a:extLst>
              <a:ext uri="{FF2B5EF4-FFF2-40B4-BE49-F238E27FC236}">
                <a16:creationId xmlns:a16="http://schemas.microsoft.com/office/drawing/2014/main" id="{5183C177-0136-BBAE-BBF5-548D0DEE0CEA}"/>
              </a:ext>
            </a:extLst>
          </p:cNvPr>
          <p:cNvSpPr/>
          <p:nvPr/>
        </p:nvSpPr>
        <p:spPr>
          <a:xfrm>
            <a:off x="14964168" y="866872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5" name="PHẠM DUYÊN 18 - 9Slide.vn">
            <a:extLst>
              <a:ext uri="{FF2B5EF4-FFF2-40B4-BE49-F238E27FC236}">
                <a16:creationId xmlns:a16="http://schemas.microsoft.com/office/drawing/2014/main" id="{04AF4565-5057-48A7-77F1-70C78BF6C78B}"/>
              </a:ext>
            </a:extLst>
          </p:cNvPr>
          <p:cNvSpPr/>
          <p:nvPr/>
        </p:nvSpPr>
        <p:spPr>
          <a:xfrm>
            <a:off x="14956494" y="866104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735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1" grpId="0" animBg="1"/>
      <p:bldP spid="53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 descr="C:\Users\TUAN\Downloads\LT2-b3-a.png">
            <a:extLst>
              <a:ext uri="{FF2B5EF4-FFF2-40B4-BE49-F238E27FC236}">
                <a16:creationId xmlns:a16="http://schemas.microsoft.com/office/drawing/2014/main" id="{8FDABE94-6A09-F9CF-7AC1-159BBC24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155" y="1527331"/>
            <a:ext cx="7340065" cy="7340067"/>
          </a:xfrm>
          <a:prstGeom prst="rect">
            <a:avLst/>
          </a:prstGeom>
          <a:noFill/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513E05B5-AE14-E8FB-FB65-6A0BE3712899}"/>
              </a:ext>
            </a:extLst>
          </p:cNvPr>
          <p:cNvGrpSpPr/>
          <p:nvPr/>
        </p:nvGrpSpPr>
        <p:grpSpPr>
          <a:xfrm>
            <a:off x="9349357" y="4848522"/>
            <a:ext cx="862894" cy="953787"/>
            <a:chOff x="2531059" y="2633303"/>
            <a:chExt cx="431597" cy="477059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344972BE-FE46-1C5D-09BD-70BF09DDB13C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2EB180-192A-B38F-B9E8-D15E477A6727}"/>
                </a:ext>
              </a:extLst>
            </p:cNvPr>
            <p:cNvSpPr txBox="1"/>
            <p:nvPr/>
          </p:nvSpPr>
          <p:spPr>
            <a:xfrm>
              <a:off x="2618233" y="2633303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A8C288F6-0374-4FA4-CF6F-B33E5572FB22}"/>
              </a:ext>
            </a:extLst>
          </p:cNvPr>
          <p:cNvGrpSpPr/>
          <p:nvPr/>
        </p:nvGrpSpPr>
        <p:grpSpPr>
          <a:xfrm>
            <a:off x="10499882" y="7946764"/>
            <a:ext cx="862895" cy="953787"/>
            <a:chOff x="3106521" y="4182962"/>
            <a:chExt cx="431597" cy="477059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49CBF9E1-6EE5-57B4-1B13-92542E2A3B5D}"/>
                </a:ext>
              </a:extLst>
            </p:cNvPr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4C799D-903B-AE80-1244-F79365CDAC71}"/>
                </a:ext>
              </a:extLst>
            </p:cNvPr>
            <p:cNvSpPr txBox="1"/>
            <p:nvPr/>
          </p:nvSpPr>
          <p:spPr>
            <a:xfrm>
              <a:off x="3194971" y="4182962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" name="PHẠM DUYÊN 4 - 9Slide.vn">
            <a:extLst>
              <a:ext uri="{FF2B5EF4-FFF2-40B4-BE49-F238E27FC236}">
                <a16:creationId xmlns:a16="http://schemas.microsoft.com/office/drawing/2014/main" id="{A9C3F987-E289-1C57-9CC7-8B9F1D7122A3}"/>
              </a:ext>
            </a:extLst>
          </p:cNvPr>
          <p:cNvGrpSpPr/>
          <p:nvPr/>
        </p:nvGrpSpPr>
        <p:grpSpPr>
          <a:xfrm>
            <a:off x="6348729" y="6174774"/>
            <a:ext cx="862894" cy="953787"/>
            <a:chOff x="1030224" y="3296659"/>
            <a:chExt cx="431597" cy="477059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9BE41BAA-14DA-7D77-F987-334BD08041B3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AC7A7A-F12B-174F-221C-EF476CDE8100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21" name="PHẠM DUYÊN 5 - 9Slide.vn">
            <a:extLst>
              <a:ext uri="{FF2B5EF4-FFF2-40B4-BE49-F238E27FC236}">
                <a16:creationId xmlns:a16="http://schemas.microsoft.com/office/drawing/2014/main" id="{CCACB5BC-2DBA-1A58-03A1-C9B05E213DEC}"/>
              </a:ext>
            </a:extLst>
          </p:cNvPr>
          <p:cNvGrpSpPr/>
          <p:nvPr/>
        </p:nvGrpSpPr>
        <p:grpSpPr>
          <a:xfrm>
            <a:off x="9349354" y="4845931"/>
            <a:ext cx="862894" cy="953787"/>
            <a:chOff x="2531059" y="2632007"/>
            <a:chExt cx="431597" cy="477059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CFC22044-8FE8-FF59-72EB-375DAF2FB500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99076-7375-F787-5B55-08A217E9962A}"/>
                </a:ext>
              </a:extLst>
            </p:cNvPr>
            <p:cNvSpPr txBox="1"/>
            <p:nvPr/>
          </p:nvSpPr>
          <p:spPr>
            <a:xfrm>
              <a:off x="2608470" y="2632007"/>
              <a:ext cx="30082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5</a:t>
              </a:r>
            </a:p>
          </p:txBody>
        </p:sp>
      </p:grpSp>
      <p:grpSp>
        <p:nvGrpSpPr>
          <p:cNvPr id="24" name="PHẠM DUYÊN 6 - 9Slide.vn">
            <a:extLst>
              <a:ext uri="{FF2B5EF4-FFF2-40B4-BE49-F238E27FC236}">
                <a16:creationId xmlns:a16="http://schemas.microsoft.com/office/drawing/2014/main" id="{9B5D0C0E-4995-BF09-1B7D-53D15E179038}"/>
              </a:ext>
            </a:extLst>
          </p:cNvPr>
          <p:cNvGrpSpPr/>
          <p:nvPr/>
        </p:nvGrpSpPr>
        <p:grpSpPr>
          <a:xfrm>
            <a:off x="6348728" y="6178358"/>
            <a:ext cx="862894" cy="953787"/>
            <a:chOff x="1030224" y="3298452"/>
            <a:chExt cx="431597" cy="477059"/>
          </a:xfrm>
        </p:grpSpPr>
        <p:sp>
          <p:nvSpPr>
            <p:cNvPr id="25" name="Rounded Rectangle 25">
              <a:extLst>
                <a:ext uri="{FF2B5EF4-FFF2-40B4-BE49-F238E27FC236}">
                  <a16:creationId xmlns:a16="http://schemas.microsoft.com/office/drawing/2014/main" id="{09E6C942-9555-6B7A-5C54-53073FBEF05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34660A-DF03-EE65-61AE-C71DDAA99054}"/>
                </a:ext>
              </a:extLst>
            </p:cNvPr>
            <p:cNvSpPr txBox="1"/>
            <p:nvPr/>
          </p:nvSpPr>
          <p:spPr>
            <a:xfrm>
              <a:off x="1128126" y="3298452"/>
              <a:ext cx="279180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7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61FD4DF8-96B9-03F6-78C2-9F4810A94406}"/>
              </a:ext>
            </a:extLst>
          </p:cNvPr>
          <p:cNvGrpSpPr/>
          <p:nvPr/>
        </p:nvGrpSpPr>
        <p:grpSpPr>
          <a:xfrm>
            <a:off x="10499877" y="7948385"/>
            <a:ext cx="862894" cy="953787"/>
            <a:chOff x="3106521" y="4183773"/>
            <a:chExt cx="431597" cy="477059"/>
          </a:xfrm>
        </p:grpSpPr>
        <p:sp>
          <p:nvSpPr>
            <p:cNvPr id="28" name="Rounded Rectangle 34">
              <a:extLst>
                <a:ext uri="{FF2B5EF4-FFF2-40B4-BE49-F238E27FC236}">
                  <a16:creationId xmlns:a16="http://schemas.microsoft.com/office/drawing/2014/main" id="{3E051D10-C38C-D15A-0638-87EA7A61FE19}"/>
                </a:ext>
              </a:extLst>
            </p:cNvPr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F003E2-ED82-92A2-CD9E-59487DEFC592}"/>
                </a:ext>
              </a:extLst>
            </p:cNvPr>
            <p:cNvSpPr txBox="1"/>
            <p:nvPr/>
          </p:nvSpPr>
          <p:spPr>
            <a:xfrm>
              <a:off x="3174277" y="4183773"/>
              <a:ext cx="299224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9</a:t>
              </a:r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9E9A3A4F-03D9-81CF-D1E7-E90905CA7F0B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D5DD57-CEE6-571D-DBBA-C73E909FC13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4EABB-CD51-2243-F076-558AA16ECCA9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CAE415-9CAA-86B3-7F42-F1EA09A6599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9 - 9Slide.vn">
            <a:extLst>
              <a:ext uri="{FF2B5EF4-FFF2-40B4-BE49-F238E27FC236}">
                <a16:creationId xmlns:a16="http://schemas.microsoft.com/office/drawing/2014/main" id="{9B78CF39-35D6-7351-E7D7-1CE3FD5376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12D248-CB55-B441-41F7-A241D7B02A3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75B59D-385B-E62F-6831-219B5BB2155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164A366-81A3-2AA0-2889-C1DBECDD51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80154-6403-1114-39FE-4FC4AA06EB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10 - 9Slide.vn">
            <a:extLst>
              <a:ext uri="{FF2B5EF4-FFF2-40B4-BE49-F238E27FC236}">
                <a16:creationId xmlns:a16="http://schemas.microsoft.com/office/drawing/2014/main" id="{375870EF-043E-7D8E-DCE3-6C0A58F5B220}"/>
              </a:ext>
            </a:extLst>
          </p:cNvPr>
          <p:cNvSpPr txBox="1">
            <a:spLocks/>
          </p:cNvSpPr>
          <p:nvPr/>
        </p:nvSpPr>
        <p:spPr>
          <a:xfrm>
            <a:off x="3169355" y="4712081"/>
            <a:ext cx="94108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a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C55007DD-FD22-3B11-BF81-AE003F2221F5}"/>
              </a:ext>
            </a:extLst>
          </p:cNvPr>
          <p:cNvSpPr/>
          <p:nvPr/>
        </p:nvSpPr>
        <p:spPr>
          <a:xfrm>
            <a:off x="8350092" y="3047260"/>
            <a:ext cx="253364" cy="253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1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2.34568E-6 L 0.03994 -0.086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4 -0.08627 L 0.07726 -0.001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6 -0.00108 L 0.03395 0.091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5 0.09151 L 0.03386 0.215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0.21558 L 0.03438 0.364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36466 L -0.05416 0.361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6 0.36188 L -0.01875 0.543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54336 L 0.08907 0.543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07 0.54336 L 0.12969 0.3507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1" grpId="3" animBg="1"/>
      <p:bldP spid="31" grpId="4" animBg="1"/>
      <p:bldP spid="31" grpId="5" animBg="1"/>
      <p:bldP spid="31" grpId="6" animBg="1"/>
      <p:bldP spid="31" grpId="7" animBg="1"/>
      <p:bldP spid="31" grpId="8" animBg="1"/>
      <p:bldP spid="31" grpId="9" animBg="1"/>
      <p:bldP spid="31" grpId="1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 descr="C:\Users\TUAN\Downloads\LT2-b3-b.png">
            <a:extLst>
              <a:ext uri="{FF2B5EF4-FFF2-40B4-BE49-F238E27FC236}">
                <a16:creationId xmlns:a16="http://schemas.microsoft.com/office/drawing/2014/main" id="{1E1F06F7-DB13-FBD0-C078-E079FF0D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981" y="1465943"/>
            <a:ext cx="7450038" cy="7450038"/>
          </a:xfrm>
          <a:prstGeom prst="rect">
            <a:avLst/>
          </a:prstGeom>
          <a:noFill/>
        </p:spPr>
      </p:pic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513E05B5-AE14-E8FB-FB65-6A0BE3712899}"/>
              </a:ext>
            </a:extLst>
          </p:cNvPr>
          <p:cNvGrpSpPr/>
          <p:nvPr/>
        </p:nvGrpSpPr>
        <p:grpSpPr>
          <a:xfrm>
            <a:off x="5762727" y="4356416"/>
            <a:ext cx="862894" cy="953787"/>
            <a:chOff x="2531059" y="2633303"/>
            <a:chExt cx="431597" cy="477059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344972BE-FE46-1C5D-09BD-70BF09DDB13C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2EB180-192A-B38F-B9E8-D15E477A6727}"/>
                </a:ext>
              </a:extLst>
            </p:cNvPr>
            <p:cNvSpPr txBox="1"/>
            <p:nvPr/>
          </p:nvSpPr>
          <p:spPr>
            <a:xfrm>
              <a:off x="2618233" y="2633303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A9C3F987-E289-1C57-9CC7-8B9F1D7122A3}"/>
              </a:ext>
            </a:extLst>
          </p:cNvPr>
          <p:cNvGrpSpPr/>
          <p:nvPr/>
        </p:nvGrpSpPr>
        <p:grpSpPr>
          <a:xfrm>
            <a:off x="5831644" y="7823578"/>
            <a:ext cx="862894" cy="953787"/>
            <a:chOff x="1030224" y="3296659"/>
            <a:chExt cx="431597" cy="477059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9BE41BAA-14DA-7D77-F987-334BD08041B3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AC7A7A-F12B-174F-221C-EF476CDE8100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21" name="PHẠM DUYÊN 4 - 9Slide.vn">
            <a:extLst>
              <a:ext uri="{FF2B5EF4-FFF2-40B4-BE49-F238E27FC236}">
                <a16:creationId xmlns:a16="http://schemas.microsoft.com/office/drawing/2014/main" id="{CCACB5BC-2DBA-1A58-03A1-C9B05E213DEC}"/>
              </a:ext>
            </a:extLst>
          </p:cNvPr>
          <p:cNvGrpSpPr/>
          <p:nvPr/>
        </p:nvGrpSpPr>
        <p:grpSpPr>
          <a:xfrm>
            <a:off x="5755933" y="4353911"/>
            <a:ext cx="862894" cy="953787"/>
            <a:chOff x="2531059" y="2632007"/>
            <a:chExt cx="431597" cy="477059"/>
          </a:xfrm>
        </p:grpSpPr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CFC22044-8FE8-FF59-72EB-375DAF2FB500}"/>
                </a:ext>
              </a:extLst>
            </p:cNvPr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D99076-7375-F787-5B55-08A217E9962A}"/>
                </a:ext>
              </a:extLst>
            </p:cNvPr>
            <p:cNvSpPr txBox="1"/>
            <p:nvPr/>
          </p:nvSpPr>
          <p:spPr>
            <a:xfrm>
              <a:off x="2608470" y="2632007"/>
              <a:ext cx="288000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2</a:t>
              </a:r>
            </a:p>
          </p:txBody>
        </p:sp>
      </p:grpSp>
      <p:grpSp>
        <p:nvGrpSpPr>
          <p:cNvPr id="24" name="PHẠM DUYÊN 5 - 9Slide.vn">
            <a:extLst>
              <a:ext uri="{FF2B5EF4-FFF2-40B4-BE49-F238E27FC236}">
                <a16:creationId xmlns:a16="http://schemas.microsoft.com/office/drawing/2014/main" id="{9B5D0C0E-4995-BF09-1B7D-53D15E179038}"/>
              </a:ext>
            </a:extLst>
          </p:cNvPr>
          <p:cNvGrpSpPr/>
          <p:nvPr/>
        </p:nvGrpSpPr>
        <p:grpSpPr>
          <a:xfrm>
            <a:off x="5836921" y="7835837"/>
            <a:ext cx="862894" cy="953787"/>
            <a:chOff x="1030224" y="3298452"/>
            <a:chExt cx="431597" cy="477059"/>
          </a:xfrm>
        </p:grpSpPr>
        <p:sp>
          <p:nvSpPr>
            <p:cNvPr id="25" name="Rounded Rectangle 25">
              <a:extLst>
                <a:ext uri="{FF2B5EF4-FFF2-40B4-BE49-F238E27FC236}">
                  <a16:creationId xmlns:a16="http://schemas.microsoft.com/office/drawing/2014/main" id="{09E6C942-9555-6B7A-5C54-53073FBEF05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34660A-DF03-EE65-61AE-C71DDAA99054}"/>
                </a:ext>
              </a:extLst>
            </p:cNvPr>
            <p:cNvSpPr txBox="1"/>
            <p:nvPr/>
          </p:nvSpPr>
          <p:spPr>
            <a:xfrm>
              <a:off x="1128126" y="3298452"/>
              <a:ext cx="284792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3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9E9A3A4F-03D9-81CF-D1E7-E90905CA7F0B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D5DD57-CEE6-571D-DBBA-C73E909FC13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C4EABB-CD51-2243-F076-558AA16ECCA9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CAE415-9CAA-86B3-7F42-F1EA09A6599B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9B78CF39-35D6-7351-E7D7-1CE3FD5376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12D248-CB55-B441-41F7-A241D7B02A3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F75B59D-385B-E62F-6831-219B5BB2155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164A366-81A3-2AA0-2889-C1DBECDD51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80154-6403-1114-39FE-4FC4AA06EB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375870EF-043E-7D8E-DCE3-6C0A58F5B220}"/>
              </a:ext>
            </a:extLst>
          </p:cNvPr>
          <p:cNvSpPr txBox="1">
            <a:spLocks/>
          </p:cNvSpPr>
          <p:nvPr/>
        </p:nvSpPr>
        <p:spPr>
          <a:xfrm>
            <a:off x="3169355" y="4712081"/>
            <a:ext cx="94108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b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35" name="PHẠM DUYÊN 9 - 9Slide.vn">
            <a:extLst>
              <a:ext uri="{FF2B5EF4-FFF2-40B4-BE49-F238E27FC236}">
                <a16:creationId xmlns:a16="http://schemas.microsoft.com/office/drawing/2014/main" id="{B775DE54-03FB-50F7-AD69-0D43AC0E2ACA}"/>
              </a:ext>
            </a:extLst>
          </p:cNvPr>
          <p:cNvGrpSpPr/>
          <p:nvPr/>
        </p:nvGrpSpPr>
        <p:grpSpPr>
          <a:xfrm>
            <a:off x="8016044" y="7975978"/>
            <a:ext cx="862894" cy="953787"/>
            <a:chOff x="1030224" y="3296659"/>
            <a:chExt cx="431597" cy="477059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00E1F9B6-9FB5-6FFE-3EA3-121C6600ED65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72FBC3-B701-96B5-63F0-CEA3C7DCBE8D}"/>
                </a:ext>
              </a:extLst>
            </p:cNvPr>
            <p:cNvSpPr txBox="1"/>
            <p:nvPr/>
          </p:nvSpPr>
          <p:spPr>
            <a:xfrm>
              <a:off x="1123494" y="3296659"/>
              <a:ext cx="264748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b="1" dirty="0">
                  <a:solidFill>
                    <a:srgbClr val="FF0000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38" name="PHẠM DUYÊN 10 - 9Slide.vn">
            <a:extLst>
              <a:ext uri="{FF2B5EF4-FFF2-40B4-BE49-F238E27FC236}">
                <a16:creationId xmlns:a16="http://schemas.microsoft.com/office/drawing/2014/main" id="{73DF492B-77A5-77BB-EABE-17562FCFAFD7}"/>
              </a:ext>
            </a:extLst>
          </p:cNvPr>
          <p:cNvGrpSpPr/>
          <p:nvPr/>
        </p:nvGrpSpPr>
        <p:grpSpPr>
          <a:xfrm>
            <a:off x="8018146" y="7981887"/>
            <a:ext cx="862894" cy="953787"/>
            <a:chOff x="1030224" y="3298452"/>
            <a:chExt cx="431597" cy="477059"/>
          </a:xfrm>
        </p:grpSpPr>
        <p:sp>
          <p:nvSpPr>
            <p:cNvPr id="39" name="Rounded Rectangle 25">
              <a:extLst>
                <a:ext uri="{FF2B5EF4-FFF2-40B4-BE49-F238E27FC236}">
                  <a16:creationId xmlns:a16="http://schemas.microsoft.com/office/drawing/2014/main" id="{041CFAD2-46E0-D0A8-3798-B61D83EE3326}"/>
                </a:ext>
              </a:extLst>
            </p:cNvPr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FEEC5D-D89E-0C59-AEB0-D80BF3E8A881}"/>
                </a:ext>
              </a:extLst>
            </p:cNvPr>
            <p:cNvSpPr txBox="1"/>
            <p:nvPr/>
          </p:nvSpPr>
          <p:spPr>
            <a:xfrm>
              <a:off x="1097875" y="3298452"/>
              <a:ext cx="299224" cy="47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8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9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đáp án đúng.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HẠM DUYÊN 3 - 9Slide.vn" descr="F:\AAA-LÀM ẢNH SLIDE\Bai6-LT2-4a(4).png">
            <a:extLst>
              <a:ext uri="{FF2B5EF4-FFF2-40B4-BE49-F238E27FC236}">
                <a16:creationId xmlns:a16="http://schemas.microsoft.com/office/drawing/2014/main" id="{D559ACCF-C50F-6841-B0D7-1AD98E751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5538" y="3399224"/>
            <a:ext cx="2603852" cy="4753230"/>
          </a:xfrm>
          <a:prstGeom prst="rect">
            <a:avLst/>
          </a:prstGeom>
          <a:noFill/>
        </p:spPr>
      </p:pic>
      <p:pic>
        <p:nvPicPr>
          <p:cNvPr id="9" name="PHẠM DUYÊN 4 - 9Slide.vn" descr="F:\AAA-LÀM ẢNH SLIDE\Bai6-LT2-4a(1).png">
            <a:extLst>
              <a:ext uri="{FF2B5EF4-FFF2-40B4-BE49-F238E27FC236}">
                <a16:creationId xmlns:a16="http://schemas.microsoft.com/office/drawing/2014/main" id="{88D3FB64-A3FC-01F8-7DD5-EAF2EF6F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441" y="3399224"/>
            <a:ext cx="2597018" cy="4753230"/>
          </a:xfrm>
          <a:prstGeom prst="rect">
            <a:avLst/>
          </a:prstGeom>
          <a:noFill/>
        </p:spPr>
      </p:pic>
      <p:pic>
        <p:nvPicPr>
          <p:cNvPr id="10" name="PHẠM DUYÊN 5 - 9Slide.vn" descr="F:\AAA-LÀM ẢNH SLIDE\Bai6-LT2-4a(2).png">
            <a:extLst>
              <a:ext uri="{FF2B5EF4-FFF2-40B4-BE49-F238E27FC236}">
                <a16:creationId xmlns:a16="http://schemas.microsoft.com/office/drawing/2014/main" id="{0C7C089C-2030-21C5-1951-CDD87C40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8185" y="3399224"/>
            <a:ext cx="2603852" cy="4753230"/>
          </a:xfrm>
          <a:prstGeom prst="rect">
            <a:avLst/>
          </a:prstGeom>
          <a:noFill/>
        </p:spPr>
      </p:pic>
      <p:pic>
        <p:nvPicPr>
          <p:cNvPr id="11" name="PHẠM DUYÊN 6 - 9Slide.vn" descr="F:\AAA-LÀM ẢNH SLIDE\Bai6-LT2-4a(3).png">
            <a:extLst>
              <a:ext uri="{FF2B5EF4-FFF2-40B4-BE49-F238E27FC236}">
                <a16:creationId xmlns:a16="http://schemas.microsoft.com/office/drawing/2014/main" id="{97A80EBE-7D02-FE99-2B4A-7729B21A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9732" y="3399224"/>
            <a:ext cx="2603852" cy="4753230"/>
          </a:xfrm>
          <a:prstGeom prst="rect">
            <a:avLst/>
          </a:prstGeom>
          <a:noFill/>
        </p:spPr>
      </p:pic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D70EF08-C895-F060-57AF-E93D219DB5F5}"/>
              </a:ext>
            </a:extLst>
          </p:cNvPr>
          <p:cNvSpPr txBox="1">
            <a:spLocks/>
          </p:cNvSpPr>
          <p:nvPr/>
        </p:nvSpPr>
        <p:spPr>
          <a:xfrm>
            <a:off x="3189750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A342EF4-6321-658F-D59A-CD4362BFDA8A}"/>
              </a:ext>
            </a:extLst>
          </p:cNvPr>
          <p:cNvSpPr txBox="1">
            <a:spLocks/>
          </p:cNvSpPr>
          <p:nvPr/>
        </p:nvSpPr>
        <p:spPr>
          <a:xfrm>
            <a:off x="6818579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602CC605-57DF-DD5D-8E3E-7ADAAA5D8523}"/>
              </a:ext>
            </a:extLst>
          </p:cNvPr>
          <p:cNvSpPr txBox="1">
            <a:spLocks/>
          </p:cNvSpPr>
          <p:nvPr/>
        </p:nvSpPr>
        <p:spPr>
          <a:xfrm>
            <a:off x="10447408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9B0CEACF-0E7E-5213-0BC0-3E2A3B5FC157}"/>
              </a:ext>
            </a:extLst>
          </p:cNvPr>
          <p:cNvSpPr txBox="1">
            <a:spLocks/>
          </p:cNvSpPr>
          <p:nvPr/>
        </p:nvSpPr>
        <p:spPr>
          <a:xfrm>
            <a:off x="14076236" y="8610139"/>
            <a:ext cx="101136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50E191AF-9223-DCE9-C19E-FDBB4D07177F}"/>
              </a:ext>
            </a:extLst>
          </p:cNvPr>
          <p:cNvSpPr/>
          <p:nvPr/>
        </p:nvSpPr>
        <p:spPr>
          <a:xfrm>
            <a:off x="13959156" y="8474206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640A6706-403F-9982-5C77-12F609483B3B}"/>
              </a:ext>
            </a:extLst>
          </p:cNvPr>
          <p:cNvSpPr txBox="1"/>
          <p:nvPr/>
        </p:nvSpPr>
        <p:spPr>
          <a:xfrm>
            <a:off x="2121272" y="2171700"/>
            <a:ext cx="1022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tx1">
                    <a:lumMod val="85000"/>
                    <a:lumOff val="1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Cốc nào có nhiều hạt sen nhất?</a:t>
            </a:r>
            <a:endParaRPr lang="en-US" sz="4800" spc="160" dirty="0">
              <a:solidFill>
                <a:schemeClr val="tx1">
                  <a:lumMod val="85000"/>
                  <a:lumOff val="15000"/>
                </a:schemeClr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C15AC9B3-E995-13B2-0BC3-3188F3E078BF}"/>
              </a:ext>
            </a:extLst>
          </p:cNvPr>
          <p:cNvSpPr/>
          <p:nvPr/>
        </p:nvSpPr>
        <p:spPr>
          <a:xfrm>
            <a:off x="2743988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7B6DDB8-444A-E4E6-BCED-A9ABBB302251}"/>
              </a:ext>
            </a:extLst>
          </p:cNvPr>
          <p:cNvSpPr/>
          <p:nvPr/>
        </p:nvSpPr>
        <p:spPr>
          <a:xfrm>
            <a:off x="6315557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ACEE7DE6-B2A1-EF2B-C179-C57C656C1478}"/>
              </a:ext>
            </a:extLst>
          </p:cNvPr>
          <p:cNvSpPr/>
          <p:nvPr/>
        </p:nvSpPr>
        <p:spPr>
          <a:xfrm>
            <a:off x="9829800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67DB2D0-1ABD-6803-9C94-CB22EA84EBF1}"/>
              </a:ext>
            </a:extLst>
          </p:cNvPr>
          <p:cNvSpPr/>
          <p:nvPr/>
        </p:nvSpPr>
        <p:spPr>
          <a:xfrm>
            <a:off x="13456134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84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HẠM DUYÊN 1 - 9Slide.vn" descr="F:\AAA-LÀM ẢNH SLIDE\Bai6-LT2-4a(4).png">
            <a:extLst>
              <a:ext uri="{FF2B5EF4-FFF2-40B4-BE49-F238E27FC236}">
                <a16:creationId xmlns:a16="http://schemas.microsoft.com/office/drawing/2014/main" id="{8366E391-EC42-32E1-F29F-3D9AD708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7405" y="3467100"/>
            <a:ext cx="2595995" cy="4738887"/>
          </a:xfrm>
          <a:prstGeom prst="rect">
            <a:avLst/>
          </a:prstGeom>
          <a:noFill/>
        </p:spPr>
      </p:pic>
      <p:pic>
        <p:nvPicPr>
          <p:cNvPr id="23" name="PHẠM DUYÊN 2 - 9Slide.vn" descr="F:\AAA-LÀM ẢNH SLIDE\Bai6-LT2-4b(1).png">
            <a:extLst>
              <a:ext uri="{FF2B5EF4-FFF2-40B4-BE49-F238E27FC236}">
                <a16:creationId xmlns:a16="http://schemas.microsoft.com/office/drawing/2014/main" id="{A6A7870E-F1C6-092D-19BB-93425AC2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7738" y="3469365"/>
            <a:ext cx="2595995" cy="4738883"/>
          </a:xfrm>
          <a:prstGeom prst="rect">
            <a:avLst/>
          </a:prstGeom>
          <a:noFill/>
        </p:spPr>
      </p:pic>
      <p:pic>
        <p:nvPicPr>
          <p:cNvPr id="24" name="PHẠM DUYÊN 3 - 9Slide.vn" descr="F:\AAA-LÀM ẢNH SLIDE\Bai6-LT2-4b(2).png">
            <a:extLst>
              <a:ext uri="{FF2B5EF4-FFF2-40B4-BE49-F238E27FC236}">
                <a16:creationId xmlns:a16="http://schemas.microsoft.com/office/drawing/2014/main" id="{682D6EAF-8DD6-1B49-9ECF-E9576DEF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800" y="3469366"/>
            <a:ext cx="2595995" cy="4737021"/>
          </a:xfrm>
          <a:prstGeom prst="rect">
            <a:avLst/>
          </a:prstGeom>
          <a:noFill/>
        </p:spPr>
      </p:pic>
      <p:pic>
        <p:nvPicPr>
          <p:cNvPr id="25" name="PHẠM DUYÊN 4 - 9Slide.vn" descr="F:\AAA-LÀM ẢNH SLIDE\Bai6-LT2-4b(3).png">
            <a:extLst>
              <a:ext uri="{FF2B5EF4-FFF2-40B4-BE49-F238E27FC236}">
                <a16:creationId xmlns:a16="http://schemas.microsoft.com/office/drawing/2014/main" id="{E6B7E69A-3D52-251C-64A4-C191E831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7821" y="3469366"/>
            <a:ext cx="2595995" cy="4740812"/>
          </a:xfrm>
          <a:prstGeom prst="rect">
            <a:avLst/>
          </a:prstGeom>
          <a:noFill/>
        </p:spPr>
      </p:pic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EAA9E914-502E-5C6F-3601-AB557E7A527B}"/>
              </a:ext>
            </a:extLst>
          </p:cNvPr>
          <p:cNvGrpSpPr/>
          <p:nvPr/>
        </p:nvGrpSpPr>
        <p:grpSpPr>
          <a:xfrm>
            <a:off x="876300" y="902634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719375-EA54-BC63-1C6F-D58064D2264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994B89-BA3B-4A03-CF4F-6C8B25328FC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3438F-7F10-FF22-2C67-6A97C684627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238BF-CCBE-1C24-CAD6-473A9A3E6AE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71157811-71FE-878E-3212-DE60F617E3C7}"/>
              </a:ext>
            </a:extLst>
          </p:cNvPr>
          <p:cNvSpPr txBox="1"/>
          <p:nvPr/>
        </p:nvSpPr>
        <p:spPr>
          <a:xfrm>
            <a:off x="2121273" y="1018050"/>
            <a:ext cx="609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rgbClr val="327F5B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đáp án đúng.</a:t>
            </a:r>
            <a:endParaRPr lang="en-US" sz="4800" spc="160" dirty="0">
              <a:solidFill>
                <a:srgbClr val="327F5B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D70EF08-C895-F060-57AF-E93D219DB5F5}"/>
              </a:ext>
            </a:extLst>
          </p:cNvPr>
          <p:cNvSpPr txBox="1">
            <a:spLocks/>
          </p:cNvSpPr>
          <p:nvPr/>
        </p:nvSpPr>
        <p:spPr>
          <a:xfrm>
            <a:off x="3189750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A342EF4-6321-658F-D59A-CD4362BFDA8A}"/>
              </a:ext>
            </a:extLst>
          </p:cNvPr>
          <p:cNvSpPr txBox="1">
            <a:spLocks/>
          </p:cNvSpPr>
          <p:nvPr/>
        </p:nvSpPr>
        <p:spPr>
          <a:xfrm>
            <a:off x="6818579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602CC605-57DF-DD5D-8E3E-7ADAAA5D8523}"/>
              </a:ext>
            </a:extLst>
          </p:cNvPr>
          <p:cNvSpPr txBox="1">
            <a:spLocks/>
          </p:cNvSpPr>
          <p:nvPr/>
        </p:nvSpPr>
        <p:spPr>
          <a:xfrm>
            <a:off x="10447408" y="8610139"/>
            <a:ext cx="793277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9B0CEACF-0E7E-5213-0BC0-3E2A3B5FC157}"/>
              </a:ext>
            </a:extLst>
          </p:cNvPr>
          <p:cNvSpPr txBox="1">
            <a:spLocks/>
          </p:cNvSpPr>
          <p:nvPr/>
        </p:nvSpPr>
        <p:spPr>
          <a:xfrm>
            <a:off x="14076236" y="8610139"/>
            <a:ext cx="101136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b="1" dirty="0">
                <a:latin typeface="#9Slide03 Sofia Pro Soft" panose="020B0000000000000000" pitchFamily="34" charset="0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50E191AF-9223-DCE9-C19E-FDBB4D07177F}"/>
              </a:ext>
            </a:extLst>
          </p:cNvPr>
          <p:cNvSpPr/>
          <p:nvPr/>
        </p:nvSpPr>
        <p:spPr>
          <a:xfrm>
            <a:off x="6658470" y="8430663"/>
            <a:ext cx="1005491" cy="100549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640A6706-403F-9982-5C77-12F609483B3B}"/>
              </a:ext>
            </a:extLst>
          </p:cNvPr>
          <p:cNvSpPr txBox="1"/>
          <p:nvPr/>
        </p:nvSpPr>
        <p:spPr>
          <a:xfrm>
            <a:off x="2121272" y="2171700"/>
            <a:ext cx="1022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798">
                <a:latin typeface="#9Slide03 Sofia Pro Soft" panose="020B0000000000000000" pitchFamily="34" charset="0"/>
                <a:cs typeface="Lato" panose="020F0502020204030203" pitchFamily="34" charset="0"/>
              </a:rPr>
              <a:t>b) Cốc nào ít hạt sen nhất?</a:t>
            </a:r>
            <a:endParaRPr lang="en-GB" sz="4798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C15AC9B3-E995-13B2-0BC3-3188F3E078BF}"/>
              </a:ext>
            </a:extLst>
          </p:cNvPr>
          <p:cNvSpPr/>
          <p:nvPr/>
        </p:nvSpPr>
        <p:spPr>
          <a:xfrm>
            <a:off x="2743988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97B6DDB8-444A-E4E6-BCED-A9ABBB302251}"/>
              </a:ext>
            </a:extLst>
          </p:cNvPr>
          <p:cNvSpPr/>
          <p:nvPr/>
        </p:nvSpPr>
        <p:spPr>
          <a:xfrm>
            <a:off x="6315557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ACEE7DE6-B2A1-EF2B-C179-C57C656C1478}"/>
              </a:ext>
            </a:extLst>
          </p:cNvPr>
          <p:cNvSpPr/>
          <p:nvPr/>
        </p:nvSpPr>
        <p:spPr>
          <a:xfrm>
            <a:off x="9829800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67DB2D0-1ABD-6803-9C94-CB22EA84EBF1}"/>
              </a:ext>
            </a:extLst>
          </p:cNvPr>
          <p:cNvSpPr/>
          <p:nvPr/>
        </p:nvSpPr>
        <p:spPr>
          <a:xfrm>
            <a:off x="13456134" y="5270035"/>
            <a:ext cx="503022" cy="50302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58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9BF12E2-D72A-F815-EA1E-89F956B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75" y="1562100"/>
            <a:ext cx="1049212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72780E5B-9E3A-DCBB-ACE6-3BF42799A0A3}"/>
              </a:ext>
            </a:extLst>
          </p:cNvPr>
          <p:cNvGrpSpPr/>
          <p:nvPr/>
        </p:nvGrpSpPr>
        <p:grpSpPr>
          <a:xfrm>
            <a:off x="4314735" y="3555236"/>
            <a:ext cx="184732" cy="1587795"/>
            <a:chOff x="3771007" y="1083236"/>
            <a:chExt cx="133862" cy="1190846"/>
          </a:xfrm>
        </p:grpSpPr>
        <p:sp>
          <p:nvSpPr>
            <p:cNvPr id="69" name="矩形 10">
              <a:extLst>
                <a:ext uri="{FF2B5EF4-FFF2-40B4-BE49-F238E27FC236}">
                  <a16:creationId xmlns:a16="http://schemas.microsoft.com/office/drawing/2014/main" id="{476FA3B0-C0B4-F9B9-548E-50EB37E5545E}"/>
                </a:ext>
              </a:extLst>
            </p:cNvPr>
            <p:cNvSpPr/>
            <p:nvPr/>
          </p:nvSpPr>
          <p:spPr>
            <a:xfrm>
              <a:off x="3771007" y="1083236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  <p:sp>
          <p:nvSpPr>
            <p:cNvPr id="70" name="矩形 11">
              <a:extLst>
                <a:ext uri="{FF2B5EF4-FFF2-40B4-BE49-F238E27FC236}">
                  <a16:creationId xmlns:a16="http://schemas.microsoft.com/office/drawing/2014/main" id="{A1D61F40-328A-AD43-6CA1-644324DDE58F}"/>
                </a:ext>
              </a:extLst>
            </p:cNvPr>
            <p:cNvSpPr/>
            <p:nvPr/>
          </p:nvSpPr>
          <p:spPr>
            <a:xfrm>
              <a:off x="3771007" y="1096837"/>
              <a:ext cx="133862" cy="1177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endParaRPr lang="zh-CN" altLang="en-US" sz="9600" kern="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6C83C5">
                      <a:satMod val="175000"/>
                      <a:alpha val="35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endParaRPr>
            </a:p>
          </p:txBody>
        </p:sp>
      </p:grpSp>
      <p:pic>
        <p:nvPicPr>
          <p:cNvPr id="78" name="PHẠM DUYÊN 2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04900"/>
            <a:ext cx="2886124" cy="1407038"/>
          </a:xfrm>
          <a:prstGeom prst="rect">
            <a:avLst/>
          </a:prstGeom>
        </p:spPr>
      </p:pic>
      <p:pic>
        <p:nvPicPr>
          <p:cNvPr id="79" name="PHẠM DUYÊN 3 - 9Slide.vn">
            <a:extLst>
              <a:ext uri="{FF2B5EF4-FFF2-40B4-BE49-F238E27FC236}">
                <a16:creationId xmlns:a16="http://schemas.microsoft.com/office/drawing/2014/main" id="{D4F7564B-4794-1AFB-E986-27EDCF0D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23" y="2062536"/>
            <a:ext cx="4645555" cy="2017951"/>
          </a:xfrm>
          <a:prstGeom prst="rect">
            <a:avLst/>
          </a:prstGeom>
        </p:spPr>
      </p:pic>
      <p:pic>
        <p:nvPicPr>
          <p:cNvPr id="88" name="PHẠM DUYÊN 4 - 9Slide.vn">
            <a:extLst>
              <a:ext uri="{FF2B5EF4-FFF2-40B4-BE49-F238E27FC236}">
                <a16:creationId xmlns:a16="http://schemas.microsoft.com/office/drawing/2014/main" id="{4B134C84-BAE3-DC67-B072-1D14A321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5" y="4119489"/>
            <a:ext cx="11820292" cy="2083354"/>
          </a:xfrm>
          <a:prstGeom prst="rect">
            <a:avLst/>
          </a:prstGeom>
        </p:spPr>
      </p:pic>
      <p:sp>
        <p:nvSpPr>
          <p:cNvPr id="89" name="PHẠM DUYÊN 5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78218" y="6591300"/>
            <a:ext cx="1829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536CD3FB-D404-B61E-4323-EA54A0B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09900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BA2DEEA-846C-C599-ED21-A85C1614F112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591B356-9423-9071-B29C-92BEE19ED3FE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40104B-77CE-89B9-4C2D-AF9277C3F42E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78892-68E1-B5A0-CBFE-3C8DA2921999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4C6BDDDD-2672-2694-3EE3-F9DA83557D82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B25591-7DCD-A1C9-04BB-3D07127009A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2AC71F2-954A-A527-1286-BB34159F5A4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47E6041-F0DA-67BA-100C-CF8406BF2ED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054C3D-C3AE-4639-799C-6A1C7530DF5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PHẠM DUYÊN 3 - 9Slide.vn">
            <a:extLst>
              <a:ext uri="{FF2B5EF4-FFF2-40B4-BE49-F238E27FC236}">
                <a16:creationId xmlns:a16="http://schemas.microsoft.com/office/drawing/2014/main" id="{392BB515-4511-E953-9214-1FBAFA534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1" y="1730518"/>
            <a:ext cx="16272898" cy="7900299"/>
          </a:xfrm>
          <a:prstGeom prst="round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486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30494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b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c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0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92592" y="3798564"/>
            <a:ext cx="953339" cy="1076898"/>
            <a:chOff x="7859352" y="1906705"/>
            <a:chExt cx="476835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43130" y="190670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d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HẠM DUYÊN 1 - 9Slide.vn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714" y="3268309"/>
            <a:ext cx="12539290" cy="3551591"/>
          </a:xfrm>
          <a:prstGeom prst="rect">
            <a:avLst/>
          </a:prstGeom>
          <a:noFill/>
        </p:spPr>
      </p:pic>
      <p:grpSp>
        <p:nvGrpSpPr>
          <p:cNvPr id="178" name="PHẠM DUYÊN 2 - 9Slide.vn"/>
          <p:cNvGrpSpPr/>
          <p:nvPr/>
        </p:nvGrpSpPr>
        <p:grpSpPr>
          <a:xfrm>
            <a:off x="7410429" y="3765136"/>
            <a:ext cx="953337" cy="1076898"/>
            <a:chOff x="4762734" y="1889658"/>
            <a:chExt cx="476834" cy="538636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69525" y="1889658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  <a:endParaRPr lang="en-US" sz="6398" b="1" dirty="0">
                <a:solidFill>
                  <a:srgbClr val="3B6BDD"/>
                </a:solidFill>
                <a:latin typeface="#9Slide03 Sofia Pro Soft" panose="020B0000000000000000" pitchFamily="34" charset="0"/>
              </a:endParaRPr>
            </a:p>
          </p:txBody>
        </p:sp>
      </p:grpSp>
      <p:grpSp>
        <p:nvGrpSpPr>
          <p:cNvPr id="180" name="PHẠM DUYÊN 3 - 9Slide.vn"/>
          <p:cNvGrpSpPr/>
          <p:nvPr/>
        </p:nvGrpSpPr>
        <p:grpSpPr>
          <a:xfrm>
            <a:off x="13601522" y="3818268"/>
            <a:ext cx="953339" cy="1076898"/>
            <a:chOff x="7859352" y="1916233"/>
            <a:chExt cx="476835" cy="538636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968963" y="191623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79" name="PHẠM DUYÊN 4 - 9Slide.vn"/>
          <p:cNvGrpSpPr/>
          <p:nvPr/>
        </p:nvGrpSpPr>
        <p:grpSpPr>
          <a:xfrm>
            <a:off x="10517195" y="3791818"/>
            <a:ext cx="930905" cy="1076898"/>
            <a:chOff x="6316654" y="1903003"/>
            <a:chExt cx="465614" cy="538636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33432" y="1903003"/>
              <a:ext cx="288801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#9Slide03 Sofia Pro Soft" panose="020B0000000000000000" pitchFamily="34" charset="0"/>
                </a:rPr>
                <a:t>?</a:t>
              </a:r>
            </a:p>
          </p:txBody>
        </p:sp>
      </p:grpSp>
      <p:grpSp>
        <p:nvGrpSpPr>
          <p:cNvPr id="184" name="PHẠM DUYÊN 5 - 9Slide.vn"/>
          <p:cNvGrpSpPr/>
          <p:nvPr/>
        </p:nvGrpSpPr>
        <p:grpSpPr>
          <a:xfrm>
            <a:off x="7401501" y="3802581"/>
            <a:ext cx="953337" cy="1076898"/>
            <a:chOff x="4762734" y="1908715"/>
            <a:chExt cx="476834" cy="538636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61760" y="190871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87" name="PHẠM DUYÊN 6 - 9Slide.vn"/>
          <p:cNvGrpSpPr/>
          <p:nvPr/>
        </p:nvGrpSpPr>
        <p:grpSpPr>
          <a:xfrm>
            <a:off x="13518781" y="3811264"/>
            <a:ext cx="1098378" cy="1076898"/>
            <a:chOff x="7822438" y="1913057"/>
            <a:chExt cx="549380" cy="538636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22438" y="1913057"/>
              <a:ext cx="549380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>
                  <a:solidFill>
                    <a:srgbClr val="327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6398" b="1" dirty="0">
                <a:solidFill>
                  <a:srgbClr val="327F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PHẠM DUYÊN 7 - 9Slide.vn"/>
          <p:cNvGrpSpPr/>
          <p:nvPr/>
        </p:nvGrpSpPr>
        <p:grpSpPr>
          <a:xfrm>
            <a:off x="10508267" y="3772113"/>
            <a:ext cx="930905" cy="1076898"/>
            <a:chOff x="6316654" y="1893475"/>
            <a:chExt cx="465614" cy="538636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413269" y="1893475"/>
              <a:ext cx="320872" cy="538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08212" y="2781300"/>
            <a:ext cx="1436415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latin typeface="#9Slide03 Sofia Pro Soft" panose="020B0000000000000000" pitchFamily="34" charset="0"/>
                <a:cs typeface="Lato" panose="020F0502020204030203" pitchFamily="34" charset="0"/>
              </a:rPr>
              <a:t>e</a:t>
            </a:r>
            <a:r>
              <a:rPr lang="en-GB" sz="5400">
                <a:latin typeface="#9Slide03 Sofia Pro Soft" panose="020B0000000000000000" pitchFamily="34" charset="0"/>
                <a:cs typeface="Lato" panose="020F0502020204030203" pitchFamily="34" charset="0"/>
              </a:rPr>
              <a:t>)</a:t>
            </a:r>
            <a:endParaRPr lang="en-GB" sz="5400" dirty="0">
              <a:latin typeface="#9Slide03 Sofia Pro Soft" panose="020B0000000000000000" pitchFamily="34" charset="0"/>
              <a:cs typeface="Lato" panose="020F0502020204030203" pitchFamily="34" charset="0"/>
            </a:endParaRP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E68AFE01-E7AD-E850-EBDB-9DBBDB572F9E}"/>
              </a:ext>
            </a:extLst>
          </p:cNvPr>
          <p:cNvGrpSpPr/>
          <p:nvPr/>
        </p:nvGrpSpPr>
        <p:grpSpPr>
          <a:xfrm>
            <a:off x="2283490" y="672914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8EA29-580F-6D20-9257-F187BFC3187C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DD65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5CB24E-212C-ED95-C30F-4FC1CEBCD418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E86F9A-0DC5-AC43-DAE0-6CA3E1C2C9A8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3 Sofia Pro Soft Bold" panose="020B00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4E21E62E-D7D1-D8A6-0C2F-ABCAB7FB2C9F}"/>
              </a:ext>
            </a:extLst>
          </p:cNvPr>
          <p:cNvGrpSpPr/>
          <p:nvPr/>
        </p:nvGrpSpPr>
        <p:grpSpPr>
          <a:xfrm>
            <a:off x="1078006" y="768164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D334E1-4B48-3B1E-A590-A490BDD97B7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CB2A97A-C22D-890F-945B-5A72B42640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CAEA70-E9D7-15B4-9E9E-C1EDAC5F777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29DEAC-643E-143B-F638-3715304FB18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9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</TotalTime>
  <Words>167</Words>
  <Application>Microsoft Office PowerPoint</Application>
  <PresentationFormat>Custom</PresentationFormat>
  <Paragraphs>119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UTM Windsor BT</vt:lpstr>
      <vt:lpstr>UTM Guanine</vt:lpstr>
      <vt:lpstr>Arial</vt:lpstr>
      <vt:lpstr>Quicksand</vt:lpstr>
      <vt:lpstr>#9Slide03 Sofia Pro Soft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65</cp:revision>
  <dcterms:created xsi:type="dcterms:W3CDTF">2006-08-16T00:00:00Z</dcterms:created>
  <dcterms:modified xsi:type="dcterms:W3CDTF">2023-10-08T16:59:36Z</dcterms:modified>
  <cp:category>9Slide.vn</cp:category>
  <dc:identifier>DAFNZCO3s1s</dc:identifier>
</cp:coreProperties>
</file>