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8"/>
  </p:handoutMasterIdLst>
  <p:sldIdLst>
    <p:sldId id="337" r:id="rId2"/>
    <p:sldId id="343" r:id="rId3"/>
    <p:sldId id="339" r:id="rId4"/>
    <p:sldId id="340" r:id="rId5"/>
    <p:sldId id="341" r:id="rId6"/>
    <p:sldId id="342" r:id="rId7"/>
    <p:sldId id="256" r:id="rId8"/>
    <p:sldId id="257" r:id="rId9"/>
    <p:sldId id="258" r:id="rId10"/>
    <p:sldId id="331" r:id="rId11"/>
    <p:sldId id="259" r:id="rId12"/>
    <p:sldId id="332" r:id="rId13"/>
    <p:sldId id="333" r:id="rId14"/>
    <p:sldId id="334" r:id="rId15"/>
    <p:sldId id="335" r:id="rId16"/>
    <p:sldId id="336" r:id="rId17"/>
  </p:sldIdLst>
  <p:sldSz cx="18288000" cy="10287000"/>
  <p:notesSz cx="6858000" cy="9144000"/>
  <p:embeddedFontLst>
    <p:embeddedFont>
      <p:font typeface="UTM Windsor BT" panose="02040603050506020204" pitchFamily="18" charset="0"/>
      <p:regular r:id="rId19"/>
    </p:embeddedFont>
    <p:embeddedFont>
      <p:font typeface="UTM Guanine" panose="02040603050506020204" pitchFamily="18" charset="0"/>
      <p:regular r:id="rId20"/>
    </p:embeddedFont>
    <p:embeddedFont>
      <p:font typeface="#9Slide03 Sofia Pro Soft Bold" panose="020B0000000000000000" pitchFamily="34" charset="-93"/>
      <p:bold r:id="rId21"/>
    </p:embeddedFont>
    <p:embeddedFont>
      <p:font typeface="#9Slide01 Noi dung ngan" panose="020B0604020202020204" charset="-93"/>
      <p:regular r:id="rId22"/>
    </p:embeddedFont>
    <p:embeddedFont>
      <p:font typeface="Arial-Rounded" panose="020B0500000000000000" pitchFamily="34" charset="-93"/>
      <p:regular r:id="rId23"/>
    </p:embeddedFont>
    <p:embeddedFont>
      <p:font typeface="Quicksand" panose="00000500000000000000" pitchFamily="2" charset="-93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#9Slide03 Sofia Pro Soft" panose="020B0000000000000000" pitchFamily="34" charset="-93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54D"/>
    <a:srgbClr val="327F5B"/>
    <a:srgbClr val="FDD653"/>
    <a:srgbClr val="33D16B"/>
    <a:srgbClr val="D7E6AA"/>
    <a:srgbClr val="62DC8E"/>
    <a:srgbClr val="44AB7A"/>
    <a:srgbClr val="DB7750"/>
    <a:srgbClr val="A6DEB4"/>
    <a:srgbClr val="67D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94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3983E0-EFC6-444A-ECA6-47023951E8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E9ECC-D523-D489-546F-365378B485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BD5B4-F340-42EC-9E72-44AB3C5A72E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88932-F3A0-7761-29FC-8E2C91F08D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38E19-F2BA-851E-D887-1EF6B9747E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17120-427C-41A5-A5EE-DDFD4A80F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69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1.png"/><Relationship Id="rId26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14.png"/><Relationship Id="rId34" Type="http://schemas.openxmlformats.org/officeDocument/2006/relationships/image" Target="../media/image24.pn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17" Type="http://schemas.openxmlformats.org/officeDocument/2006/relationships/image" Target="../media/image17.sv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2.jpe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5.svg"/><Relationship Id="rId23" Type="http://schemas.openxmlformats.org/officeDocument/2006/relationships/image" Target="../media/image15.png"/><Relationship Id="rId28" Type="http://schemas.openxmlformats.org/officeDocument/2006/relationships/image" Target="../media/image27.sv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openxmlformats.org/officeDocument/2006/relationships/image" Target="../media/image21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9.png"/><Relationship Id="rId22" Type="http://schemas.openxmlformats.org/officeDocument/2006/relationships/image" Target="../media/image22.svg"/><Relationship Id="rId27" Type="http://schemas.openxmlformats.org/officeDocument/2006/relationships/image" Target="../media/image19.png"/><Relationship Id="rId30" Type="http://schemas.openxmlformats.org/officeDocument/2006/relationships/image" Target="../media/image29.svg"/><Relationship Id="rId35" Type="http://schemas.openxmlformats.org/officeDocument/2006/relationships/image" Target="../media/image1.png"/><Relationship Id="rId8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17" Type="http://schemas.openxmlformats.org/officeDocument/2006/relationships/image" Target="../media/image17.svg"/><Relationship Id="rId25" Type="http://schemas.openxmlformats.org/officeDocument/2006/relationships/image" Target="../media/image15.png"/><Relationship Id="rId33" Type="http://schemas.openxmlformats.org/officeDocument/2006/relationships/image" Target="../media/image29.svg"/><Relationship Id="rId2" Type="http://schemas.openxmlformats.org/officeDocument/2006/relationships/image" Target="../media/image2.jpe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24" Type="http://schemas.openxmlformats.org/officeDocument/2006/relationships/image" Target="../media/image34.svg"/><Relationship Id="rId32" Type="http://schemas.openxmlformats.org/officeDocument/2006/relationships/image" Target="../media/image20.png"/><Relationship Id="rId37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15.svg"/><Relationship Id="rId23" Type="http://schemas.openxmlformats.org/officeDocument/2006/relationships/image" Target="../media/image25.png"/><Relationship Id="rId28" Type="http://schemas.openxmlformats.org/officeDocument/2006/relationships/image" Target="../media/image18.png"/><Relationship Id="rId36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openxmlformats.org/officeDocument/2006/relationships/image" Target="../media/image27.sv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9.png"/><Relationship Id="rId22" Type="http://schemas.openxmlformats.org/officeDocument/2006/relationships/image" Target="../media/image22.svg"/><Relationship Id="rId27" Type="http://schemas.openxmlformats.org/officeDocument/2006/relationships/image" Target="../media/image17.png"/><Relationship Id="rId30" Type="http://schemas.openxmlformats.org/officeDocument/2006/relationships/image" Target="../media/image19.png"/><Relationship Id="rId35" Type="http://schemas.openxmlformats.org/officeDocument/2006/relationships/image" Target="../media/image22.png"/><Relationship Id="rId8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sv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2E6EAF0-F988-A1EC-45B6-DD6EA9A0D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D5E0F90-36C5-ADC1-EF7A-1F4C8181B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50F4675-E233-D454-DB57-584AC97E2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2543031-CE31-EFE1-5CD6-6CDED1F45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78CEEDE-295B-CE81-D4BE-F038A4FB3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icture 61">
            <a:extLst>
              <a:ext uri="{FF2B5EF4-FFF2-40B4-BE49-F238E27FC236}">
                <a16:creationId xmlns:a16="http://schemas.microsoft.com/office/drawing/2014/main" id="{28DC57EF-E75B-9547-4FD3-8DDFCE49F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0C33F67B-01F2-95FF-BA18-9D75E631EE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AD5E4FE7-6848-67FE-F4FD-15C8530211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9395EBF9-99D3-3FEA-0E44-E924DEA61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icture 22">
            <a:extLst>
              <a:ext uri="{FF2B5EF4-FFF2-40B4-BE49-F238E27FC236}">
                <a16:creationId xmlns:a16="http://schemas.microsoft.com/office/drawing/2014/main" id="{8DDA8503-44B7-6926-1BB3-AFD5054590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A3979A1F-E330-B47A-7BCF-0CE33DDB85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A7976C71-2AB9-BE61-9C7A-DEBA5B18CB5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26C5E04C-374E-5D6A-0954-85756ECBB5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4DC71A3B-A1F4-BC8C-F514-C006F571D9A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icture 27">
            <a:extLst>
              <a:ext uri="{FF2B5EF4-FFF2-40B4-BE49-F238E27FC236}">
                <a16:creationId xmlns:a16="http://schemas.microsoft.com/office/drawing/2014/main" id="{F03EA662-5CA7-5266-1F72-B08753682B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47E67AD1-A056-3BF4-6D50-B8AB0840DDB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2D314493-863C-5DE3-B5B8-CD4376A8D2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id="{8650201D-F3E0-CC2D-042F-886D48084D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icture 31">
            <a:extLst>
              <a:ext uri="{FF2B5EF4-FFF2-40B4-BE49-F238E27FC236}">
                <a16:creationId xmlns:a16="http://schemas.microsoft.com/office/drawing/2014/main" id="{30227F81-FD3E-DAED-2F2A-9EF39DD610F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icture 32">
            <a:extLst>
              <a:ext uri="{FF2B5EF4-FFF2-40B4-BE49-F238E27FC236}">
                <a16:creationId xmlns:a16="http://schemas.microsoft.com/office/drawing/2014/main" id="{E47BA693-7110-9800-EBA9-4447B374CE3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icture 33">
            <a:extLst>
              <a:ext uri="{FF2B5EF4-FFF2-40B4-BE49-F238E27FC236}">
                <a16:creationId xmlns:a16="http://schemas.microsoft.com/office/drawing/2014/main" id="{E0E989F7-77AF-0A45-1353-6CAA67AD514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id="{615C08A4-0F09-66F5-2E3E-C618D171C3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icture 35">
            <a:extLst>
              <a:ext uri="{FF2B5EF4-FFF2-40B4-BE49-F238E27FC236}">
                <a16:creationId xmlns:a16="http://schemas.microsoft.com/office/drawing/2014/main" id="{0C8477B8-BBDA-DB37-C2AE-503373BF9E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icture 36">
            <a:extLst>
              <a:ext uri="{FF2B5EF4-FFF2-40B4-BE49-F238E27FC236}">
                <a16:creationId xmlns:a16="http://schemas.microsoft.com/office/drawing/2014/main" id="{5A08D74F-1C4F-47A0-589C-2775882173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icture 37">
            <a:extLst>
              <a:ext uri="{FF2B5EF4-FFF2-40B4-BE49-F238E27FC236}">
                <a16:creationId xmlns:a16="http://schemas.microsoft.com/office/drawing/2014/main" id="{6609DBE7-554A-EDFE-CBE7-0048D527D5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895760DC-E8D4-BB4B-6203-46F7AEA38F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icture 39">
            <a:extLst>
              <a:ext uri="{FF2B5EF4-FFF2-40B4-BE49-F238E27FC236}">
                <a16:creationId xmlns:a16="http://schemas.microsoft.com/office/drawing/2014/main" id="{B9B3BCD3-8398-9588-466F-9881F0B1FF0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icture 40">
            <a:extLst>
              <a:ext uri="{FF2B5EF4-FFF2-40B4-BE49-F238E27FC236}">
                <a16:creationId xmlns:a16="http://schemas.microsoft.com/office/drawing/2014/main" id="{F220B897-4095-AAF9-4720-AA89B196E7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icture 41">
            <a:extLst>
              <a:ext uri="{FF2B5EF4-FFF2-40B4-BE49-F238E27FC236}">
                <a16:creationId xmlns:a16="http://schemas.microsoft.com/office/drawing/2014/main" id="{FA8BAC5C-042D-B8FF-0F14-786B0ADA36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icture 42">
            <a:extLst>
              <a:ext uri="{FF2B5EF4-FFF2-40B4-BE49-F238E27FC236}">
                <a16:creationId xmlns:a16="http://schemas.microsoft.com/office/drawing/2014/main" id="{23CE7096-25C9-96C7-9DD9-F5FD7EC57A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icture 43">
            <a:extLst>
              <a:ext uri="{FF2B5EF4-FFF2-40B4-BE49-F238E27FC236}">
                <a16:creationId xmlns:a16="http://schemas.microsoft.com/office/drawing/2014/main" id="{CE49180E-67D9-A9C4-2483-C90C5E2FA68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icture 44">
            <a:extLst>
              <a:ext uri="{FF2B5EF4-FFF2-40B4-BE49-F238E27FC236}">
                <a16:creationId xmlns:a16="http://schemas.microsoft.com/office/drawing/2014/main" id="{9C333182-38F1-9B80-1757-330A9109048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icture 45">
            <a:extLst>
              <a:ext uri="{FF2B5EF4-FFF2-40B4-BE49-F238E27FC236}">
                <a16:creationId xmlns:a16="http://schemas.microsoft.com/office/drawing/2014/main" id="{24C85674-B161-06CD-9BEA-BD05988AFEB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icture 46">
            <a:extLst>
              <a:ext uri="{FF2B5EF4-FFF2-40B4-BE49-F238E27FC236}">
                <a16:creationId xmlns:a16="http://schemas.microsoft.com/office/drawing/2014/main" id="{85B775D1-E34F-DE3F-1817-4CA7A15C7C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icture 47">
            <a:extLst>
              <a:ext uri="{FF2B5EF4-FFF2-40B4-BE49-F238E27FC236}">
                <a16:creationId xmlns:a16="http://schemas.microsoft.com/office/drawing/2014/main" id="{A1BFFA84-82C2-D4B1-3CD6-FB987B0FAE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5" name="Picture 49">
            <a:extLst>
              <a:ext uri="{FF2B5EF4-FFF2-40B4-BE49-F238E27FC236}">
                <a16:creationId xmlns:a16="http://schemas.microsoft.com/office/drawing/2014/main" id="{9F3D3297-B1EA-C2B8-F49F-ABB13352EEF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icture 50">
            <a:extLst>
              <a:ext uri="{FF2B5EF4-FFF2-40B4-BE49-F238E27FC236}">
                <a16:creationId xmlns:a16="http://schemas.microsoft.com/office/drawing/2014/main" id="{80586279-CE68-96C3-7441-28F3FF75762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icture 51">
            <a:extLst>
              <a:ext uri="{FF2B5EF4-FFF2-40B4-BE49-F238E27FC236}">
                <a16:creationId xmlns:a16="http://schemas.microsoft.com/office/drawing/2014/main" id="{F0605836-6134-E4AA-5181-7DD74DFF515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icture 52">
            <a:extLst>
              <a:ext uri="{FF2B5EF4-FFF2-40B4-BE49-F238E27FC236}">
                <a16:creationId xmlns:a16="http://schemas.microsoft.com/office/drawing/2014/main" id="{199E45A8-80FE-2058-5B15-7BF68EB0FA7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icture 53">
            <a:extLst>
              <a:ext uri="{FF2B5EF4-FFF2-40B4-BE49-F238E27FC236}">
                <a16:creationId xmlns:a16="http://schemas.microsoft.com/office/drawing/2014/main" id="{DA1835D4-74C6-5CF1-75C9-E61AC142425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icture 54">
            <a:extLst>
              <a:ext uri="{FF2B5EF4-FFF2-40B4-BE49-F238E27FC236}">
                <a16:creationId xmlns:a16="http://schemas.microsoft.com/office/drawing/2014/main" id="{353782F5-5D54-980C-87DE-CFD66509823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icture 55">
            <a:extLst>
              <a:ext uri="{FF2B5EF4-FFF2-40B4-BE49-F238E27FC236}">
                <a16:creationId xmlns:a16="http://schemas.microsoft.com/office/drawing/2014/main" id="{F5E39D2C-4B41-9EC9-7453-96B9AC7741A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icture 56">
            <a:extLst>
              <a:ext uri="{FF2B5EF4-FFF2-40B4-BE49-F238E27FC236}">
                <a16:creationId xmlns:a16="http://schemas.microsoft.com/office/drawing/2014/main" id="{856DA5C2-70C6-0C3D-8E25-A8E301CDC851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icture 57">
            <a:extLst>
              <a:ext uri="{FF2B5EF4-FFF2-40B4-BE49-F238E27FC236}">
                <a16:creationId xmlns:a16="http://schemas.microsoft.com/office/drawing/2014/main" id="{74ECBBEF-A220-7C69-A8CC-356D130536C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icture 58">
            <a:extLst>
              <a:ext uri="{FF2B5EF4-FFF2-40B4-BE49-F238E27FC236}">
                <a16:creationId xmlns:a16="http://schemas.microsoft.com/office/drawing/2014/main" id="{97D6B4F7-6BBC-FE6E-991E-41DE2C4E628A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icture 59">
            <a:extLst>
              <a:ext uri="{FF2B5EF4-FFF2-40B4-BE49-F238E27FC236}">
                <a16:creationId xmlns:a16="http://schemas.microsoft.com/office/drawing/2014/main" id="{9E045957-7430-4090-6950-65E541EDEB9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icture 60">
            <a:extLst>
              <a:ext uri="{FF2B5EF4-FFF2-40B4-BE49-F238E27FC236}">
                <a16:creationId xmlns:a16="http://schemas.microsoft.com/office/drawing/2014/main" id="{A07A5494-EA4F-CB44-CC1F-4B7D9B109493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CC3508EB-C436-921C-BE8B-04ED0647827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flipH="1">
            <a:off x="381543" y="5851144"/>
            <a:ext cx="4011930" cy="411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8">
            <a:extLst>
              <a:ext uri="{FF2B5EF4-FFF2-40B4-BE49-F238E27FC236}">
                <a16:creationId xmlns:a16="http://schemas.microsoft.com/office/drawing/2014/main" id="{46C30B15-2CD9-7BC3-9B3F-567A371254BE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icture 19">
            <a:extLst>
              <a:ext uri="{FF2B5EF4-FFF2-40B4-BE49-F238E27FC236}">
                <a16:creationId xmlns:a16="http://schemas.microsoft.com/office/drawing/2014/main" id="{27A1F44D-951B-AE4C-EC8C-67208ED76852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680FAE37-7466-77E4-0054-F66BC7D5849B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rcRect/>
          <a:stretch>
            <a:fillRect/>
          </a:stretch>
        </p:blipFill>
        <p:spPr>
          <a:xfrm>
            <a:off x="10123468" y="9334695"/>
            <a:ext cx="830352" cy="838739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83CD624F-303D-3283-6508-F298E982CA9D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rcRect/>
          <a:stretch>
            <a:fillRect/>
          </a:stretch>
        </p:blipFill>
        <p:spPr>
          <a:xfrm>
            <a:off x="9432612" y="9484060"/>
            <a:ext cx="643230" cy="649728"/>
          </a:xfrm>
          <a:prstGeom prst="rect">
            <a:avLst/>
          </a:prstGeom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id="{E53C0475-AE58-ED07-CC7C-DF58CFFBE6FD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14869979" y="5727136"/>
            <a:ext cx="1471472" cy="2829755"/>
          </a:xfrm>
          <a:prstGeom prst="rect">
            <a:avLst/>
          </a:prstGeom>
        </p:spPr>
      </p:pic>
      <p:pic>
        <p:nvPicPr>
          <p:cNvPr id="64" name="Picture 13">
            <a:extLst>
              <a:ext uri="{FF2B5EF4-FFF2-40B4-BE49-F238E27FC236}">
                <a16:creationId xmlns:a16="http://schemas.microsoft.com/office/drawing/2014/main" id="{2D2B7866-8930-6DCC-7AD3-67A863882BA8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rcRect/>
          <a:stretch>
            <a:fillRect/>
          </a:stretch>
        </p:blipFill>
        <p:spPr>
          <a:xfrm>
            <a:off x="15034358" y="7336729"/>
            <a:ext cx="2028304" cy="2399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1F53DA-7A79-A564-2A72-7122C4797C43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284036-A35D-3623-CD3F-F640B1AB44DA}"/>
              </a:ext>
            </a:extLst>
          </p:cNvPr>
          <p:cNvSpPr txBox="1"/>
          <p:nvPr userDrawn="1"/>
        </p:nvSpPr>
        <p:spPr>
          <a:xfrm>
            <a:off x="276793" y="952500"/>
            <a:ext cx="41488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219170">
              <a:buClr>
                <a:srgbClr val="000000"/>
              </a:buClr>
            </a:pPr>
            <a:r>
              <a:rPr lang="en-US" sz="8800" b="1" kern="0">
                <a:solidFill>
                  <a:srgbClr val="DB7750"/>
                </a:solidFill>
                <a:effectLst>
                  <a:innerShdw dir="3120000">
                    <a:prstClr val="black">
                      <a:alpha val="80000"/>
                    </a:prstClr>
                  </a:innerShdw>
                  <a:reflection blurRad="6350" stA="34000" endPos="62000" dir="5400000" sy="-100000" algn="bl" rotWithShape="0"/>
                </a:effectLst>
                <a:latin typeface="UTM Windsor BT" panose="02040603050506020204" pitchFamily="18" charset="0"/>
                <a:cs typeface="Arial"/>
                <a:sym typeface="Arial"/>
              </a:rPr>
              <a:t>Toán 1</a:t>
            </a: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27C026F6-01A4-CC32-B042-B470B8A8E0CF}"/>
              </a:ext>
            </a:extLst>
          </p:cNvPr>
          <p:cNvSpPr/>
          <p:nvPr userDrawn="1"/>
        </p:nvSpPr>
        <p:spPr>
          <a:xfrm>
            <a:off x="6987801" y="1943100"/>
            <a:ext cx="431239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FEC31A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Bài 6</a:t>
            </a:r>
            <a:endParaRPr lang="zh-CN" altLang="en-US" sz="115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FEC31A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C45312-3F3F-23B2-E863-BD9F4242C0CC}"/>
              </a:ext>
            </a:extLst>
          </p:cNvPr>
          <p:cNvSpPr/>
          <p:nvPr userDrawn="1"/>
        </p:nvSpPr>
        <p:spPr>
          <a:xfrm>
            <a:off x="3749735" y="4299252"/>
            <a:ext cx="107885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33D16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Luyện tập chung</a:t>
            </a:r>
            <a:endParaRPr lang="zh-CN" altLang="en-US" sz="96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33D16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08/10/2023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97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>
                <a:latin typeface="#9Slide03 Sofia Pro Soft Bold" panose="020B0000000000000000" pitchFamily="34" charset="0"/>
              </a:defRPr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08/10/2023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1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6E620B5-F105-821F-3FB6-BEBF22A75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B8BA00B-22B2-5401-C1BB-2F546B9942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7922694-1351-FC61-B95D-18F9C19CC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89F80FD1-DA05-332B-F2C9-DDA266F038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9C7EEA2-7542-0CB6-64D5-CB9A854133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icture 61">
            <a:extLst>
              <a:ext uri="{FF2B5EF4-FFF2-40B4-BE49-F238E27FC236}">
                <a16:creationId xmlns:a16="http://schemas.microsoft.com/office/drawing/2014/main" id="{2619283F-CBB7-22C5-F375-0025701EA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grpSp>
        <p:nvGrpSpPr>
          <p:cNvPr id="13" name="Group 8">
            <a:extLst>
              <a:ext uri="{FF2B5EF4-FFF2-40B4-BE49-F238E27FC236}">
                <a16:creationId xmlns:a16="http://schemas.microsoft.com/office/drawing/2014/main" id="{1AF3A11E-623E-FA77-1A62-8FC4F100F5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27776" y="2416913"/>
            <a:ext cx="10632448" cy="4879362"/>
            <a:chOff x="-161290" y="232410"/>
            <a:chExt cx="12611100" cy="578739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7D15C77-95B5-C890-7F29-ACE9F6D80AB5}"/>
                </a:ext>
              </a:extLst>
            </p:cNvPr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>
                <a:gd name="connsiteX0" fmla="*/ 12551410 w 12611101"/>
                <a:gd name="connsiteY0" fmla="*/ 2688590 h 5787390"/>
                <a:gd name="connsiteX1" fmla="*/ 11629390 w 12611101"/>
                <a:gd name="connsiteY1" fmla="*/ 1242060 h 5787390"/>
                <a:gd name="connsiteX2" fmla="*/ 9999980 w 12611101"/>
                <a:gd name="connsiteY2" fmla="*/ 575310 h 5787390"/>
                <a:gd name="connsiteX3" fmla="*/ 4958080 w 12611101"/>
                <a:gd name="connsiteY3" fmla="*/ 110490 h 5787390"/>
                <a:gd name="connsiteX4" fmla="*/ 2651760 w 12611101"/>
                <a:gd name="connsiteY4" fmla="*/ 491490 h 5787390"/>
                <a:gd name="connsiteX5" fmla="*/ 916940 w 12611101"/>
                <a:gd name="connsiteY5" fmla="*/ 1280160 h 5787390"/>
                <a:gd name="connsiteX6" fmla="*/ 1418590 w 12611101"/>
                <a:gd name="connsiteY6" fmla="*/ 4751070 h 5787390"/>
                <a:gd name="connsiteX7" fmla="*/ 5152390 w 12611101"/>
                <a:gd name="connsiteY7" fmla="*/ 5767070 h 5787390"/>
                <a:gd name="connsiteX8" fmla="*/ 9888220 w 12611101"/>
                <a:gd name="connsiteY8" fmla="*/ 5229860 h 5787390"/>
                <a:gd name="connsiteX9" fmla="*/ 11710670 w 12611101"/>
                <a:gd name="connsiteY9" fmla="*/ 4423410 h 5787390"/>
                <a:gd name="connsiteX10" fmla="*/ 12551410 w 12611101"/>
                <a:gd name="connsiteY10" fmla="*/ 2688590 h 578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1101" h="5787390" fill="none" extrusionOk="0">
                  <a:moveTo>
                    <a:pt x="12551410" y="2688590"/>
                  </a:moveTo>
                  <a:cubicBezTo>
                    <a:pt x="12439224" y="2217754"/>
                    <a:pt x="12007502" y="1621744"/>
                    <a:pt x="11629390" y="1242060"/>
                  </a:cubicBezTo>
                  <a:cubicBezTo>
                    <a:pt x="11143966" y="1011383"/>
                    <a:pt x="10551294" y="736087"/>
                    <a:pt x="9999980" y="575310"/>
                  </a:cubicBezTo>
                  <a:cubicBezTo>
                    <a:pt x="8446043" y="-15863"/>
                    <a:pt x="6912469" y="-243668"/>
                    <a:pt x="4958080" y="110490"/>
                  </a:cubicBezTo>
                  <a:cubicBezTo>
                    <a:pt x="3883095" y="117381"/>
                    <a:pt x="3723382" y="233275"/>
                    <a:pt x="2651760" y="491490"/>
                  </a:cubicBezTo>
                  <a:cubicBezTo>
                    <a:pt x="1955173" y="566655"/>
                    <a:pt x="1383420" y="740683"/>
                    <a:pt x="916940" y="1280160"/>
                  </a:cubicBezTo>
                  <a:cubicBezTo>
                    <a:pt x="89276" y="2206792"/>
                    <a:pt x="520561" y="3910325"/>
                    <a:pt x="1418590" y="4751070"/>
                  </a:cubicBezTo>
                  <a:cubicBezTo>
                    <a:pt x="2230217" y="5502915"/>
                    <a:pt x="3782663" y="5789582"/>
                    <a:pt x="5152390" y="5767070"/>
                  </a:cubicBezTo>
                  <a:cubicBezTo>
                    <a:pt x="6699203" y="5581023"/>
                    <a:pt x="8277307" y="5859640"/>
                    <a:pt x="9888220" y="5229860"/>
                  </a:cubicBezTo>
                  <a:cubicBezTo>
                    <a:pt x="10530171" y="5045198"/>
                    <a:pt x="11259835" y="4827369"/>
                    <a:pt x="11710670" y="4423410"/>
                  </a:cubicBezTo>
                  <a:cubicBezTo>
                    <a:pt x="12298144" y="3939011"/>
                    <a:pt x="12658024" y="3327876"/>
                    <a:pt x="12551410" y="2688590"/>
                  </a:cubicBezTo>
                  <a:close/>
                </a:path>
                <a:path w="12611101" h="5787390" stroke="0" extrusionOk="0">
                  <a:moveTo>
                    <a:pt x="12551410" y="2688590"/>
                  </a:moveTo>
                  <a:cubicBezTo>
                    <a:pt x="12520164" y="2057473"/>
                    <a:pt x="11978499" y="1605208"/>
                    <a:pt x="11629390" y="1242060"/>
                  </a:cubicBezTo>
                  <a:cubicBezTo>
                    <a:pt x="11144547" y="928909"/>
                    <a:pt x="10645308" y="671403"/>
                    <a:pt x="9999980" y="575310"/>
                  </a:cubicBezTo>
                  <a:cubicBezTo>
                    <a:pt x="8325736" y="32628"/>
                    <a:pt x="6863187" y="30036"/>
                    <a:pt x="4958080" y="110490"/>
                  </a:cubicBezTo>
                  <a:cubicBezTo>
                    <a:pt x="3883689" y="110556"/>
                    <a:pt x="3697405" y="227367"/>
                    <a:pt x="2651760" y="491490"/>
                  </a:cubicBezTo>
                  <a:cubicBezTo>
                    <a:pt x="2038451" y="503298"/>
                    <a:pt x="1437745" y="685529"/>
                    <a:pt x="916940" y="1280160"/>
                  </a:cubicBezTo>
                  <a:cubicBezTo>
                    <a:pt x="105952" y="1935103"/>
                    <a:pt x="333344" y="4013102"/>
                    <a:pt x="1418590" y="4751070"/>
                  </a:cubicBezTo>
                  <a:cubicBezTo>
                    <a:pt x="2446285" y="5530623"/>
                    <a:pt x="3776926" y="5690603"/>
                    <a:pt x="5152390" y="5767070"/>
                  </a:cubicBezTo>
                  <a:cubicBezTo>
                    <a:pt x="6533883" y="5592511"/>
                    <a:pt x="8700526" y="5777862"/>
                    <a:pt x="9888220" y="5229860"/>
                  </a:cubicBezTo>
                  <a:cubicBezTo>
                    <a:pt x="10665209" y="5092125"/>
                    <a:pt x="11127168" y="4795344"/>
                    <a:pt x="11710670" y="4423410"/>
                  </a:cubicBezTo>
                  <a:cubicBezTo>
                    <a:pt x="12182967" y="3973661"/>
                    <a:pt x="12599579" y="3376292"/>
                    <a:pt x="12551410" y="2688590"/>
                  </a:cubicBezTo>
                  <a:close/>
                </a:path>
              </a:pathLst>
            </a:custGeom>
            <a:solidFill>
              <a:srgbClr val="03989E"/>
            </a:solidFill>
            <a:ln w="38100">
              <a:solidFill>
                <a:srgbClr val="D7E6AA"/>
              </a:solidFill>
              <a:extLst>
                <a:ext uri="{C807C97D-BFC1-408E-A445-0C87EB9F89A2}">
                  <ask:lineSketchStyleProps xmlns="" xmlns:ask="http://schemas.microsoft.com/office/drawing/2018/sketchyshapes" sd="4106356663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11101" h="5787390">
                          <a:moveTo>
                            <a:pt x="12551410" y="2688590"/>
                          </a:moveTo>
                          <a:cubicBezTo>
                            <a:pt x="12498070" y="2100580"/>
                            <a:pt x="12113260" y="1581150"/>
                            <a:pt x="11629390" y="1242060"/>
                          </a:cubicBezTo>
                          <a:cubicBezTo>
                            <a:pt x="11145520" y="902970"/>
                            <a:pt x="10571480" y="721360"/>
                            <a:pt x="9999980" y="575310"/>
                          </a:cubicBezTo>
                          <a:cubicBezTo>
                            <a:pt x="8357870" y="157480"/>
                            <a:pt x="6649720" y="0"/>
                            <a:pt x="4958080" y="110490"/>
                          </a:cubicBezTo>
                          <a:cubicBezTo>
                            <a:pt x="3895090" y="123190"/>
                            <a:pt x="3690620" y="267970"/>
                            <a:pt x="2651760" y="491490"/>
                          </a:cubicBezTo>
                          <a:cubicBezTo>
                            <a:pt x="2020570" y="626110"/>
                            <a:pt x="1366520" y="817880"/>
                            <a:pt x="916940" y="1280160"/>
                          </a:cubicBezTo>
                          <a:cubicBezTo>
                            <a:pt x="0" y="2223770"/>
                            <a:pt x="400050" y="3919220"/>
                            <a:pt x="1418590" y="4751070"/>
                          </a:cubicBezTo>
                          <a:cubicBezTo>
                            <a:pt x="2437130" y="5582920"/>
                            <a:pt x="3836670" y="5750560"/>
                            <a:pt x="5152390" y="5767070"/>
                          </a:cubicBezTo>
                          <a:cubicBezTo>
                            <a:pt x="6744970" y="5787390"/>
                            <a:pt x="8346440" y="5632450"/>
                            <a:pt x="9888220" y="5229860"/>
                          </a:cubicBezTo>
                          <a:cubicBezTo>
                            <a:pt x="10535920" y="5060950"/>
                            <a:pt x="11187430" y="4839970"/>
                            <a:pt x="11710670" y="4423410"/>
                          </a:cubicBezTo>
                          <a:cubicBezTo>
                            <a:pt x="12232640" y="4005580"/>
                            <a:pt x="12611101" y="3355340"/>
                            <a:pt x="12551410" y="268859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</p:sp>
      </p:grpSp>
      <p:pic>
        <p:nvPicPr>
          <p:cNvPr id="15" name="Picture 15">
            <a:extLst>
              <a:ext uri="{FF2B5EF4-FFF2-40B4-BE49-F238E27FC236}">
                <a16:creationId xmlns:a16="http://schemas.microsoft.com/office/drawing/2014/main" id="{257DAEE5-4D0C-C116-BE4B-CF1142FD53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965A8B2A-6FA7-4B2F-0881-7F7E4EEDB8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0456736B-36A3-6C01-F728-FED3CD215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icture 22">
            <a:extLst>
              <a:ext uri="{FF2B5EF4-FFF2-40B4-BE49-F238E27FC236}">
                <a16:creationId xmlns:a16="http://schemas.microsoft.com/office/drawing/2014/main" id="{8476BC08-3C73-537C-12F9-E80E2061E5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3CFDF070-1757-784E-E3FB-1C6A1C60DF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D53AD0F9-0DE5-E1DD-1297-E5890B7C73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789BA465-0833-7239-3394-2510FAC9865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2116B4AF-8A89-B188-BE85-84877B0F55C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icture 27">
            <a:extLst>
              <a:ext uri="{FF2B5EF4-FFF2-40B4-BE49-F238E27FC236}">
                <a16:creationId xmlns:a16="http://schemas.microsoft.com/office/drawing/2014/main" id="{03DFC709-DFA7-2F3A-51EF-BEE2E77141F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7B370BAC-387C-1CC2-096E-811652B2FC2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85712FCB-AB94-5E5C-B9F4-D54EF36D59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id="{79C96E69-E061-8A8A-4F64-3830786AFC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icture 31">
            <a:extLst>
              <a:ext uri="{FF2B5EF4-FFF2-40B4-BE49-F238E27FC236}">
                <a16:creationId xmlns:a16="http://schemas.microsoft.com/office/drawing/2014/main" id="{614AA103-5F1E-6AFF-977B-4827EFCB2EF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icture 32">
            <a:extLst>
              <a:ext uri="{FF2B5EF4-FFF2-40B4-BE49-F238E27FC236}">
                <a16:creationId xmlns:a16="http://schemas.microsoft.com/office/drawing/2014/main" id="{FC9B1545-CCAC-56E1-26EA-23F98AD7210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icture 33">
            <a:extLst>
              <a:ext uri="{FF2B5EF4-FFF2-40B4-BE49-F238E27FC236}">
                <a16:creationId xmlns:a16="http://schemas.microsoft.com/office/drawing/2014/main" id="{4CF5E0E9-BAD9-750C-F18D-FDA7A9736C1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id="{FB1E3655-C3F0-F5AB-1A1A-8143983574A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icture 35">
            <a:extLst>
              <a:ext uri="{FF2B5EF4-FFF2-40B4-BE49-F238E27FC236}">
                <a16:creationId xmlns:a16="http://schemas.microsoft.com/office/drawing/2014/main" id="{518BF959-944D-18FC-5974-9DEA1F9A8BA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icture 36">
            <a:extLst>
              <a:ext uri="{FF2B5EF4-FFF2-40B4-BE49-F238E27FC236}">
                <a16:creationId xmlns:a16="http://schemas.microsoft.com/office/drawing/2014/main" id="{7914C501-C5EA-B5C2-1EBB-D3356F2D27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icture 37">
            <a:extLst>
              <a:ext uri="{FF2B5EF4-FFF2-40B4-BE49-F238E27FC236}">
                <a16:creationId xmlns:a16="http://schemas.microsoft.com/office/drawing/2014/main" id="{45B0547F-1A24-629F-849D-05BB344106B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2F2F5592-626E-5D60-BA4B-2598D6EA1C2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icture 39">
            <a:extLst>
              <a:ext uri="{FF2B5EF4-FFF2-40B4-BE49-F238E27FC236}">
                <a16:creationId xmlns:a16="http://schemas.microsoft.com/office/drawing/2014/main" id="{DF6E6BB4-1EB1-373C-468D-BF960BCA9E9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icture 40">
            <a:extLst>
              <a:ext uri="{FF2B5EF4-FFF2-40B4-BE49-F238E27FC236}">
                <a16:creationId xmlns:a16="http://schemas.microsoft.com/office/drawing/2014/main" id="{ED27E7A9-EEC2-73CD-7CFB-4D00CE003AA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icture 41">
            <a:extLst>
              <a:ext uri="{FF2B5EF4-FFF2-40B4-BE49-F238E27FC236}">
                <a16:creationId xmlns:a16="http://schemas.microsoft.com/office/drawing/2014/main" id="{5C4986A8-F448-229D-945A-8F065192AE6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icture 42">
            <a:extLst>
              <a:ext uri="{FF2B5EF4-FFF2-40B4-BE49-F238E27FC236}">
                <a16:creationId xmlns:a16="http://schemas.microsoft.com/office/drawing/2014/main" id="{15E5B6CC-1B51-DF63-65D7-16246EA8BC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icture 43">
            <a:extLst>
              <a:ext uri="{FF2B5EF4-FFF2-40B4-BE49-F238E27FC236}">
                <a16:creationId xmlns:a16="http://schemas.microsoft.com/office/drawing/2014/main" id="{392926A1-948B-5E2F-1A10-71A572B5E9D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icture 44">
            <a:extLst>
              <a:ext uri="{FF2B5EF4-FFF2-40B4-BE49-F238E27FC236}">
                <a16:creationId xmlns:a16="http://schemas.microsoft.com/office/drawing/2014/main" id="{844D0416-3CD6-EA38-ED77-AB4AB30404D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icture 45">
            <a:extLst>
              <a:ext uri="{FF2B5EF4-FFF2-40B4-BE49-F238E27FC236}">
                <a16:creationId xmlns:a16="http://schemas.microsoft.com/office/drawing/2014/main" id="{224DE958-9F03-A649-0729-4DD33CFCB5E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icture 46">
            <a:extLst>
              <a:ext uri="{FF2B5EF4-FFF2-40B4-BE49-F238E27FC236}">
                <a16:creationId xmlns:a16="http://schemas.microsoft.com/office/drawing/2014/main" id="{B64198C1-5662-7511-4295-E914E2C111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icture 47">
            <a:extLst>
              <a:ext uri="{FF2B5EF4-FFF2-40B4-BE49-F238E27FC236}">
                <a16:creationId xmlns:a16="http://schemas.microsoft.com/office/drawing/2014/main" id="{6984BAA6-1E8B-B343-69BD-BDB8A343ED7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4" name="Picture 48">
            <a:extLst>
              <a:ext uri="{FF2B5EF4-FFF2-40B4-BE49-F238E27FC236}">
                <a16:creationId xmlns:a16="http://schemas.microsoft.com/office/drawing/2014/main" id="{6C83D926-2CC8-937F-A88A-3BA7DB1D17C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831347" y="4679138"/>
            <a:ext cx="1831100" cy="1821945"/>
          </a:xfrm>
          <a:prstGeom prst="rect">
            <a:avLst/>
          </a:prstGeom>
        </p:spPr>
      </p:pic>
      <p:pic>
        <p:nvPicPr>
          <p:cNvPr id="45" name="Picture 49">
            <a:extLst>
              <a:ext uri="{FF2B5EF4-FFF2-40B4-BE49-F238E27FC236}">
                <a16:creationId xmlns:a16="http://schemas.microsoft.com/office/drawing/2014/main" id="{B47B4DB1-2554-8FB4-8F98-E33D88E2E3F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icture 50">
            <a:extLst>
              <a:ext uri="{FF2B5EF4-FFF2-40B4-BE49-F238E27FC236}">
                <a16:creationId xmlns:a16="http://schemas.microsoft.com/office/drawing/2014/main" id="{D877CAB3-940C-29A0-5E08-87803BB6CF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icture 51">
            <a:extLst>
              <a:ext uri="{FF2B5EF4-FFF2-40B4-BE49-F238E27FC236}">
                <a16:creationId xmlns:a16="http://schemas.microsoft.com/office/drawing/2014/main" id="{9775CFDE-EB1D-C24C-EECC-3B4A5AC19B4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icture 52">
            <a:extLst>
              <a:ext uri="{FF2B5EF4-FFF2-40B4-BE49-F238E27FC236}">
                <a16:creationId xmlns:a16="http://schemas.microsoft.com/office/drawing/2014/main" id="{D83DA6B9-F610-1C72-E2AC-01A9848D7001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icture 53">
            <a:extLst>
              <a:ext uri="{FF2B5EF4-FFF2-40B4-BE49-F238E27FC236}">
                <a16:creationId xmlns:a16="http://schemas.microsoft.com/office/drawing/2014/main" id="{1E893248-0049-F4D6-D4F9-8E5FD7DA22D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icture 54">
            <a:extLst>
              <a:ext uri="{FF2B5EF4-FFF2-40B4-BE49-F238E27FC236}">
                <a16:creationId xmlns:a16="http://schemas.microsoft.com/office/drawing/2014/main" id="{2D305B73-03EF-6655-E3C1-7C8293F844D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icture 55">
            <a:extLst>
              <a:ext uri="{FF2B5EF4-FFF2-40B4-BE49-F238E27FC236}">
                <a16:creationId xmlns:a16="http://schemas.microsoft.com/office/drawing/2014/main" id="{A910152C-A27E-3442-F74B-5C1BF57F7412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icture 56">
            <a:extLst>
              <a:ext uri="{FF2B5EF4-FFF2-40B4-BE49-F238E27FC236}">
                <a16:creationId xmlns:a16="http://schemas.microsoft.com/office/drawing/2014/main" id="{6DEE8D5B-28FC-5D96-FEE0-F585974E2F1A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icture 57">
            <a:extLst>
              <a:ext uri="{FF2B5EF4-FFF2-40B4-BE49-F238E27FC236}">
                <a16:creationId xmlns:a16="http://schemas.microsoft.com/office/drawing/2014/main" id="{4CF0D6E0-8BBA-C9F4-BCFA-3ED3D5DEDA0F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icture 58">
            <a:extLst>
              <a:ext uri="{FF2B5EF4-FFF2-40B4-BE49-F238E27FC236}">
                <a16:creationId xmlns:a16="http://schemas.microsoft.com/office/drawing/2014/main" id="{6B7650B3-FE03-7278-4D9F-166DBE3D4C5E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icture 59">
            <a:extLst>
              <a:ext uri="{FF2B5EF4-FFF2-40B4-BE49-F238E27FC236}">
                <a16:creationId xmlns:a16="http://schemas.microsoft.com/office/drawing/2014/main" id="{3D24B214-578F-15D0-2776-A1A35A8DFC09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icture 60">
            <a:extLst>
              <a:ext uri="{FF2B5EF4-FFF2-40B4-BE49-F238E27FC236}">
                <a16:creationId xmlns:a16="http://schemas.microsoft.com/office/drawing/2014/main" id="{4E6B70DA-24B4-3888-3B92-04856A2E7735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7" name="Picture 62">
            <a:extLst>
              <a:ext uri="{FF2B5EF4-FFF2-40B4-BE49-F238E27FC236}">
                <a16:creationId xmlns:a16="http://schemas.microsoft.com/office/drawing/2014/main" id="{1C02A886-CA30-F28D-C1E9-3EAC24E3CDAB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lum bright="70000" contrast="-70000"/>
          </a:blip>
          <a:srcRect/>
          <a:stretch>
            <a:fillRect/>
          </a:stretch>
        </p:blipFill>
        <p:spPr>
          <a:xfrm rot="21117843">
            <a:off x="13496090" y="2463286"/>
            <a:ext cx="1206090" cy="1278541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AD36D7A0-4A4B-0D85-7AE2-EBE85E488BAC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flipH="1">
            <a:off x="381543" y="5851144"/>
            <a:ext cx="4011930" cy="411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8">
            <a:extLst>
              <a:ext uri="{FF2B5EF4-FFF2-40B4-BE49-F238E27FC236}">
                <a16:creationId xmlns:a16="http://schemas.microsoft.com/office/drawing/2014/main" id="{690CDAEE-1252-1599-BECB-2ADE1D045EE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icture 19">
            <a:extLst>
              <a:ext uri="{FF2B5EF4-FFF2-40B4-BE49-F238E27FC236}">
                <a16:creationId xmlns:a16="http://schemas.microsoft.com/office/drawing/2014/main" id="{B8212497-CE97-1358-A8CD-EE760CB48DBE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18524DBC-5A5E-1E72-25DE-DBEE6C36BB1D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>
            <a:fillRect/>
          </a:stretch>
        </p:blipFill>
        <p:spPr>
          <a:xfrm>
            <a:off x="10123468" y="9334695"/>
            <a:ext cx="830352" cy="838739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796DF13E-E691-E2AA-FC30-3529A1B840E6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>
            <a:fillRect/>
          </a:stretch>
        </p:blipFill>
        <p:spPr>
          <a:xfrm>
            <a:off x="9432612" y="9484060"/>
            <a:ext cx="643230" cy="649728"/>
          </a:xfrm>
          <a:prstGeom prst="rect">
            <a:avLst/>
          </a:prstGeom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id="{A1DEDEAF-C4A2-C394-5B87-9DEB8CBF289A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/>
          <a:stretch>
            <a:fillRect/>
          </a:stretch>
        </p:blipFill>
        <p:spPr>
          <a:xfrm>
            <a:off x="14869979" y="5727136"/>
            <a:ext cx="1471472" cy="2829755"/>
          </a:xfrm>
          <a:prstGeom prst="rect">
            <a:avLst/>
          </a:prstGeom>
        </p:spPr>
      </p:pic>
      <p:pic>
        <p:nvPicPr>
          <p:cNvPr id="64" name="Picture 13">
            <a:extLst>
              <a:ext uri="{FF2B5EF4-FFF2-40B4-BE49-F238E27FC236}">
                <a16:creationId xmlns:a16="http://schemas.microsoft.com/office/drawing/2014/main" id="{3CC54356-1FA5-13B4-1EF2-55AD8B5B7025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rcRect/>
          <a:stretch>
            <a:fillRect/>
          </a:stretch>
        </p:blipFill>
        <p:spPr>
          <a:xfrm>
            <a:off x="15034358" y="7336729"/>
            <a:ext cx="2028304" cy="2399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F90FBFBA-1C9B-EBD4-B1AF-09A38B746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81" y="138042"/>
            <a:ext cx="5603559" cy="8443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CA75D8-FA7A-EF8D-52C1-DF78E779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197974-5148-49DC-2F30-95CD35117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8" name="Picture 54">
            <a:extLst>
              <a:ext uri="{FF2B5EF4-FFF2-40B4-BE49-F238E27FC236}">
                <a16:creationId xmlns:a16="http://schemas.microsoft.com/office/drawing/2014/main" id="{34F8E094-B455-55A3-1BD5-A72BD4565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6104418" y="4308194"/>
            <a:ext cx="2271658" cy="2038813"/>
          </a:xfrm>
          <a:prstGeom prst="rect">
            <a:avLst/>
          </a:prstGeom>
        </p:spPr>
      </p:pic>
      <p:pic>
        <p:nvPicPr>
          <p:cNvPr id="9" name="Picture 58">
            <a:extLst>
              <a:ext uri="{FF2B5EF4-FFF2-40B4-BE49-F238E27FC236}">
                <a16:creationId xmlns:a16="http://schemas.microsoft.com/office/drawing/2014/main" id="{12FFE39B-BEB7-33B4-6DB8-487AAC4DA8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8971329">
            <a:off x="15936525" y="1685032"/>
            <a:ext cx="2271658" cy="2038813"/>
          </a:xfrm>
          <a:prstGeom prst="rect">
            <a:avLst/>
          </a:prstGeom>
        </p:spPr>
      </p:pic>
      <p:pic>
        <p:nvPicPr>
          <p:cNvPr id="10" name="Picture 61">
            <a:extLst>
              <a:ext uri="{FF2B5EF4-FFF2-40B4-BE49-F238E27FC236}">
                <a16:creationId xmlns:a16="http://schemas.microsoft.com/office/drawing/2014/main" id="{973E5DE5-2EE6-1ECD-31BF-EEB1CA756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pic>
        <p:nvPicPr>
          <p:cNvPr id="11" name="Picture 60">
            <a:extLst>
              <a:ext uri="{FF2B5EF4-FFF2-40B4-BE49-F238E27FC236}">
                <a16:creationId xmlns:a16="http://schemas.microsoft.com/office/drawing/2014/main" id="{A737596D-4CFD-4113-AF94-236AA0A114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6881991" y="8556186"/>
            <a:ext cx="2493283" cy="1763998"/>
          </a:xfrm>
          <a:prstGeom prst="rect">
            <a:avLst/>
          </a:prstGeom>
        </p:spPr>
      </p:pic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949AC341-B16C-97D2-2882-61FFF89AFC75}"/>
              </a:ext>
            </a:extLst>
          </p:cNvPr>
          <p:cNvGrpSpPr/>
          <p:nvPr userDrawn="1"/>
        </p:nvGrpSpPr>
        <p:grpSpPr>
          <a:xfrm>
            <a:off x="619432" y="444332"/>
            <a:ext cx="17049136" cy="9398336"/>
            <a:chOff x="166914" y="286657"/>
            <a:chExt cx="11756571" cy="6113008"/>
          </a:xfrm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7575004B-72F1-C657-2676-7DDD3FE84F49}"/>
                </a:ext>
              </a:extLst>
            </p:cNvPr>
            <p:cNvSpPr/>
            <p:nvPr userDrawn="1"/>
          </p:nvSpPr>
          <p:spPr>
            <a:xfrm>
              <a:off x="276809" y="384088"/>
              <a:ext cx="11646676" cy="6015577"/>
            </a:xfrm>
            <a:prstGeom prst="roundRect">
              <a:avLst>
                <a:gd name="adj" fmla="val 7243"/>
              </a:avLst>
            </a:prstGeom>
            <a:solidFill>
              <a:srgbClr val="FFC000"/>
            </a:solidFill>
            <a:ln>
              <a:solidFill>
                <a:srgbClr val="D7E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E5212463-99A5-AE49-41B2-2D9E19A0E27B}"/>
                </a:ext>
              </a:extLst>
            </p:cNvPr>
            <p:cNvSpPr/>
            <p:nvPr userDrawn="1"/>
          </p:nvSpPr>
          <p:spPr>
            <a:xfrm>
              <a:off x="166914" y="286657"/>
              <a:ext cx="11646676" cy="6015577"/>
            </a:xfrm>
            <a:prstGeom prst="roundRect">
              <a:avLst>
                <a:gd name="adj" fmla="val 6267"/>
              </a:avLst>
            </a:prstGeom>
            <a:solidFill>
              <a:schemeClr val="bg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15" name="Picture 59">
            <a:extLst>
              <a:ext uri="{FF2B5EF4-FFF2-40B4-BE49-F238E27FC236}">
                <a16:creationId xmlns:a16="http://schemas.microsoft.com/office/drawing/2014/main" id="{A27A2BF3-1282-9EE3-D69C-6891A4D87F2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-407318" y="7231686"/>
            <a:ext cx="1734765" cy="32051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72A720-AA86-D0CA-0E3F-15446EC316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#9Slide03 Sofia Pro Soft Bold" panose="020B0000000000000000" pitchFamily="34" charset="0"/>
              </a:defRPr>
            </a:lvl1pPr>
            <a:lvl2pPr>
              <a:defRPr sz="2800">
                <a:latin typeface="#9Slide03 Sofia Pro Soft Bold" panose="020B0000000000000000" pitchFamily="34" charset="0"/>
              </a:defRPr>
            </a:lvl2pPr>
            <a:lvl3pPr>
              <a:defRPr sz="2400">
                <a:latin typeface="#9Slide03 Sofia Pro Soft Bold" panose="020B0000000000000000" pitchFamily="34" charset="0"/>
              </a:defRPr>
            </a:lvl3pPr>
            <a:lvl4pPr>
              <a:defRPr sz="2000">
                <a:latin typeface="#9Slide03 Sofia Pro Soft Bold" panose="020B0000000000000000" pitchFamily="34" charset="0"/>
              </a:defRPr>
            </a:lvl4pPr>
            <a:lvl5pPr>
              <a:defRPr sz="2000">
                <a:latin typeface="#9Slide03 Sofia Pro Soft Bold" panose="020B0000000000000000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A574725-BCBD-D18E-F514-165DC7096AA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143C0D-DFFD-A1E5-46FD-9ED7E065CC81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44000">
                <a:srgbClr val="67D8DE"/>
              </a:gs>
              <a:gs pos="99000">
                <a:srgbClr val="33D16B"/>
              </a:gs>
              <a:gs pos="0">
                <a:srgbClr val="A6DE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ofia Pro Soft Bold" panose="020B00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96FE5-72E9-4389-E78E-D3E061477DA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10" Type="http://schemas.openxmlformats.org/officeDocument/2006/relationships/image" Target="../media/image32.png"/><Relationship Id="rId4" Type="http://schemas.openxmlformats.org/officeDocument/2006/relationships/image" Target="../media/image28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microsoft.com/office/2007/relationships/hdphoto" Target="../media/hdphoto2.wdp"/><Relationship Id="rId5" Type="http://schemas.openxmlformats.org/officeDocument/2006/relationships/image" Target="../media/image28.jp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microsoft.com/office/2007/relationships/hdphoto" Target="../media/hdphoto2.wdp"/><Relationship Id="rId5" Type="http://schemas.openxmlformats.org/officeDocument/2006/relationships/image" Target="../media/image28.jp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microsoft.com/office/2007/relationships/hdphoto" Target="../media/hdphoto2.wdp"/><Relationship Id="rId5" Type="http://schemas.openxmlformats.org/officeDocument/2006/relationships/image" Target="../media/image28.jp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427" y="3401073"/>
            <a:ext cx="14121344" cy="40862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3846" y="2162386"/>
            <a:ext cx="105977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3197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5308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5032FFF-36E8-534F-36C1-4447AA03F171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716CF4-D316-6DF9-36D3-1B39C901C50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C5C8E25-D6F6-A99C-BDCE-917C8017CBB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0CF8E57-7C89-672E-D451-FB43DF66C6D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1F0611-17C1-817D-C7B8-F41B8E49B5C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D84A60E9-C5F5-E7A9-1369-B1378BE58C96}"/>
              </a:ext>
            </a:extLst>
          </p:cNvPr>
          <p:cNvSpPr txBox="1"/>
          <p:nvPr/>
        </p:nvSpPr>
        <p:spPr>
          <a:xfrm>
            <a:off x="2121272" y="1018050"/>
            <a:ext cx="10299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mỗi bể có bao nhiêu con cá?</a:t>
            </a:r>
            <a:endParaRPr lang="en-US" sz="45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79985D65-1006-15B1-C484-A0B22ABDD19F}"/>
              </a:ext>
            </a:extLst>
          </p:cNvPr>
          <p:cNvGrpSpPr/>
          <p:nvPr/>
        </p:nvGrpSpPr>
        <p:grpSpPr>
          <a:xfrm>
            <a:off x="3925230" y="1866900"/>
            <a:ext cx="10392936" cy="7882146"/>
            <a:chOff x="4117080" y="1353068"/>
            <a:chExt cx="4460993" cy="3383280"/>
          </a:xfrm>
        </p:grpSpPr>
        <p:pic>
          <p:nvPicPr>
            <p:cNvPr id="9" name="Picture 3" descr="F:\AAA-PDF-SGK\B6-LT-2.png">
              <a:extLst>
                <a:ext uri="{FF2B5EF4-FFF2-40B4-BE49-F238E27FC236}">
                  <a16:creationId xmlns:a16="http://schemas.microsoft.com/office/drawing/2014/main" id="{BD0AA7AA-D615-1E0D-ACBF-4E3A4FD52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26989" t="61816" r="19629" b="8182"/>
            <a:stretch>
              <a:fillRect/>
            </a:stretch>
          </p:blipFill>
          <p:spPr bwMode="auto">
            <a:xfrm>
              <a:off x="4117080" y="1353068"/>
              <a:ext cx="4460993" cy="338328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004C0E-AF90-D80A-713F-031CF3F03F5A}"/>
                </a:ext>
              </a:extLst>
            </p:cNvPr>
            <p:cNvSpPr txBox="1"/>
            <p:nvPr/>
          </p:nvSpPr>
          <p:spPr>
            <a:xfrm>
              <a:off x="4572000" y="2566035"/>
              <a:ext cx="264748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D387B4-735F-9E4B-88DA-04C067B206BA}"/>
                </a:ext>
              </a:extLst>
            </p:cNvPr>
            <p:cNvSpPr txBox="1"/>
            <p:nvPr/>
          </p:nvSpPr>
          <p:spPr>
            <a:xfrm>
              <a:off x="6221730" y="2566035"/>
              <a:ext cx="264748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81061F-8654-0F82-B645-28B5977A3B16}"/>
                </a:ext>
              </a:extLst>
            </p:cNvPr>
            <p:cNvSpPr txBox="1"/>
            <p:nvPr/>
          </p:nvSpPr>
          <p:spPr>
            <a:xfrm>
              <a:off x="7860030" y="2566035"/>
              <a:ext cx="264748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DD79C5-E0F3-65C8-84D2-04A0245CFA3F}"/>
                </a:ext>
              </a:extLst>
            </p:cNvPr>
            <p:cNvSpPr txBox="1"/>
            <p:nvPr/>
          </p:nvSpPr>
          <p:spPr>
            <a:xfrm>
              <a:off x="4572000" y="4282440"/>
              <a:ext cx="264748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805598-44CE-F863-16B4-255130F0F08C}"/>
                </a:ext>
              </a:extLst>
            </p:cNvPr>
            <p:cNvSpPr txBox="1"/>
            <p:nvPr/>
          </p:nvSpPr>
          <p:spPr>
            <a:xfrm>
              <a:off x="7863840" y="4282440"/>
              <a:ext cx="264748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97217B-8A90-1E36-534F-EBD3CB0A4E17}"/>
                </a:ext>
              </a:extLst>
            </p:cNvPr>
            <p:cNvSpPr txBox="1"/>
            <p:nvPr/>
          </p:nvSpPr>
          <p:spPr>
            <a:xfrm>
              <a:off x="6221730" y="4282440"/>
              <a:ext cx="264748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5428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 descr="F:\AAA-LÀM ẢNH SLIDE\Bai6-LT1-2(1).png">
            <a:extLst>
              <a:ext uri="{FF2B5EF4-FFF2-40B4-BE49-F238E27FC236}">
                <a16:creationId xmlns:a16="http://schemas.microsoft.com/office/drawing/2014/main" id="{A632BBED-3DEF-9394-1E47-3754398C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5583" y="2552700"/>
            <a:ext cx="5549865" cy="4762630"/>
          </a:xfrm>
          <a:prstGeom prst="rect">
            <a:avLst/>
          </a:prstGeom>
          <a:noFill/>
        </p:spPr>
      </p:pic>
      <p:pic>
        <p:nvPicPr>
          <p:cNvPr id="3" name="PHẠM DUYÊN 2 - 9Slide.vn" descr="F:\AAA-LÀM ẢNH SLIDE\Bai6-LT1-2(5).png">
            <a:extLst>
              <a:ext uri="{FF2B5EF4-FFF2-40B4-BE49-F238E27FC236}">
                <a16:creationId xmlns:a16="http://schemas.microsoft.com/office/drawing/2014/main" id="{734352FB-85ED-9673-E141-F2C446B74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2183" y="2552700"/>
            <a:ext cx="5560217" cy="4771511"/>
          </a:xfrm>
          <a:prstGeom prst="rect">
            <a:avLst/>
          </a:prstGeom>
          <a:noFill/>
        </p:spPr>
      </p:pic>
      <p:grpSp>
        <p:nvGrpSpPr>
          <p:cNvPr id="4" name="PHẠM DUYÊN 3 - 9Slide.vn">
            <a:extLst>
              <a:ext uri="{FF2B5EF4-FFF2-40B4-BE49-F238E27FC236}">
                <a16:creationId xmlns:a16="http://schemas.microsoft.com/office/drawing/2014/main" id="{B1E571D2-07B9-6321-4268-80C71DF63F94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DD151-BBD3-FE95-72FE-97AF6F286AE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A98F592-1395-49DB-153B-43F9C380403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C0DBB85-F925-3494-1340-A8F4F1D7202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B6C4AC-3092-B15F-6FC2-AEE02858076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64E229CF-E992-F198-C7F9-AD49EFF01BFB}"/>
              </a:ext>
            </a:extLst>
          </p:cNvPr>
          <p:cNvSpPr txBox="1"/>
          <p:nvPr/>
        </p:nvSpPr>
        <p:spPr>
          <a:xfrm>
            <a:off x="2121272" y="1018050"/>
            <a:ext cx="10299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mỗi bể có bao nhiêu con cá?</a:t>
            </a:r>
            <a:endParaRPr lang="en-US" sz="45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E7D5BD2E-8EE3-9CEB-8764-8B4BCF5D8668}"/>
              </a:ext>
            </a:extLst>
          </p:cNvPr>
          <p:cNvSpPr/>
          <p:nvPr/>
        </p:nvSpPr>
        <p:spPr>
          <a:xfrm>
            <a:off x="4814406" y="7771775"/>
            <a:ext cx="1106152" cy="110614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+mj-lt"/>
              </a:rPr>
              <a:t>?</a:t>
            </a: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156028DF-7FA7-4BA0-9660-F88E0C4969A3}"/>
              </a:ext>
            </a:extLst>
          </p:cNvPr>
          <p:cNvSpPr/>
          <p:nvPr/>
        </p:nvSpPr>
        <p:spPr>
          <a:xfrm>
            <a:off x="12085001" y="7771775"/>
            <a:ext cx="1106152" cy="110614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+mj-lt"/>
              </a:rPr>
              <a:t>?</a:t>
            </a: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09C0E481-6FAE-35DF-E27A-E3B8D40789F4}"/>
              </a:ext>
            </a:extLst>
          </p:cNvPr>
          <p:cNvSpPr/>
          <p:nvPr/>
        </p:nvSpPr>
        <p:spPr>
          <a:xfrm>
            <a:off x="4802983" y="7760350"/>
            <a:ext cx="1128998" cy="112899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6AEFF5FA-88FE-57DF-AA03-31448E2DE549}"/>
              </a:ext>
            </a:extLst>
          </p:cNvPr>
          <p:cNvSpPr/>
          <p:nvPr/>
        </p:nvSpPr>
        <p:spPr>
          <a:xfrm>
            <a:off x="12073578" y="7760350"/>
            <a:ext cx="1128998" cy="112899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47465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id="{B1E571D2-07B9-6321-4268-80C71DF63F94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DD151-BBD3-FE95-72FE-97AF6F286AE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A98F592-1395-49DB-153B-43F9C380403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C0DBB85-F925-3494-1340-A8F4F1D7202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B6C4AC-3092-B15F-6FC2-AEE02858076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64E229CF-E992-F198-C7F9-AD49EFF01BFB}"/>
              </a:ext>
            </a:extLst>
          </p:cNvPr>
          <p:cNvSpPr txBox="1"/>
          <p:nvPr/>
        </p:nvSpPr>
        <p:spPr>
          <a:xfrm>
            <a:off x="2121272" y="1018050"/>
            <a:ext cx="10299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mỗi bể có bao nhiêu con cá?</a:t>
            </a:r>
            <a:endParaRPr lang="en-US" sz="45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E7D5BD2E-8EE3-9CEB-8764-8B4BCF5D8668}"/>
              </a:ext>
            </a:extLst>
          </p:cNvPr>
          <p:cNvSpPr/>
          <p:nvPr/>
        </p:nvSpPr>
        <p:spPr>
          <a:xfrm>
            <a:off x="5002505" y="7771775"/>
            <a:ext cx="1106152" cy="110614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+mj-lt"/>
              </a:rPr>
              <a:t>?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09C0E481-6FAE-35DF-E27A-E3B8D40789F4}"/>
              </a:ext>
            </a:extLst>
          </p:cNvPr>
          <p:cNvSpPr/>
          <p:nvPr/>
        </p:nvSpPr>
        <p:spPr>
          <a:xfrm>
            <a:off x="4991082" y="7760350"/>
            <a:ext cx="1128998" cy="112899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156028DF-7FA7-4BA0-9660-F88E0C4969A3}"/>
              </a:ext>
            </a:extLst>
          </p:cNvPr>
          <p:cNvSpPr/>
          <p:nvPr/>
        </p:nvSpPr>
        <p:spPr>
          <a:xfrm>
            <a:off x="12273100" y="7771775"/>
            <a:ext cx="1106152" cy="110614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+mj-lt"/>
              </a:rPr>
              <a:t>?</a:t>
            </a:r>
          </a:p>
        </p:txBody>
      </p:sp>
      <p:sp>
        <p:nvSpPr>
          <p:cNvPr id="15" name="PHẠM DUYÊN 6 - 9Slide.vn">
            <a:extLst>
              <a:ext uri="{FF2B5EF4-FFF2-40B4-BE49-F238E27FC236}">
                <a16:creationId xmlns:a16="http://schemas.microsoft.com/office/drawing/2014/main" id="{6AEFF5FA-88FE-57DF-AA03-31448E2DE549}"/>
              </a:ext>
            </a:extLst>
          </p:cNvPr>
          <p:cNvSpPr/>
          <p:nvPr/>
        </p:nvSpPr>
        <p:spPr>
          <a:xfrm>
            <a:off x="12261677" y="7760350"/>
            <a:ext cx="1128998" cy="112899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" name="PHẠM DUYÊN 7 - 9Slide.vn" descr="F:\AAA-LÀM ẢNH SLIDE\Bai6-LT1-2(3).png">
            <a:extLst>
              <a:ext uri="{FF2B5EF4-FFF2-40B4-BE49-F238E27FC236}">
                <a16:creationId xmlns:a16="http://schemas.microsoft.com/office/drawing/2014/main" id="{5E51F796-EF06-0BA7-7B7E-E00AE4FC7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5472" y="2552699"/>
            <a:ext cx="5560217" cy="4771511"/>
          </a:xfrm>
          <a:prstGeom prst="rect">
            <a:avLst/>
          </a:prstGeom>
          <a:noFill/>
        </p:spPr>
      </p:pic>
      <p:pic>
        <p:nvPicPr>
          <p:cNvPr id="11" name="PHẠM DUYÊN 8 - 9Slide.vn" descr="F:\AAA-LÀM ẢNH SLIDE\Bai5-HĐ-1c(2).png">
            <a:extLst>
              <a:ext uri="{FF2B5EF4-FFF2-40B4-BE49-F238E27FC236}">
                <a16:creationId xmlns:a16="http://schemas.microsoft.com/office/drawing/2014/main" id="{BA9A6707-490B-FEE3-CBF9-3EEC702B7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2161" y="2552698"/>
            <a:ext cx="5562639" cy="4771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565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id="{B1E571D2-07B9-6321-4268-80C71DF63F94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DD151-BBD3-FE95-72FE-97AF6F286AE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A98F592-1395-49DB-153B-43F9C380403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C0DBB85-F925-3494-1340-A8F4F1D7202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B6C4AC-3092-B15F-6FC2-AEE02858076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64E229CF-E992-F198-C7F9-AD49EFF01BFB}"/>
              </a:ext>
            </a:extLst>
          </p:cNvPr>
          <p:cNvSpPr txBox="1"/>
          <p:nvPr/>
        </p:nvSpPr>
        <p:spPr>
          <a:xfrm>
            <a:off x="2121272" y="1018050"/>
            <a:ext cx="10299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mỗi bể có bao nhiêu con cá?</a:t>
            </a:r>
            <a:endParaRPr lang="en-US" sz="45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E7D5BD2E-8EE3-9CEB-8764-8B4BCF5D8668}"/>
              </a:ext>
            </a:extLst>
          </p:cNvPr>
          <p:cNvSpPr/>
          <p:nvPr/>
        </p:nvSpPr>
        <p:spPr>
          <a:xfrm>
            <a:off x="4941021" y="7771775"/>
            <a:ext cx="1106152" cy="110614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+mj-lt"/>
              </a:rPr>
              <a:t>?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09C0E481-6FAE-35DF-E27A-E3B8D40789F4}"/>
              </a:ext>
            </a:extLst>
          </p:cNvPr>
          <p:cNvSpPr/>
          <p:nvPr/>
        </p:nvSpPr>
        <p:spPr>
          <a:xfrm>
            <a:off x="4929598" y="7760350"/>
            <a:ext cx="1128998" cy="112899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156028DF-7FA7-4BA0-9660-F88E0C4969A3}"/>
              </a:ext>
            </a:extLst>
          </p:cNvPr>
          <p:cNvSpPr/>
          <p:nvPr/>
        </p:nvSpPr>
        <p:spPr>
          <a:xfrm>
            <a:off x="12211616" y="7771775"/>
            <a:ext cx="1106152" cy="1106148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+mj-lt"/>
              </a:rPr>
              <a:t>?</a:t>
            </a:r>
          </a:p>
        </p:txBody>
      </p:sp>
      <p:sp>
        <p:nvSpPr>
          <p:cNvPr id="15" name="PHẠM DUYÊN 6 - 9Slide.vn">
            <a:extLst>
              <a:ext uri="{FF2B5EF4-FFF2-40B4-BE49-F238E27FC236}">
                <a16:creationId xmlns:a16="http://schemas.microsoft.com/office/drawing/2014/main" id="{6AEFF5FA-88FE-57DF-AA03-31448E2DE549}"/>
              </a:ext>
            </a:extLst>
          </p:cNvPr>
          <p:cNvSpPr/>
          <p:nvPr/>
        </p:nvSpPr>
        <p:spPr>
          <a:xfrm>
            <a:off x="12200193" y="7760350"/>
            <a:ext cx="1128998" cy="112899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PHẠM DUYÊN 7 - 9Slide.vn" descr="F:\AAA-LÀM ẢNH SLIDE\Bai6-LT1-2(2).png">
            <a:extLst>
              <a:ext uri="{FF2B5EF4-FFF2-40B4-BE49-F238E27FC236}">
                <a16:creationId xmlns:a16="http://schemas.microsoft.com/office/drawing/2014/main" id="{BEC64A6A-8F6D-FE0D-CD8E-CE230C362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3988" y="2476500"/>
            <a:ext cx="5560217" cy="4771511"/>
          </a:xfrm>
          <a:prstGeom prst="rect">
            <a:avLst/>
          </a:prstGeom>
          <a:noFill/>
        </p:spPr>
      </p:pic>
      <p:pic>
        <p:nvPicPr>
          <p:cNvPr id="3" name="PHẠM DUYÊN 8 - 9Slide.vn" descr="F:\AAA-LÀM ẢNH SLIDE\Bai6-LT1-2(6).png">
            <a:extLst>
              <a:ext uri="{FF2B5EF4-FFF2-40B4-BE49-F238E27FC236}">
                <a16:creationId xmlns:a16="http://schemas.microsoft.com/office/drawing/2014/main" id="{D8AA4B6D-44BA-C521-D680-E363CBF8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4583" y="2395859"/>
            <a:ext cx="5560217" cy="4771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133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5032FFF-36E8-534F-36C1-4447AA03F171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716CF4-D316-6DF9-36D3-1B39C901C50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C5C8E25-D6F6-A99C-BDCE-917C8017CBB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0CF8E57-7C89-672E-D451-FB43DF66C6D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1F0611-17C1-817D-C7B8-F41B8E49B5C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D84A60E9-C5F5-E7A9-1369-B1378BE58C96}"/>
              </a:ext>
            </a:extLst>
          </p:cNvPr>
          <p:cNvSpPr txBox="1"/>
          <p:nvPr/>
        </p:nvSpPr>
        <p:spPr>
          <a:xfrm>
            <a:off x="2121272" y="1018050"/>
            <a:ext cx="10299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chậu hoa thích hợp.</a:t>
            </a:r>
            <a:endParaRPr lang="en-US" sz="45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PHẠM DUYÊN 3 - 9Slide.vn">
            <a:extLst>
              <a:ext uri="{FF2B5EF4-FFF2-40B4-BE49-F238E27FC236}">
                <a16:creationId xmlns:a16="http://schemas.microsoft.com/office/drawing/2014/main" id="{0CBF96C6-0091-733B-2AF7-A2137FD52B34}"/>
              </a:ext>
            </a:extLst>
          </p:cNvPr>
          <p:cNvGrpSpPr/>
          <p:nvPr/>
        </p:nvGrpSpPr>
        <p:grpSpPr>
          <a:xfrm>
            <a:off x="1219200" y="2817937"/>
            <a:ext cx="2453872" cy="3609475"/>
            <a:chOff x="677375" y="1297710"/>
            <a:chExt cx="1227362" cy="1805364"/>
          </a:xfrm>
        </p:grpSpPr>
        <p:pic>
          <p:nvPicPr>
            <p:cNvPr id="17" name="Picture 4" descr="F:\AAA-LÀM ẢNH SLIDE\Bai6-LT1-3(3).png">
              <a:extLst>
                <a:ext uri="{FF2B5EF4-FFF2-40B4-BE49-F238E27FC236}">
                  <a16:creationId xmlns:a16="http://schemas.microsoft.com/office/drawing/2014/main" id="{74745B40-EBF3-9B61-8D0D-139CEFA29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7375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18" name="Picture 3" descr="F:\AAA-LÀM ẢNH SLIDE\Bai6-LT1-3(2).png">
              <a:extLst>
                <a:ext uri="{FF2B5EF4-FFF2-40B4-BE49-F238E27FC236}">
                  <a16:creationId xmlns:a16="http://schemas.microsoft.com/office/drawing/2014/main" id="{8779B5FF-8E9A-DA83-4DAA-4DA4DA7C1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1866" y="1738265"/>
              <a:ext cx="758381" cy="1355469"/>
            </a:xfrm>
            <a:prstGeom prst="rect">
              <a:avLst/>
            </a:prstGeom>
            <a:noFill/>
          </p:spPr>
        </p:pic>
      </p:grpSp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831D918B-1AA3-5BAA-4498-8816F73F0614}"/>
              </a:ext>
            </a:extLst>
          </p:cNvPr>
          <p:cNvGrpSpPr/>
          <p:nvPr/>
        </p:nvGrpSpPr>
        <p:grpSpPr>
          <a:xfrm>
            <a:off x="4524831" y="2817937"/>
            <a:ext cx="2453872" cy="3620961"/>
            <a:chOff x="2323598" y="1297710"/>
            <a:chExt cx="1227362" cy="1811109"/>
          </a:xfrm>
        </p:grpSpPr>
        <p:pic>
          <p:nvPicPr>
            <p:cNvPr id="20" name="Picture 4" descr="F:\AAA-LÀM ẢNH SLIDE\Bai6-LT1-3(3).png">
              <a:extLst>
                <a:ext uri="{FF2B5EF4-FFF2-40B4-BE49-F238E27FC236}">
                  <a16:creationId xmlns:a16="http://schemas.microsoft.com/office/drawing/2014/main" id="{55079DA0-DD2D-C75A-676A-5E8FCA669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23598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1" name="Picture 3" descr="F:\AAA-LÀM ẢNH SLIDE\Bai6-LT1-3(2).png">
              <a:extLst>
                <a:ext uri="{FF2B5EF4-FFF2-40B4-BE49-F238E27FC236}">
                  <a16:creationId xmlns:a16="http://schemas.microsoft.com/office/drawing/2014/main" id="{5796D1E7-DD07-88B3-302E-4DE58B669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90140" y="1520982"/>
              <a:ext cx="841123" cy="1584357"/>
            </a:xfrm>
            <a:prstGeom prst="rect">
              <a:avLst/>
            </a:prstGeom>
            <a:noFill/>
          </p:spPr>
        </p:pic>
        <p:pic>
          <p:nvPicPr>
            <p:cNvPr id="22" name="Picture 3" descr="F:\AAA-LÀM ẢNH SLIDE\Bai6-LT1-3(2).png">
              <a:extLst>
                <a:ext uri="{FF2B5EF4-FFF2-40B4-BE49-F238E27FC236}">
                  <a16:creationId xmlns:a16="http://schemas.microsoft.com/office/drawing/2014/main" id="{05BAD8CB-97FC-6071-378F-9EA5914B9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353985" y="2118510"/>
              <a:ext cx="544789" cy="973712"/>
            </a:xfrm>
            <a:prstGeom prst="rect">
              <a:avLst/>
            </a:prstGeom>
            <a:noFill/>
          </p:spPr>
        </p:pic>
        <p:pic>
          <p:nvPicPr>
            <p:cNvPr id="23" name="Picture 3" descr="F:\AAA-LÀM ẢNH SLIDE\Bai6-LT1-3(2).png">
              <a:extLst>
                <a:ext uri="{FF2B5EF4-FFF2-40B4-BE49-F238E27FC236}">
                  <a16:creationId xmlns:a16="http://schemas.microsoft.com/office/drawing/2014/main" id="{B1B31397-99F4-066B-C3DA-B7E140C21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22844" y="2037030"/>
              <a:ext cx="544789" cy="1071789"/>
            </a:xfrm>
            <a:prstGeom prst="rect">
              <a:avLst/>
            </a:prstGeom>
            <a:noFill/>
          </p:spPr>
        </p:pic>
      </p:grpSp>
      <p:grpSp>
        <p:nvGrpSpPr>
          <p:cNvPr id="24" name="PHẠM DUYÊN 5 - 9Slide.vn">
            <a:extLst>
              <a:ext uri="{FF2B5EF4-FFF2-40B4-BE49-F238E27FC236}">
                <a16:creationId xmlns:a16="http://schemas.microsoft.com/office/drawing/2014/main" id="{5EE139AD-3EEC-2595-9231-5937855CE146}"/>
              </a:ext>
            </a:extLst>
          </p:cNvPr>
          <p:cNvGrpSpPr/>
          <p:nvPr/>
        </p:nvGrpSpPr>
        <p:grpSpPr>
          <a:xfrm>
            <a:off x="7830462" y="2817937"/>
            <a:ext cx="2453872" cy="3609475"/>
            <a:chOff x="3978869" y="1297710"/>
            <a:chExt cx="1227362" cy="1805364"/>
          </a:xfrm>
        </p:grpSpPr>
        <p:pic>
          <p:nvPicPr>
            <p:cNvPr id="25" name="Picture 4" descr="F:\AAA-LÀM ẢNH SLIDE\Bai6-LT1-3(3).png">
              <a:extLst>
                <a:ext uri="{FF2B5EF4-FFF2-40B4-BE49-F238E27FC236}">
                  <a16:creationId xmlns:a16="http://schemas.microsoft.com/office/drawing/2014/main" id="{65692486-3EC4-D150-55BD-C35E03E7C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78869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6" name="Picture 3" descr="F:\AAA-LÀM ẢNH SLIDE\Bai6-LT1-3(2).png">
              <a:extLst>
                <a:ext uri="{FF2B5EF4-FFF2-40B4-BE49-F238E27FC236}">
                  <a16:creationId xmlns:a16="http://schemas.microsoft.com/office/drawing/2014/main" id="{2B614A06-8C49-976D-7D43-2C6585ECCD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35785" y="1692998"/>
              <a:ext cx="650339" cy="1401779"/>
            </a:xfrm>
            <a:prstGeom prst="rect">
              <a:avLst/>
            </a:prstGeom>
            <a:noFill/>
          </p:spPr>
        </p:pic>
        <p:pic>
          <p:nvPicPr>
            <p:cNvPr id="27" name="Picture 3" descr="F:\AAA-LÀM ẢNH SLIDE\Bai6-LT1-3(2).png">
              <a:extLst>
                <a:ext uri="{FF2B5EF4-FFF2-40B4-BE49-F238E27FC236}">
                  <a16:creationId xmlns:a16="http://schemas.microsoft.com/office/drawing/2014/main" id="{05B0AA5C-B3DF-7CE3-D38B-7080DC4AE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4019740" y="2018921"/>
              <a:ext cx="543205" cy="1080844"/>
            </a:xfrm>
            <a:prstGeom prst="rect">
              <a:avLst/>
            </a:prstGeom>
            <a:noFill/>
          </p:spPr>
        </p:pic>
      </p:grpSp>
      <p:grpSp>
        <p:nvGrpSpPr>
          <p:cNvPr id="28" name="PHẠM DUYÊN 6 - 9Slide.vn">
            <a:extLst>
              <a:ext uri="{FF2B5EF4-FFF2-40B4-BE49-F238E27FC236}">
                <a16:creationId xmlns:a16="http://schemas.microsoft.com/office/drawing/2014/main" id="{DBBC7FD8-A8DC-1173-8559-9A3C10CA66C8}"/>
              </a:ext>
            </a:extLst>
          </p:cNvPr>
          <p:cNvGrpSpPr/>
          <p:nvPr/>
        </p:nvGrpSpPr>
        <p:grpSpPr>
          <a:xfrm>
            <a:off x="11136093" y="2817937"/>
            <a:ext cx="2453872" cy="3620963"/>
            <a:chOff x="5634147" y="1297710"/>
            <a:chExt cx="1227362" cy="1811110"/>
          </a:xfrm>
        </p:grpSpPr>
        <p:pic>
          <p:nvPicPr>
            <p:cNvPr id="29" name="Picture 4" descr="F:\AAA-LÀM ẢNH SLIDE\Bai6-LT1-3(3).png">
              <a:extLst>
                <a:ext uri="{FF2B5EF4-FFF2-40B4-BE49-F238E27FC236}">
                  <a16:creationId xmlns:a16="http://schemas.microsoft.com/office/drawing/2014/main" id="{A0647336-6B6B-1041-CE89-3237EA880C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34147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6-LT1-3(2).png">
              <a:extLst>
                <a:ext uri="{FF2B5EF4-FFF2-40B4-BE49-F238E27FC236}">
                  <a16:creationId xmlns:a16="http://schemas.microsoft.com/office/drawing/2014/main" id="{CD470CB6-C5BF-031F-8582-265A2489A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6193959" y="1430451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31" name="Picture 3" descr="F:\AAA-LÀM ẢNH SLIDE\Bai6-LT1-3(2).png">
              <a:extLst>
                <a:ext uri="{FF2B5EF4-FFF2-40B4-BE49-F238E27FC236}">
                  <a16:creationId xmlns:a16="http://schemas.microsoft.com/office/drawing/2014/main" id="{EAC4F9FD-DD00-5526-2981-AE241399D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721320" y="1656789"/>
              <a:ext cx="487845" cy="979756"/>
            </a:xfrm>
            <a:prstGeom prst="rect">
              <a:avLst/>
            </a:prstGeom>
            <a:noFill/>
          </p:spPr>
        </p:pic>
        <p:grpSp>
          <p:nvGrpSpPr>
            <p:cNvPr id="32" name="Group 35">
              <a:extLst>
                <a:ext uri="{FF2B5EF4-FFF2-40B4-BE49-F238E27FC236}">
                  <a16:creationId xmlns:a16="http://schemas.microsoft.com/office/drawing/2014/main" id="{F51B8F98-4C6B-8E62-C7ED-2F6E5048588E}"/>
                </a:ext>
              </a:extLst>
            </p:cNvPr>
            <p:cNvGrpSpPr/>
            <p:nvPr/>
          </p:nvGrpSpPr>
          <p:grpSpPr>
            <a:xfrm>
              <a:off x="5663860" y="2206663"/>
              <a:ext cx="1162454" cy="902157"/>
              <a:chOff x="5663860" y="2206663"/>
              <a:chExt cx="1162454" cy="902157"/>
            </a:xfrm>
          </p:grpSpPr>
          <p:pic>
            <p:nvPicPr>
              <p:cNvPr id="33" name="Picture 3" descr="F:\AAA-LÀM ẢNH SLIDE\Bai6-LT1-3(2).png">
                <a:extLst>
                  <a:ext uri="{FF2B5EF4-FFF2-40B4-BE49-F238E27FC236}">
                    <a16:creationId xmlns:a16="http://schemas.microsoft.com/office/drawing/2014/main" id="{EF167670-2C57-94F5-20DA-B17C4C3B02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5663860" y="2260936"/>
                <a:ext cx="474389" cy="847884"/>
              </a:xfrm>
              <a:prstGeom prst="rect">
                <a:avLst/>
              </a:prstGeom>
              <a:noFill/>
            </p:spPr>
          </p:pic>
          <p:pic>
            <p:nvPicPr>
              <p:cNvPr id="34" name="Picture 3" descr="F:\AAA-LÀM ẢNH SLIDE\Bai6-LT1-3(2).png">
                <a:extLst>
                  <a:ext uri="{FF2B5EF4-FFF2-40B4-BE49-F238E27FC236}">
                    <a16:creationId xmlns:a16="http://schemas.microsoft.com/office/drawing/2014/main" id="{AC5DF772-877D-673D-46ED-EECE82982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368516" y="2206663"/>
                <a:ext cx="457798" cy="900648"/>
              </a:xfrm>
              <a:prstGeom prst="rect">
                <a:avLst/>
              </a:prstGeom>
              <a:noFill/>
            </p:spPr>
          </p:pic>
          <p:pic>
            <p:nvPicPr>
              <p:cNvPr id="35" name="Picture 3" descr="F:\AAA-LÀM ẢNH SLIDE\Bai6-LT1-3(2).png">
                <a:extLst>
                  <a:ext uri="{FF2B5EF4-FFF2-40B4-BE49-F238E27FC236}">
                    <a16:creationId xmlns:a16="http://schemas.microsoft.com/office/drawing/2014/main" id="{E61E4CD6-A727-1098-663C-93F29C111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 flipH="1">
                <a:off x="6065822" y="2453489"/>
                <a:ext cx="324414" cy="65382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36" name="PHẠM DUYÊN 7 - 9Slide.vn">
            <a:extLst>
              <a:ext uri="{FF2B5EF4-FFF2-40B4-BE49-F238E27FC236}">
                <a16:creationId xmlns:a16="http://schemas.microsoft.com/office/drawing/2014/main" id="{5B17F196-93B0-96ED-335E-7CEFFF6037C9}"/>
              </a:ext>
            </a:extLst>
          </p:cNvPr>
          <p:cNvGrpSpPr/>
          <p:nvPr/>
        </p:nvGrpSpPr>
        <p:grpSpPr>
          <a:xfrm>
            <a:off x="14441725" y="2817937"/>
            <a:ext cx="2453872" cy="3609475"/>
            <a:chOff x="7290933" y="1297710"/>
            <a:chExt cx="1227362" cy="1805364"/>
          </a:xfrm>
        </p:grpSpPr>
        <p:pic>
          <p:nvPicPr>
            <p:cNvPr id="37" name="Picture 4" descr="F:\AAA-LÀM ẢNH SLIDE\Bai6-LT1-3(3).png">
              <a:extLst>
                <a:ext uri="{FF2B5EF4-FFF2-40B4-BE49-F238E27FC236}">
                  <a16:creationId xmlns:a16="http://schemas.microsoft.com/office/drawing/2014/main" id="{FEADEB98-AD0C-B807-3678-6E48AEBC0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90933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38" name="Picture 3" descr="F:\AAA-LÀM ẢNH SLIDE\Bai6-LT1-3(2).png">
              <a:extLst>
                <a:ext uri="{FF2B5EF4-FFF2-40B4-BE49-F238E27FC236}">
                  <a16:creationId xmlns:a16="http://schemas.microsoft.com/office/drawing/2014/main" id="{CE7D5C08-9E36-85E8-00CB-223296261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867339" y="1410835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39" name="Picture 3" descr="F:\AAA-LÀM ẢNH SLIDE\Bai6-LT1-3(2).png">
              <a:extLst>
                <a:ext uri="{FF2B5EF4-FFF2-40B4-BE49-F238E27FC236}">
                  <a16:creationId xmlns:a16="http://schemas.microsoft.com/office/drawing/2014/main" id="{1EFECEB0-F737-7E6B-9CDA-CC96E33F1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67541" y="1637173"/>
              <a:ext cx="487845" cy="979756"/>
            </a:xfrm>
            <a:prstGeom prst="rect">
              <a:avLst/>
            </a:prstGeom>
            <a:noFill/>
          </p:spPr>
        </p:pic>
        <p:pic>
          <p:nvPicPr>
            <p:cNvPr id="40" name="Picture 3" descr="F:\AAA-LÀM ẢNH SLIDE\Bai6-LT1-3(2).png">
              <a:extLst>
                <a:ext uri="{FF2B5EF4-FFF2-40B4-BE49-F238E27FC236}">
                  <a16:creationId xmlns:a16="http://schemas.microsoft.com/office/drawing/2014/main" id="{4A52F0D8-3C1C-743F-F6AA-2B33C9531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flipH="1">
              <a:off x="7391558" y="2241320"/>
              <a:ext cx="474389" cy="847884"/>
            </a:xfrm>
            <a:prstGeom prst="rect">
              <a:avLst/>
            </a:prstGeom>
            <a:noFill/>
          </p:spPr>
        </p:pic>
        <p:pic>
          <p:nvPicPr>
            <p:cNvPr id="41" name="Picture 3" descr="F:\AAA-LÀM ẢNH SLIDE\Bai6-LT1-3(2).png">
              <a:extLst>
                <a:ext uri="{FF2B5EF4-FFF2-40B4-BE49-F238E27FC236}">
                  <a16:creationId xmlns:a16="http://schemas.microsoft.com/office/drawing/2014/main" id="{572EE2CE-40BF-DBF7-8654-D9CC769EC5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951366" y="2187047"/>
              <a:ext cx="457798" cy="900648"/>
            </a:xfrm>
            <a:prstGeom prst="rect">
              <a:avLst/>
            </a:prstGeom>
            <a:noFill/>
          </p:spPr>
        </p:pic>
      </p:grpSp>
      <p:pic>
        <p:nvPicPr>
          <p:cNvPr id="42" name="PHẠM DUYÊN 8 - 9Slide.vn" descr="F:\AAA-LÀM ẢNH SLIDE\Bai6-LT1-3(1).png">
            <a:extLst>
              <a:ext uri="{FF2B5EF4-FFF2-40B4-BE49-F238E27FC236}">
                <a16:creationId xmlns:a16="http://schemas.microsoft.com/office/drawing/2014/main" id="{B04308BD-D9CE-0200-2EC5-2BDCDF63B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00200" y="7348224"/>
            <a:ext cx="1818071" cy="1502962"/>
          </a:xfrm>
          <a:prstGeom prst="rect">
            <a:avLst/>
          </a:prstGeom>
          <a:noFill/>
        </p:spPr>
      </p:pic>
      <p:pic>
        <p:nvPicPr>
          <p:cNvPr id="43" name="PHẠM DUYÊN 9 - 9Slide.vn" descr="F:\AAA-LÀM ẢNH SLIDE\Bai6-LT1-3(1).png">
            <a:extLst>
              <a:ext uri="{FF2B5EF4-FFF2-40B4-BE49-F238E27FC236}">
                <a16:creationId xmlns:a16="http://schemas.microsoft.com/office/drawing/2014/main" id="{DDFCEF41-1391-E22F-4385-76C9519E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91503" y="7348224"/>
            <a:ext cx="1818071" cy="1502962"/>
          </a:xfrm>
          <a:prstGeom prst="rect">
            <a:avLst/>
          </a:prstGeom>
          <a:noFill/>
        </p:spPr>
      </p:pic>
      <p:pic>
        <p:nvPicPr>
          <p:cNvPr id="44" name="PHẠM DUYÊN 10 - 9Slide.vn" descr="F:\AAA-LÀM ẢNH SLIDE\Bai6-LT1-3(1).png">
            <a:extLst>
              <a:ext uri="{FF2B5EF4-FFF2-40B4-BE49-F238E27FC236}">
                <a16:creationId xmlns:a16="http://schemas.microsoft.com/office/drawing/2014/main" id="{8D38F9D1-4C0A-A9B1-02CF-361B30319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00896" y="7348224"/>
            <a:ext cx="1818071" cy="1502962"/>
          </a:xfrm>
          <a:prstGeom prst="rect">
            <a:avLst/>
          </a:prstGeom>
          <a:noFill/>
        </p:spPr>
      </p:pic>
      <p:pic>
        <p:nvPicPr>
          <p:cNvPr id="45" name="PHẠM DUYÊN 11 - 9Slide.vn" descr="F:\AAA-LÀM ẢNH SLIDE\Bai6-LT1-3(1).png">
            <a:extLst>
              <a:ext uri="{FF2B5EF4-FFF2-40B4-BE49-F238E27FC236}">
                <a16:creationId xmlns:a16="http://schemas.microsoft.com/office/drawing/2014/main" id="{36F886D1-C476-D7DB-21D1-C97A370B0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510303" y="7348224"/>
            <a:ext cx="1818071" cy="1502962"/>
          </a:xfrm>
          <a:prstGeom prst="rect">
            <a:avLst/>
          </a:prstGeom>
          <a:noFill/>
        </p:spPr>
      </p:pic>
      <p:pic>
        <p:nvPicPr>
          <p:cNvPr id="46" name="PHẠM DUYÊN 12 - 9Slide.vn" descr="F:\AAA-LÀM ẢNH SLIDE\Bai6-LT1-3(1).png">
            <a:extLst>
              <a:ext uri="{FF2B5EF4-FFF2-40B4-BE49-F238E27FC236}">
                <a16:creationId xmlns:a16="http://schemas.microsoft.com/office/drawing/2014/main" id="{B1B3527A-F9ED-BC72-EF6B-9115AA790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822725" y="7348224"/>
            <a:ext cx="1818071" cy="1502962"/>
          </a:xfrm>
          <a:prstGeom prst="rect">
            <a:avLst/>
          </a:prstGeom>
          <a:noFill/>
        </p:spPr>
      </p:pic>
      <p:grpSp>
        <p:nvGrpSpPr>
          <p:cNvPr id="47" name="PHẠM DUYÊN 13 - 9Slide.vn">
            <a:extLst>
              <a:ext uri="{FF2B5EF4-FFF2-40B4-BE49-F238E27FC236}">
                <a16:creationId xmlns:a16="http://schemas.microsoft.com/office/drawing/2014/main" id="{1335AB50-F5FD-1252-E4EB-8E81B7F1DEBA}"/>
              </a:ext>
            </a:extLst>
          </p:cNvPr>
          <p:cNvGrpSpPr/>
          <p:nvPr/>
        </p:nvGrpSpPr>
        <p:grpSpPr>
          <a:xfrm>
            <a:off x="2135687" y="8046623"/>
            <a:ext cx="747092" cy="830677"/>
            <a:chOff x="1086112" y="3937503"/>
            <a:chExt cx="373676" cy="415483"/>
          </a:xfrm>
        </p:grpSpPr>
        <p:sp>
          <p:nvSpPr>
            <p:cNvPr id="48" name="Rounded Rectangle 52">
              <a:extLst>
                <a:ext uri="{FF2B5EF4-FFF2-40B4-BE49-F238E27FC236}">
                  <a16:creationId xmlns:a16="http://schemas.microsoft.com/office/drawing/2014/main" id="{FDA7E1C2-3803-F5EF-4D2B-FF1F4248AC81}"/>
                </a:ext>
              </a:extLst>
            </p:cNvPr>
            <p:cNvSpPr/>
            <p:nvPr/>
          </p:nvSpPr>
          <p:spPr>
            <a:xfrm>
              <a:off x="1086112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14DCD5B-A364-1BCE-88EC-DD8FC8C0EFC4}"/>
                </a:ext>
              </a:extLst>
            </p:cNvPr>
            <p:cNvSpPr txBox="1"/>
            <p:nvPr/>
          </p:nvSpPr>
          <p:spPr>
            <a:xfrm>
              <a:off x="1123181" y="3937503"/>
              <a:ext cx="271162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0" name="PHẠM DUYÊN 14 - 9Slide.vn">
            <a:extLst>
              <a:ext uri="{FF2B5EF4-FFF2-40B4-BE49-F238E27FC236}">
                <a16:creationId xmlns:a16="http://schemas.microsoft.com/office/drawing/2014/main" id="{82332025-2FDF-535A-3838-AD09D449C6D1}"/>
              </a:ext>
            </a:extLst>
          </p:cNvPr>
          <p:cNvGrpSpPr/>
          <p:nvPr/>
        </p:nvGrpSpPr>
        <p:grpSpPr>
          <a:xfrm>
            <a:off x="5426987" y="8046623"/>
            <a:ext cx="747092" cy="830677"/>
            <a:chOff x="2732335" y="3937503"/>
            <a:chExt cx="373676" cy="415483"/>
          </a:xfrm>
        </p:grpSpPr>
        <p:sp>
          <p:nvSpPr>
            <p:cNvPr id="51" name="Rounded Rectangle 55">
              <a:extLst>
                <a:ext uri="{FF2B5EF4-FFF2-40B4-BE49-F238E27FC236}">
                  <a16:creationId xmlns:a16="http://schemas.microsoft.com/office/drawing/2014/main" id="{BDC7CE03-9420-F07A-5CA4-8FF88849051D}"/>
                </a:ext>
              </a:extLst>
            </p:cNvPr>
            <p:cNvSpPr/>
            <p:nvPr/>
          </p:nvSpPr>
          <p:spPr>
            <a:xfrm>
              <a:off x="2732335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F5A5D0E-A7F3-DCA8-2F99-B179B4CA8A00}"/>
                </a:ext>
              </a:extLst>
            </p:cNvPr>
            <p:cNvSpPr txBox="1"/>
            <p:nvPr/>
          </p:nvSpPr>
          <p:spPr>
            <a:xfrm>
              <a:off x="2795796" y="3937503"/>
              <a:ext cx="271162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3" name="PHẠM DUYÊN 15 - 9Slide.vn">
            <a:extLst>
              <a:ext uri="{FF2B5EF4-FFF2-40B4-BE49-F238E27FC236}">
                <a16:creationId xmlns:a16="http://schemas.microsoft.com/office/drawing/2014/main" id="{50DA66D3-6F5C-84C0-3C97-1414F4836096}"/>
              </a:ext>
            </a:extLst>
          </p:cNvPr>
          <p:cNvGrpSpPr/>
          <p:nvPr/>
        </p:nvGrpSpPr>
        <p:grpSpPr>
          <a:xfrm>
            <a:off x="8736389" y="8046623"/>
            <a:ext cx="747093" cy="830677"/>
            <a:chOff x="4387606" y="3937503"/>
            <a:chExt cx="373676" cy="415483"/>
          </a:xfrm>
        </p:grpSpPr>
        <p:sp>
          <p:nvSpPr>
            <p:cNvPr id="54" name="Rounded Rectangle 58">
              <a:extLst>
                <a:ext uri="{FF2B5EF4-FFF2-40B4-BE49-F238E27FC236}">
                  <a16:creationId xmlns:a16="http://schemas.microsoft.com/office/drawing/2014/main" id="{660D2A4B-8C20-962A-261B-9E12536FBC02}"/>
                </a:ext>
              </a:extLst>
            </p:cNvPr>
            <p:cNvSpPr/>
            <p:nvPr/>
          </p:nvSpPr>
          <p:spPr>
            <a:xfrm>
              <a:off x="4387606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D0B4024-FDC7-4D1F-2EBC-262903D27A60}"/>
                </a:ext>
              </a:extLst>
            </p:cNvPr>
            <p:cNvSpPr txBox="1"/>
            <p:nvPr/>
          </p:nvSpPr>
          <p:spPr>
            <a:xfrm>
              <a:off x="4439029" y="3937503"/>
              <a:ext cx="271162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6" name="PHẠM DUYÊN 16 - 9Slide.vn">
            <a:extLst>
              <a:ext uri="{FF2B5EF4-FFF2-40B4-BE49-F238E27FC236}">
                <a16:creationId xmlns:a16="http://schemas.microsoft.com/office/drawing/2014/main" id="{A47E02F4-4DE0-A464-D5F1-6370258F2065}"/>
              </a:ext>
            </a:extLst>
          </p:cNvPr>
          <p:cNvGrpSpPr/>
          <p:nvPr/>
        </p:nvGrpSpPr>
        <p:grpSpPr>
          <a:xfrm>
            <a:off x="12045784" y="8046623"/>
            <a:ext cx="747092" cy="830677"/>
            <a:chOff x="6042884" y="3937503"/>
            <a:chExt cx="373676" cy="415483"/>
          </a:xfrm>
        </p:grpSpPr>
        <p:sp>
          <p:nvSpPr>
            <p:cNvPr id="57" name="Rounded Rectangle 61">
              <a:extLst>
                <a:ext uri="{FF2B5EF4-FFF2-40B4-BE49-F238E27FC236}">
                  <a16:creationId xmlns:a16="http://schemas.microsoft.com/office/drawing/2014/main" id="{6839E34C-286C-C698-F9AD-A5E1E7CF4D74}"/>
                </a:ext>
              </a:extLst>
            </p:cNvPr>
            <p:cNvSpPr/>
            <p:nvPr/>
          </p:nvSpPr>
          <p:spPr>
            <a:xfrm>
              <a:off x="6042884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EA442BB-724D-2691-612B-F3714994CF70}"/>
                </a:ext>
              </a:extLst>
            </p:cNvPr>
            <p:cNvSpPr txBox="1"/>
            <p:nvPr/>
          </p:nvSpPr>
          <p:spPr>
            <a:xfrm>
              <a:off x="6073535" y="3937503"/>
              <a:ext cx="271162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91A409B5-5063-B7E7-B987-494F6E1A2E97}"/>
              </a:ext>
            </a:extLst>
          </p:cNvPr>
          <p:cNvGrpSpPr/>
          <p:nvPr/>
        </p:nvGrpSpPr>
        <p:grpSpPr>
          <a:xfrm>
            <a:off x="15358203" y="8046623"/>
            <a:ext cx="747092" cy="830677"/>
            <a:chOff x="7699670" y="3937503"/>
            <a:chExt cx="373676" cy="415483"/>
          </a:xfrm>
        </p:grpSpPr>
        <p:sp>
          <p:nvSpPr>
            <p:cNvPr id="60" name="Rounded Rectangle 64">
              <a:extLst>
                <a:ext uri="{FF2B5EF4-FFF2-40B4-BE49-F238E27FC236}">
                  <a16:creationId xmlns:a16="http://schemas.microsoft.com/office/drawing/2014/main" id="{8E4E1793-875F-BEC8-E301-112D1359D88C}"/>
                </a:ext>
              </a:extLst>
            </p:cNvPr>
            <p:cNvSpPr/>
            <p:nvPr/>
          </p:nvSpPr>
          <p:spPr>
            <a:xfrm>
              <a:off x="7699670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A03422E-2C6D-7C0C-757F-A0A16F23A1EE}"/>
                </a:ext>
              </a:extLst>
            </p:cNvPr>
            <p:cNvSpPr txBox="1"/>
            <p:nvPr/>
          </p:nvSpPr>
          <p:spPr>
            <a:xfrm>
              <a:off x="7750519" y="3937503"/>
              <a:ext cx="271162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cxnSp>
        <p:nvCxnSpPr>
          <p:cNvPr id="62" name="PHẠM DUYÊN 18 - 9Slide.vn">
            <a:extLst>
              <a:ext uri="{FF2B5EF4-FFF2-40B4-BE49-F238E27FC236}">
                <a16:creationId xmlns:a16="http://schemas.microsoft.com/office/drawing/2014/main" id="{BC0ED919-F404-9476-CA97-53FDF57BC231}"/>
              </a:ext>
            </a:extLst>
          </p:cNvPr>
          <p:cNvCxnSpPr>
            <a:cxnSpLocks/>
            <a:stCxn id="42" idx="0"/>
          </p:cNvCxnSpPr>
          <p:nvPr/>
        </p:nvCxnSpPr>
        <p:spPr>
          <a:xfrm flipH="1" flipV="1">
            <a:off x="2364265" y="6408738"/>
            <a:ext cx="144971" cy="939486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HẠM DUYÊN 19 - 9Slide.vn">
            <a:extLst>
              <a:ext uri="{FF2B5EF4-FFF2-40B4-BE49-F238E27FC236}">
                <a16:creationId xmlns:a16="http://schemas.microsoft.com/office/drawing/2014/main" id="{E40FA039-A43C-ABB6-E057-0AC0E0F64423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5800539" y="6413503"/>
            <a:ext cx="3286314" cy="934721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HẠM DUYÊN 20 - 9Slide.vn">
            <a:extLst>
              <a:ext uri="{FF2B5EF4-FFF2-40B4-BE49-F238E27FC236}">
                <a16:creationId xmlns:a16="http://schemas.microsoft.com/office/drawing/2014/main" id="{844CC102-2AD9-A6D0-9AD5-E790D5CCB6DD}"/>
              </a:ext>
            </a:extLst>
          </p:cNvPr>
          <p:cNvCxnSpPr>
            <a:cxnSpLocks/>
            <a:stCxn id="44" idx="0"/>
          </p:cNvCxnSpPr>
          <p:nvPr/>
        </p:nvCxnSpPr>
        <p:spPr>
          <a:xfrm flipH="1" flipV="1">
            <a:off x="5695950" y="6426200"/>
            <a:ext cx="3413982" cy="922024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HẠM DUYÊN 21 - 9Slide.vn">
            <a:extLst>
              <a:ext uri="{FF2B5EF4-FFF2-40B4-BE49-F238E27FC236}">
                <a16:creationId xmlns:a16="http://schemas.microsoft.com/office/drawing/2014/main" id="{F47626EB-11E2-3D94-F43C-DDB1F4F2D299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12419339" y="6427412"/>
            <a:ext cx="3167450" cy="920812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HẠM DUYÊN 22 - 9Slide.vn">
            <a:extLst>
              <a:ext uri="{FF2B5EF4-FFF2-40B4-BE49-F238E27FC236}">
                <a16:creationId xmlns:a16="http://schemas.microsoft.com/office/drawing/2014/main" id="{3A6422BB-D961-C1D7-5E19-4BDC1054309D}"/>
              </a:ext>
            </a:extLst>
          </p:cNvPr>
          <p:cNvCxnSpPr>
            <a:cxnSpLocks/>
            <a:stCxn id="46" idx="0"/>
          </p:cNvCxnSpPr>
          <p:nvPr/>
        </p:nvCxnSpPr>
        <p:spPr>
          <a:xfrm flipH="1" flipV="1">
            <a:off x="12241572" y="6435883"/>
            <a:ext cx="3490189" cy="912341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952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D85BE0BC-BDD4-BFFC-0C12-54D1819FD18D}"/>
              </a:ext>
            </a:extLst>
          </p:cNvPr>
          <p:cNvGrpSpPr/>
          <p:nvPr/>
        </p:nvGrpSpPr>
        <p:grpSpPr>
          <a:xfrm>
            <a:off x="2081784" y="80738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64296B8-1D1A-2BB7-73A4-8DD68D78F922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183C23-3C71-672C-0D40-2D86AFCC30AF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61DAF0-860A-5D6A-FB4A-963E505AC1BA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66E7D327-C3A7-5E31-0546-C33DE7816A85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1AF104-8FA8-42FC-B848-88AFD5FDFBA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5040930-DFFB-2CB4-28DB-B638973FD18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A98E105-6D85-FF38-16C9-112BC797D83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975FE8-C29F-84F6-9601-BA5DFC8A431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9" name="PHẠM DUYÊN 3 - 9Slide.vn" descr="F:\AAA-LÀM ẢNH SLIDE\Bai5-KP-(3).png">
            <a:extLst>
              <a:ext uri="{FF2B5EF4-FFF2-40B4-BE49-F238E27FC236}">
                <a16:creationId xmlns:a16="http://schemas.microsoft.com/office/drawing/2014/main" id="{24EF53CD-6416-20F8-546B-1088C8B6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023" y="6109189"/>
            <a:ext cx="3476977" cy="3620129"/>
          </a:xfrm>
          <a:prstGeom prst="rect">
            <a:avLst/>
          </a:prstGeom>
          <a:noFill/>
        </p:spPr>
      </p:pic>
      <p:pic>
        <p:nvPicPr>
          <p:cNvPr id="33" name="PHẠM DUYÊN 4 - 9Slide.vn" descr="F:\AAA-LÀM ẢNH SLIDE\Bai6-LT1-4(3).png">
            <a:extLst>
              <a:ext uri="{FF2B5EF4-FFF2-40B4-BE49-F238E27FC236}">
                <a16:creationId xmlns:a16="http://schemas.microsoft.com/office/drawing/2014/main" id="{0C8CE137-C39F-78B0-E4CE-618256CD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1771" y="8715608"/>
            <a:ext cx="1630970" cy="598840"/>
          </a:xfrm>
          <a:prstGeom prst="rect">
            <a:avLst/>
          </a:prstGeom>
          <a:noFill/>
        </p:spPr>
      </p:pic>
      <p:pic>
        <p:nvPicPr>
          <p:cNvPr id="34" name="PHẠM DUYÊN 5 - 9Slide.vn" descr="F:\AAA-LÀM ẢNH SLIDE\Bai6-LT1-4(2).png">
            <a:extLst>
              <a:ext uri="{FF2B5EF4-FFF2-40B4-BE49-F238E27FC236}">
                <a16:creationId xmlns:a16="http://schemas.microsoft.com/office/drawing/2014/main" id="{FBB520C5-38DC-2FED-1C79-DF2FC6864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98936" y="8294170"/>
            <a:ext cx="1226858" cy="1462532"/>
          </a:xfrm>
          <a:prstGeom prst="rect">
            <a:avLst/>
          </a:prstGeom>
          <a:noFill/>
        </p:spPr>
      </p:pic>
      <p:pic>
        <p:nvPicPr>
          <p:cNvPr id="35" name="PHẠM DUYÊN 6 - 9Slide.vn" descr="F:\AAA-LÀM ẢNH SLIDE\Bai6-LT1-4(1).png">
            <a:extLst>
              <a:ext uri="{FF2B5EF4-FFF2-40B4-BE49-F238E27FC236}">
                <a16:creationId xmlns:a16="http://schemas.microsoft.com/office/drawing/2014/main" id="{BB78808F-CF00-2436-A1CB-8DF7BF933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87572" y="8805407"/>
            <a:ext cx="2070689" cy="485595"/>
          </a:xfrm>
          <a:prstGeom prst="rect">
            <a:avLst/>
          </a:prstGeom>
          <a:noFill/>
        </p:spPr>
      </p:pic>
      <p:pic>
        <p:nvPicPr>
          <p:cNvPr id="36" name="PHẠM DUYÊN 7 - 9Slide.vn" descr="C:\Users\TUAN\Downloads\LT1-b4-1.png">
            <a:extLst>
              <a:ext uri="{FF2B5EF4-FFF2-40B4-BE49-F238E27FC236}">
                <a16:creationId xmlns:a16="http://schemas.microsoft.com/office/drawing/2014/main" id="{A94011D1-92B1-E244-DAAD-EBBEE87CC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2663" y="1690973"/>
            <a:ext cx="10552678" cy="6119527"/>
          </a:xfrm>
          <a:prstGeom prst="roundRect">
            <a:avLst>
              <a:gd name="adj" fmla="val 7328"/>
            </a:avLst>
          </a:prstGeom>
          <a:noFill/>
          <a:effectLst>
            <a:softEdge rad="12700"/>
          </a:effectLst>
        </p:spPr>
      </p:pic>
      <p:pic>
        <p:nvPicPr>
          <p:cNvPr id="37" name="PHẠM DUYÊN 8 - 9Slide.vn">
            <a:extLst>
              <a:ext uri="{FF2B5EF4-FFF2-40B4-BE49-F238E27FC236}">
                <a16:creationId xmlns:a16="http://schemas.microsoft.com/office/drawing/2014/main" id="{A328EDC8-59A8-0959-1951-A50FBF9FF5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9923" y="2932851"/>
            <a:ext cx="5854163" cy="3421760"/>
          </a:xfrm>
          <a:prstGeom prst="rect">
            <a:avLst/>
          </a:prstGeom>
        </p:spPr>
      </p:pic>
      <p:sp>
        <p:nvSpPr>
          <p:cNvPr id="39" name="PHẠM DUYÊN 9 - 9Slide.vn">
            <a:extLst>
              <a:ext uri="{FF2B5EF4-FFF2-40B4-BE49-F238E27FC236}">
                <a16:creationId xmlns:a16="http://schemas.microsoft.com/office/drawing/2014/main" id="{DEC65536-C8D7-A22A-3CD4-56945C62DB10}"/>
              </a:ext>
            </a:extLst>
          </p:cNvPr>
          <p:cNvSpPr txBox="1"/>
          <p:nvPr/>
        </p:nvSpPr>
        <p:spPr>
          <a:xfrm>
            <a:off x="947571" y="3421916"/>
            <a:ext cx="518108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Đố các bạn biết có bao nhiêu chiếc diều, bao nhiêu cây dừa và bao nhiêu con thuyền trong hình?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PHẠM DUYÊN 10 - 9Slide.vn">
            <a:extLst>
              <a:ext uri="{FF2B5EF4-FFF2-40B4-BE49-F238E27FC236}">
                <a16:creationId xmlns:a16="http://schemas.microsoft.com/office/drawing/2014/main" id="{8107B4B9-9ACA-9917-E0FC-A966FF6CD637}"/>
              </a:ext>
            </a:extLst>
          </p:cNvPr>
          <p:cNvSpPr/>
          <p:nvPr/>
        </p:nvSpPr>
        <p:spPr>
          <a:xfrm>
            <a:off x="7010339" y="856712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41" name="PHẠM DUYÊN 11 - 9Slide.vn">
            <a:extLst>
              <a:ext uri="{FF2B5EF4-FFF2-40B4-BE49-F238E27FC236}">
                <a16:creationId xmlns:a16="http://schemas.microsoft.com/office/drawing/2014/main" id="{0C3E172B-DAB4-4FF3-3A26-12B251E8FD4E}"/>
              </a:ext>
            </a:extLst>
          </p:cNvPr>
          <p:cNvSpPr/>
          <p:nvPr/>
        </p:nvSpPr>
        <p:spPr>
          <a:xfrm>
            <a:off x="7002665" y="855944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PHẠM DUYÊN 12 - 9Slide.vn">
            <a:extLst>
              <a:ext uri="{FF2B5EF4-FFF2-40B4-BE49-F238E27FC236}">
                <a16:creationId xmlns:a16="http://schemas.microsoft.com/office/drawing/2014/main" id="{C6595A28-A69E-7FA5-CD00-BED4860FFA1F}"/>
              </a:ext>
            </a:extLst>
          </p:cNvPr>
          <p:cNvSpPr/>
          <p:nvPr/>
        </p:nvSpPr>
        <p:spPr>
          <a:xfrm>
            <a:off x="10540939" y="856712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53" name="PHẠM DUYÊN 13 - 9Slide.vn">
            <a:extLst>
              <a:ext uri="{FF2B5EF4-FFF2-40B4-BE49-F238E27FC236}">
                <a16:creationId xmlns:a16="http://schemas.microsoft.com/office/drawing/2014/main" id="{F0629427-C800-C3EB-1EB9-B1E3127BD87A}"/>
              </a:ext>
            </a:extLst>
          </p:cNvPr>
          <p:cNvSpPr/>
          <p:nvPr/>
        </p:nvSpPr>
        <p:spPr>
          <a:xfrm>
            <a:off x="10533265" y="855944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PHẠM DUYÊN 14 - 9Slide.vn">
            <a:extLst>
              <a:ext uri="{FF2B5EF4-FFF2-40B4-BE49-F238E27FC236}">
                <a16:creationId xmlns:a16="http://schemas.microsoft.com/office/drawing/2014/main" id="{F8D6C387-F2DC-7CD2-CC7C-DF567F4CA7E2}"/>
              </a:ext>
            </a:extLst>
          </p:cNvPr>
          <p:cNvSpPr/>
          <p:nvPr/>
        </p:nvSpPr>
        <p:spPr>
          <a:xfrm>
            <a:off x="13779439" y="856712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55" name="PHẠM DUYÊN 15 - 9Slide.vn">
            <a:extLst>
              <a:ext uri="{FF2B5EF4-FFF2-40B4-BE49-F238E27FC236}">
                <a16:creationId xmlns:a16="http://schemas.microsoft.com/office/drawing/2014/main" id="{176CB479-C075-B7D4-4AB9-69ABF8F82AD4}"/>
              </a:ext>
            </a:extLst>
          </p:cNvPr>
          <p:cNvSpPr/>
          <p:nvPr/>
        </p:nvSpPr>
        <p:spPr>
          <a:xfrm>
            <a:off x="13771765" y="855944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046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53" grpId="0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19BF12E2-D72A-F815-EA1E-89F956BE8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075" y="1562100"/>
            <a:ext cx="10492125" cy="53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7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495800" y="2705100"/>
            <a:ext cx="102456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521">
              <a:defRPr/>
            </a:pPr>
            <a:r>
              <a:rPr lang="en-US" sz="14400" b="1" dirty="0" err="1">
                <a:solidFill>
                  <a:prstClr val="white"/>
                </a:solidFill>
                <a:latin typeface="Arial"/>
              </a:rPr>
              <a:t>Khởi</a:t>
            </a:r>
            <a:r>
              <a:rPr lang="en-US" sz="14400" b="1" dirty="0">
                <a:solidFill>
                  <a:prstClr val="white"/>
                </a:solidFill>
                <a:latin typeface="Arial"/>
              </a:rPr>
              <a:t> </a:t>
            </a:r>
            <a:endParaRPr lang="en-US" sz="14400" b="1" dirty="0" smtClean="0">
              <a:solidFill>
                <a:prstClr val="white"/>
              </a:solidFill>
              <a:latin typeface="Arial"/>
            </a:endParaRPr>
          </a:p>
          <a:p>
            <a:pPr defTabSz="1371521">
              <a:defRPr/>
            </a:pPr>
            <a:r>
              <a:rPr lang="en-US" sz="144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14400" b="1" dirty="0" smtClean="0">
                <a:solidFill>
                  <a:prstClr val="white"/>
                </a:solidFill>
                <a:latin typeface="Arial"/>
              </a:rPr>
              <a:t>     </a:t>
            </a:r>
            <a:r>
              <a:rPr lang="en-US" sz="14400" b="1" dirty="0" err="1" smtClean="0">
                <a:solidFill>
                  <a:prstClr val="white"/>
                </a:solidFill>
                <a:latin typeface="Arial"/>
              </a:rPr>
              <a:t>động</a:t>
            </a:r>
            <a:endParaRPr lang="en-US" sz="14400" b="1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944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216152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000700" y="1662096"/>
            <a:ext cx="5257596" cy="2840535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67" tIns="51434" rIns="102867" bIns="51434" numCol="1" spcCol="0" rtlCol="0" fromWordArt="0" anchor="ctr" anchorCtr="0" forceAA="0" compatLnSpc="1">
            <a:noAutofit/>
          </a:bodyPr>
          <a:lstStyle/>
          <a:p>
            <a:pPr defTabSz="1371521" fontAlgn="base">
              <a:spcBef>
                <a:spcPct val="0"/>
              </a:spcBef>
              <a:spcAft>
                <a:spcPct val="0"/>
              </a:spcAft>
            </a:pPr>
            <a:r>
              <a:rPr lang="en-US" sz="35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1371521" fontAlgn="base">
              <a:spcBef>
                <a:spcPct val="0"/>
              </a:spcBef>
              <a:spcAft>
                <a:spcPct val="0"/>
              </a:spcAft>
            </a:pPr>
            <a:r>
              <a:rPr lang="en-US" sz="35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4485331" y="7013868"/>
            <a:ext cx="4083782" cy="1954455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67" tIns="51434" rIns="102867" bIns="51434" numCol="1" spcCol="0" rtlCol="0" fromWordArt="0" anchor="ctr" anchorCtr="0" forceAA="0" compatLnSpc="1">
            <a:noAutofit/>
          </a:bodyPr>
          <a:lstStyle/>
          <a:p>
            <a:pPr algn="ctr" defTabSz="1371521" fontAlgn="base">
              <a:spcBef>
                <a:spcPct val="0"/>
              </a:spcBef>
              <a:spcAft>
                <a:spcPct val="0"/>
              </a:spcAft>
            </a:pPr>
            <a:endParaRPr lang="en-US" sz="405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9145" y="5040188"/>
            <a:ext cx="2002431" cy="2571651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9706814" y="7035674"/>
            <a:ext cx="4079073" cy="1954455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67" tIns="51434" rIns="102867" bIns="51434" numCol="1" spcCol="0" rtlCol="0" fromWordArt="0" anchor="ctr" anchorCtr="0" forceAA="0" compatLnSpc="1">
            <a:noAutofit/>
          </a:bodyPr>
          <a:lstStyle/>
          <a:p>
            <a:pPr algn="ctr" defTabSz="1371521" fontAlgn="base">
              <a:spcBef>
                <a:spcPct val="0"/>
              </a:spcBef>
              <a:spcAft>
                <a:spcPct val="0"/>
              </a:spcAft>
            </a:pPr>
            <a:endParaRPr lang="en-US" sz="405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458" y="5079648"/>
            <a:ext cx="2002433" cy="2571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035" y="1959620"/>
            <a:ext cx="2777384" cy="2777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035" y="1959620"/>
            <a:ext cx="2777384" cy="2777384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707430" y="3082363"/>
            <a:ext cx="685775" cy="6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21615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016645" y="2307831"/>
            <a:ext cx="10286604" cy="577309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076345" y="5607437"/>
            <a:ext cx="8135362" cy="588492"/>
          </a:xfrm>
          <a:prstGeom prst="rect">
            <a:avLst/>
          </a:prstGeom>
          <a:noFill/>
        </p:spPr>
        <p:txBody>
          <a:bodyPr wrap="none" lIns="102867" tIns="51434" rIns="102867" bIns="51434">
            <a:spAutoFit/>
          </a:bodyPr>
          <a:lstStyle/>
          <a:p>
            <a:pPr algn="ctr" defTabSz="1371521" fontAlgn="base">
              <a:spcBef>
                <a:spcPct val="0"/>
              </a:spcBef>
              <a:spcAft>
                <a:spcPct val="0"/>
              </a:spcAft>
            </a:pPr>
            <a:r>
              <a:rPr lang="en-US" sz="3149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4485331" y="7013868"/>
            <a:ext cx="4083782" cy="1954455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67" tIns="51434" rIns="102867" bIns="51434" numCol="1" spcCol="0" rtlCol="0" fromWordArt="0" anchor="ctr" anchorCtr="0" forceAA="0" compatLnSpc="1">
            <a:noAutofit/>
          </a:bodyPr>
          <a:lstStyle/>
          <a:p>
            <a:pPr algn="ctr" defTabSz="1371521"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449145" y="5040188"/>
            <a:ext cx="2002431" cy="2571651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9706814" y="7035674"/>
            <a:ext cx="4079073" cy="1954455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67" tIns="51434" rIns="102867" bIns="51434" numCol="1" spcCol="0" rtlCol="0" fromWordArt="0" anchor="ctr" anchorCtr="0" forceAA="0" compatLnSpc="1">
            <a:noAutofit/>
          </a:bodyPr>
          <a:lstStyle/>
          <a:p>
            <a:pPr algn="ctr" defTabSz="1371521"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8458" y="5079648"/>
            <a:ext cx="2002433" cy="2571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096" y="2356123"/>
            <a:ext cx="2777384" cy="2777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096" y="2356123"/>
            <a:ext cx="2777384" cy="27773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336" y="2400426"/>
            <a:ext cx="2558738" cy="2777384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0093774" y="2058613"/>
            <a:ext cx="5007783" cy="2454753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67" tIns="51434" rIns="102867" bIns="51434" numCol="1" spcCol="0" rtlCol="0" fromWordArt="0" anchor="ctr" anchorCtr="0" forceAA="0" compatLnSpc="1">
            <a:noAutofit/>
          </a:bodyPr>
          <a:lstStyle/>
          <a:p>
            <a:pPr algn="ctr" defTabSz="1371521" fontAlgn="base">
              <a:spcBef>
                <a:spcPct val="0"/>
              </a:spcBef>
              <a:spcAft>
                <a:spcPct val="0"/>
              </a:spcAft>
            </a:pP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2749" y="303407"/>
            <a:ext cx="7714065" cy="473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5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21615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698" y="2256966"/>
            <a:ext cx="10286604" cy="577309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076345" y="5607437"/>
            <a:ext cx="8135362" cy="588492"/>
          </a:xfrm>
          <a:prstGeom prst="rect">
            <a:avLst/>
          </a:prstGeom>
          <a:noFill/>
        </p:spPr>
        <p:txBody>
          <a:bodyPr wrap="none" lIns="102867" tIns="51434" rIns="102867" bIns="51434">
            <a:spAutoFit/>
          </a:bodyPr>
          <a:lstStyle/>
          <a:p>
            <a:pPr algn="ctr" defTabSz="1371521" fontAlgn="base">
              <a:spcBef>
                <a:spcPct val="0"/>
              </a:spcBef>
              <a:spcAft>
                <a:spcPct val="0"/>
              </a:spcAft>
            </a:pPr>
            <a:r>
              <a:rPr lang="en-US" sz="3149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9692108" y="7024541"/>
            <a:ext cx="4083782" cy="1954455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67" tIns="51434" rIns="102867" bIns="51434" numCol="1" spcCol="0" rtlCol="0" fromWordArt="0" anchor="ctr" anchorCtr="0" forceAA="0" compatLnSpc="1">
            <a:noAutofit/>
          </a:bodyPr>
          <a:lstStyle/>
          <a:p>
            <a:pPr algn="ctr" defTabSz="1371521"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3497" y="5067186"/>
            <a:ext cx="2002431" cy="2571651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4495688" y="7023213"/>
            <a:ext cx="4079073" cy="1954455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67" tIns="51434" rIns="102867" bIns="51434" numCol="1" spcCol="0" rtlCol="0" fromWordArt="0" anchor="ctr" anchorCtr="0" forceAA="0" compatLnSpc="1">
            <a:noAutofit/>
          </a:bodyPr>
          <a:lstStyle/>
          <a:p>
            <a:pPr algn="ctr" defTabSz="1371521"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449760" y="5034530"/>
            <a:ext cx="2002433" cy="2571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896" y="2081331"/>
            <a:ext cx="2777384" cy="2777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896" y="2081331"/>
            <a:ext cx="2777384" cy="27773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136" y="2125634"/>
            <a:ext cx="2558738" cy="2777384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0238574" y="1783821"/>
            <a:ext cx="5007783" cy="2454753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67" tIns="51434" rIns="102867" bIns="51434" numCol="1" spcCol="0" rtlCol="0" fromWordArt="0" anchor="ctr" anchorCtr="0" forceAA="0" compatLnSpc="1">
            <a:noAutofit/>
          </a:bodyPr>
          <a:lstStyle/>
          <a:p>
            <a:pPr algn="ctr" defTabSz="1371521" fontAlgn="base">
              <a:spcBef>
                <a:spcPct val="0"/>
              </a:spcBef>
              <a:spcAft>
                <a:spcPct val="0"/>
              </a:spcAft>
            </a:pP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thích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hỏi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14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chấm</a:t>
            </a:r>
            <a:r>
              <a:rPr lang="en-US" sz="314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3149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5823" y="545071"/>
            <a:ext cx="8304032" cy="424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21615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698" y="2256966"/>
            <a:ext cx="10286604" cy="577309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076345" y="5607437"/>
            <a:ext cx="8135362" cy="588492"/>
          </a:xfrm>
          <a:prstGeom prst="rect">
            <a:avLst/>
          </a:prstGeom>
          <a:noFill/>
        </p:spPr>
        <p:txBody>
          <a:bodyPr wrap="none" lIns="102867" tIns="51434" rIns="102867" bIns="51434">
            <a:spAutoFit/>
          </a:bodyPr>
          <a:lstStyle/>
          <a:p>
            <a:pPr algn="ctr" defTabSz="1371521" fontAlgn="base">
              <a:spcBef>
                <a:spcPct val="0"/>
              </a:spcBef>
              <a:spcAft>
                <a:spcPct val="0"/>
              </a:spcAft>
            </a:pPr>
            <a:r>
              <a:rPr lang="en-US" sz="3149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9692108" y="7024541"/>
            <a:ext cx="4083782" cy="1954455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67" tIns="51434" rIns="102867" bIns="51434" numCol="1" spcCol="0" rtlCol="0" fromWordArt="0" anchor="ctr" anchorCtr="0" forceAA="0" compatLnSpc="1">
            <a:noAutofit/>
          </a:bodyPr>
          <a:lstStyle/>
          <a:p>
            <a:pPr algn="ctr" defTabSz="1371521"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3497" y="5067186"/>
            <a:ext cx="2002431" cy="2571651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4495688" y="7023213"/>
            <a:ext cx="4079073" cy="1954455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67" tIns="51434" rIns="102867" bIns="51434" numCol="1" spcCol="0" rtlCol="0" fromWordArt="0" anchor="ctr" anchorCtr="0" forceAA="0" compatLnSpc="1">
            <a:noAutofit/>
          </a:bodyPr>
          <a:lstStyle/>
          <a:p>
            <a:pPr algn="ctr" defTabSz="1371521"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449760" y="5034530"/>
            <a:ext cx="2002433" cy="2571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022" y="2334802"/>
            <a:ext cx="2777384" cy="2777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022" y="2334802"/>
            <a:ext cx="2777384" cy="27773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262" y="2379105"/>
            <a:ext cx="2558738" cy="2777384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0538700" y="2037292"/>
            <a:ext cx="5007783" cy="2454753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67" tIns="51434" rIns="102867" bIns="51434" numCol="1" spcCol="0" rtlCol="0" fromWordArt="0" anchor="ctr" anchorCtr="0" forceAA="0" compatLnSpc="1">
            <a:noAutofit/>
          </a:bodyPr>
          <a:lstStyle/>
          <a:p>
            <a:pPr algn="ctr" defTabSz="1371521" fontAlgn="base">
              <a:spcBef>
                <a:spcPct val="0"/>
              </a:spcBef>
              <a:spcAft>
                <a:spcPct val="0"/>
              </a:spcAft>
            </a:pPr>
            <a:r>
              <a:rPr lang="en-US" sz="314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số thích hợp vào dấu hỏi chấm?</a:t>
            </a:r>
            <a:endParaRPr lang="en-US" sz="3149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2822" y="727649"/>
            <a:ext cx="8203518" cy="402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0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PHẠM DUYÊN 1 - 9Slide.vn">
            <a:extLst>
              <a:ext uri="{FF2B5EF4-FFF2-40B4-BE49-F238E27FC236}">
                <a16:creationId xmlns:a16="http://schemas.microsoft.com/office/drawing/2014/main" id="{72780E5B-9E3A-DCBB-ACE6-3BF42799A0A3}"/>
              </a:ext>
            </a:extLst>
          </p:cNvPr>
          <p:cNvGrpSpPr/>
          <p:nvPr/>
        </p:nvGrpSpPr>
        <p:grpSpPr>
          <a:xfrm>
            <a:off x="4314735" y="3555236"/>
            <a:ext cx="184732" cy="1587795"/>
            <a:chOff x="3771007" y="1083236"/>
            <a:chExt cx="133862" cy="1190846"/>
          </a:xfrm>
        </p:grpSpPr>
        <p:sp>
          <p:nvSpPr>
            <p:cNvPr id="69" name="矩形 10">
              <a:extLst>
                <a:ext uri="{FF2B5EF4-FFF2-40B4-BE49-F238E27FC236}">
                  <a16:creationId xmlns:a16="http://schemas.microsoft.com/office/drawing/2014/main" id="{476FA3B0-C0B4-F9B9-548E-50EB37E5545E}"/>
                </a:ext>
              </a:extLst>
            </p:cNvPr>
            <p:cNvSpPr/>
            <p:nvPr/>
          </p:nvSpPr>
          <p:spPr>
            <a:xfrm>
              <a:off x="3771007" y="1083236"/>
              <a:ext cx="133862" cy="11772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endParaRPr lang="zh-CN" altLang="en-US" sz="9600" kern="0" dirty="0">
                <a:ln w="1524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63500">
                    <a:srgbClr val="6C83C5">
                      <a:satMod val="175000"/>
                      <a:alpha val="35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endParaRPr>
            </a:p>
          </p:txBody>
        </p:sp>
        <p:sp>
          <p:nvSpPr>
            <p:cNvPr id="70" name="矩形 11">
              <a:extLst>
                <a:ext uri="{FF2B5EF4-FFF2-40B4-BE49-F238E27FC236}">
                  <a16:creationId xmlns:a16="http://schemas.microsoft.com/office/drawing/2014/main" id="{A1D61F40-328A-AD43-6CA1-644324DDE58F}"/>
                </a:ext>
              </a:extLst>
            </p:cNvPr>
            <p:cNvSpPr/>
            <p:nvPr/>
          </p:nvSpPr>
          <p:spPr>
            <a:xfrm>
              <a:off x="3771007" y="1096837"/>
              <a:ext cx="133862" cy="11772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endParaRPr lang="zh-CN" altLang="en-US" sz="9600" kern="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>
                  <a:glow rad="63500">
                    <a:srgbClr val="6C83C5">
                      <a:satMod val="175000"/>
                      <a:alpha val="35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endParaRPr>
            </a:p>
          </p:txBody>
        </p:sp>
      </p:grpSp>
      <p:pic>
        <p:nvPicPr>
          <p:cNvPr id="78" name="PHẠM DUYÊN 2 - 9Slide.vn">
            <a:extLst>
              <a:ext uri="{FF2B5EF4-FFF2-40B4-BE49-F238E27FC236}">
                <a16:creationId xmlns:a16="http://schemas.microsoft.com/office/drawing/2014/main" id="{710FAD88-1452-C65E-0358-BBDAACAB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04900"/>
            <a:ext cx="2886124" cy="1407038"/>
          </a:xfrm>
          <a:prstGeom prst="rect">
            <a:avLst/>
          </a:prstGeom>
        </p:spPr>
      </p:pic>
      <p:pic>
        <p:nvPicPr>
          <p:cNvPr id="79" name="PHẠM DUYÊN 3 - 9Slide.vn">
            <a:extLst>
              <a:ext uri="{FF2B5EF4-FFF2-40B4-BE49-F238E27FC236}">
                <a16:creationId xmlns:a16="http://schemas.microsoft.com/office/drawing/2014/main" id="{D4F7564B-4794-1AFB-E986-27EDCF0D7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223" y="2062536"/>
            <a:ext cx="4645555" cy="2017951"/>
          </a:xfrm>
          <a:prstGeom prst="rect">
            <a:avLst/>
          </a:prstGeom>
        </p:spPr>
      </p:pic>
      <p:pic>
        <p:nvPicPr>
          <p:cNvPr id="88" name="PHẠM DUYÊN 4 - 9Slide.vn">
            <a:extLst>
              <a:ext uri="{FF2B5EF4-FFF2-40B4-BE49-F238E27FC236}">
                <a16:creationId xmlns:a16="http://schemas.microsoft.com/office/drawing/2014/main" id="{4B134C84-BAE3-DC67-B072-1D14A321A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855" y="4119489"/>
            <a:ext cx="11820292" cy="2083354"/>
          </a:xfrm>
          <a:prstGeom prst="rect">
            <a:avLst/>
          </a:prstGeom>
        </p:spPr>
      </p:pic>
      <p:sp>
        <p:nvSpPr>
          <p:cNvPr id="89" name="PHẠM DUYÊN 5 - 9Slide.vn">
            <a:extLst>
              <a:ext uri="{FF2B5EF4-FFF2-40B4-BE49-F238E27FC236}">
                <a16:creationId xmlns:a16="http://schemas.microsoft.com/office/drawing/2014/main" id="{0261DE54-0D5C-0449-741E-A3EC21D90E16}"/>
              </a:ext>
            </a:extLst>
          </p:cNvPr>
          <p:cNvSpPr txBox="1"/>
          <p:nvPr/>
        </p:nvSpPr>
        <p:spPr>
          <a:xfrm>
            <a:off x="8278218" y="6591300"/>
            <a:ext cx="17315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27F5B"/>
                </a:solidFill>
                <a:latin typeface="Quicksand" panose="00000500000000000000" pitchFamily="2" charset="0"/>
              </a:rPr>
              <a:t>TIẾT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536CD3FB-D404-B61E-4323-EA54A0BB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009900"/>
            <a:ext cx="7158228" cy="318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1956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2A2AD2D8-4A65-920B-D92D-AC99906A9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14" y="2124470"/>
            <a:ext cx="15617372" cy="7479840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5" name="PHẠM DUYÊN 2 - 9Slide.vn">
            <a:extLst>
              <a:ext uri="{FF2B5EF4-FFF2-40B4-BE49-F238E27FC236}">
                <a16:creationId xmlns:a16="http://schemas.microsoft.com/office/drawing/2014/main" id="{5003666D-A1FE-72C6-833D-BE70AFB97393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444FA36-DB25-4E6A-EEC2-0CC5275BF4E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43DC377-9228-7421-C1F9-9FF39573817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637EB0D-C58E-A14A-28DB-0A9E4017DBD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7F5E2C-534B-E0DB-05F4-4A4D91A2E6A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6" name="PHẠM DUYÊN 3 - 9Slide.vn" descr="F:\AAA-PDF-SGK\lt1.png">
            <a:extLst>
              <a:ext uri="{FF2B5EF4-FFF2-40B4-BE49-F238E27FC236}">
                <a16:creationId xmlns:a16="http://schemas.microsoft.com/office/drawing/2014/main" id="{BD76A47C-4D2C-6092-519F-96508D67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7114" y="2705672"/>
            <a:ext cx="2931060" cy="3309400"/>
          </a:xfrm>
          <a:prstGeom prst="rect">
            <a:avLst/>
          </a:prstGeom>
          <a:noFill/>
        </p:spPr>
      </p:pic>
      <p:pic>
        <p:nvPicPr>
          <p:cNvPr id="27" name="PHẠM DUYÊN 4 - 9Slide.vn" descr="F:\AAA-PDF-SGK\lt2.png">
            <a:extLst>
              <a:ext uri="{FF2B5EF4-FFF2-40B4-BE49-F238E27FC236}">
                <a16:creationId xmlns:a16="http://schemas.microsoft.com/office/drawing/2014/main" id="{E8E25756-4103-11D5-B74A-B1B8EBEA0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0685" y="5981670"/>
            <a:ext cx="2558674" cy="3217472"/>
          </a:xfrm>
          <a:prstGeom prst="rect">
            <a:avLst/>
          </a:prstGeom>
          <a:noFill/>
        </p:spPr>
      </p:pic>
      <p:pic>
        <p:nvPicPr>
          <p:cNvPr id="28" name="PHẠM DUYÊN 5 - 9Slide.vn" descr="F:\AAA-PDF-SGK\lt3.png">
            <a:extLst>
              <a:ext uri="{FF2B5EF4-FFF2-40B4-BE49-F238E27FC236}">
                <a16:creationId xmlns:a16="http://schemas.microsoft.com/office/drawing/2014/main" id="{200D9914-17D5-9F80-268C-C7DD87D60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27725" y="2845782"/>
            <a:ext cx="2423530" cy="3182598"/>
          </a:xfrm>
          <a:prstGeom prst="rect">
            <a:avLst/>
          </a:prstGeom>
          <a:noFill/>
        </p:spPr>
      </p:pic>
      <p:pic>
        <p:nvPicPr>
          <p:cNvPr id="29" name="PHẠM DUYÊN 6 - 9Slide.vn" descr="F:\AAA-PDF-SGK\lt4.png">
            <a:extLst>
              <a:ext uri="{FF2B5EF4-FFF2-40B4-BE49-F238E27FC236}">
                <a16:creationId xmlns:a16="http://schemas.microsoft.com/office/drawing/2014/main" id="{734FAA17-EBD2-82F8-BC1A-7307A225F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9321" y="2631190"/>
            <a:ext cx="3529458" cy="3186674"/>
          </a:xfrm>
          <a:prstGeom prst="rect">
            <a:avLst/>
          </a:prstGeom>
          <a:noFill/>
        </p:spPr>
      </p:pic>
      <p:pic>
        <p:nvPicPr>
          <p:cNvPr id="30" name="PHẠM DUYÊN 7 - 9Slide.vn" descr="F:\AAA-PDF-SGK\lt5.png">
            <a:extLst>
              <a:ext uri="{FF2B5EF4-FFF2-40B4-BE49-F238E27FC236}">
                <a16:creationId xmlns:a16="http://schemas.microsoft.com/office/drawing/2014/main" id="{EEA6D4AD-2E66-44E4-F708-C7E64DC3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77805" y="5330898"/>
            <a:ext cx="4250712" cy="3769038"/>
          </a:xfrm>
          <a:prstGeom prst="rect">
            <a:avLst/>
          </a:prstGeom>
          <a:noFill/>
        </p:spPr>
      </p:pic>
      <p:sp>
        <p:nvSpPr>
          <p:cNvPr id="33" name="PHẠM DUYÊN 8 - 9Slide.vn">
            <a:extLst>
              <a:ext uri="{FF2B5EF4-FFF2-40B4-BE49-F238E27FC236}">
                <a16:creationId xmlns:a16="http://schemas.microsoft.com/office/drawing/2014/main" id="{498C1029-4476-CB4D-0D7E-9C86EA2F91F3}"/>
              </a:ext>
            </a:extLst>
          </p:cNvPr>
          <p:cNvSpPr txBox="1"/>
          <p:nvPr/>
        </p:nvSpPr>
        <p:spPr>
          <a:xfrm>
            <a:off x="2121272" y="1018050"/>
            <a:ext cx="107565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hình dưới đây có những số nào? </a:t>
            </a:r>
            <a:endParaRPr lang="en-US" sz="45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680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193</TotalTime>
  <Words>199</Words>
  <Application>Microsoft Office PowerPoint</Application>
  <PresentationFormat>Custom</PresentationFormat>
  <Paragraphs>63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UTM Windsor BT</vt:lpstr>
      <vt:lpstr>UTM Guanine</vt:lpstr>
      <vt:lpstr>字魂27号-布丁体</vt:lpstr>
      <vt:lpstr>#9Slide03 Sofia Pro Soft Bold</vt:lpstr>
      <vt:lpstr>#9Slide01 Noi dung ngan</vt:lpstr>
      <vt:lpstr>Arial-Rounded</vt:lpstr>
      <vt:lpstr>思源黑体</vt:lpstr>
      <vt:lpstr>Times New Roman</vt:lpstr>
      <vt:lpstr>Quicksand</vt:lpstr>
      <vt:lpstr>Calibri</vt:lpstr>
      <vt:lpstr>#9Slide03 Sofia Pro Soft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ASUS</cp:lastModifiedBy>
  <cp:revision>38</cp:revision>
  <dcterms:created xsi:type="dcterms:W3CDTF">2006-08-16T00:00:00Z</dcterms:created>
  <dcterms:modified xsi:type="dcterms:W3CDTF">2023-10-07T18:09:56Z</dcterms:modified>
  <cp:category>9Slide.vn</cp:category>
  <dc:identifier>DAFNZCO3s1s</dc:identifier>
</cp:coreProperties>
</file>