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78" r:id="rId2"/>
    <p:sldId id="370" r:id="rId3"/>
    <p:sldId id="371" r:id="rId4"/>
    <p:sldId id="372" r:id="rId5"/>
    <p:sldId id="373" r:id="rId6"/>
    <p:sldId id="374" r:id="rId7"/>
    <p:sldId id="375" r:id="rId8"/>
    <p:sldId id="376" r:id="rId9"/>
    <p:sldId id="377" r:id="rId10"/>
    <p:sldId id="257" r:id="rId11"/>
    <p:sldId id="352" r:id="rId12"/>
    <p:sldId id="351" r:id="rId13"/>
    <p:sldId id="359" r:id="rId14"/>
    <p:sldId id="360" r:id="rId15"/>
    <p:sldId id="354" r:id="rId16"/>
    <p:sldId id="361" r:id="rId17"/>
    <p:sldId id="362" r:id="rId18"/>
    <p:sldId id="363" r:id="rId19"/>
    <p:sldId id="365" r:id="rId20"/>
    <p:sldId id="366" r:id="rId21"/>
    <p:sldId id="367" r:id="rId22"/>
    <p:sldId id="368" r:id="rId23"/>
    <p:sldId id="369" r:id="rId24"/>
    <p:sldId id="336" r:id="rId25"/>
  </p:sldIdLst>
  <p:sldSz cx="12192000" cy="6858000"/>
  <p:notesSz cx="6858000" cy="9144000"/>
  <p:embeddedFontLst>
    <p:embeddedFont>
      <p:font typeface="Lato" panose="020F0502020204030203" pitchFamily="34" charset="0"/>
      <p:regular r:id="rId28"/>
      <p:bold r:id="rId29"/>
    </p:embeddedFont>
    <p:embeddedFont>
      <p:font typeface="UTM Showcard" panose="02040603050506020204" pitchFamily="18" charset="0"/>
      <p:regular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Quicksand" panose="00000500000000000000" pitchFamily="2" charset="-93"/>
      <p:regular r:id="rId37"/>
      <p:bold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#9Slide03 Sofia Pro Soft Bold" panose="020B0000000000000000" pitchFamily="34" charset="-93"/>
      <p:bold r:id="rId43"/>
    </p:embeddedFont>
    <p:embeddedFont>
      <p:font typeface="UTM Cabaret" panose="02040603050506020204" pitchFamily="18" charset="0"/>
      <p:regular r:id="rId44"/>
    </p:embeddedFont>
    <p:embeddedFont>
      <p:font typeface="HP-167" panose="020B0803050302020204" pitchFamily="34" charset="0"/>
      <p:bold r:id="rId45"/>
    </p:embeddedFont>
    <p:embeddedFont>
      <p:font typeface="#9Slide03 Sofia Pro Soft" panose="020B0000000000000000" pitchFamily="34" charset="-93"/>
      <p:regular r:id="rId46"/>
    </p:embeddedFont>
    <p:embeddedFont>
      <p:font typeface="HP-168" panose="020B0803050302020204" pitchFamily="34" charset="0"/>
      <p:bold r:id="rId47"/>
    </p:embeddedFont>
    <p:embeddedFont>
      <p:font typeface="HP-211" panose="020B0803050302020204" pitchFamily="34" charset="0"/>
      <p:regular r:id="rId48"/>
      <p:bold r:id="rId49"/>
      <p:italic r:id="rId50"/>
      <p:boldItalic r:id="rId51"/>
    </p:embeddedFont>
    <p:embeddedFont>
      <p:font typeface="#9Slide03 SFU Futura_05" panose="00000800000000000000" pitchFamily="2" charset="-93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9786"/>
    <a:srgbClr val="262626"/>
    <a:srgbClr val="FFFFFF"/>
    <a:srgbClr val="0B5DE3"/>
    <a:srgbClr val="B8E3EA"/>
    <a:srgbClr val="9CF4FE"/>
    <a:srgbClr val="C392CF"/>
    <a:srgbClr val="3BB5A2"/>
    <a:srgbClr val="E79E50"/>
    <a:srgbClr val="52B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248" y="7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AF0F00-9E66-904A-ECD7-A3A46EE79B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E63B61-2524-9ED6-92B1-8C6DFDDB6C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7A611-2B40-4CD7-946D-10835ED475C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2BD0B-C3E6-736B-11A1-03673BDFC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1918E-509B-0D43-7093-D7A2C46ED3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A51F0-4E41-492C-88C3-7D983281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55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A1751-B0EC-4705-8F67-92B9EEF084E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FE803-3634-43A0-BF79-9177D1F38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7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microsoft.com/office/2007/relationships/hdphoto" Target="../media/hdphoto1.wdp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2" Type="http://schemas.openxmlformats.org/officeDocument/2006/relationships/image" Target="../media/image2.png"/><Relationship Id="rId16" Type="http://schemas.openxmlformats.org/officeDocument/2006/relationships/image" Target="../media/image13.png"/><Relationship Id="rId20" Type="http://schemas.openxmlformats.org/officeDocument/2006/relationships/image" Target="../media/image1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17" Type="http://schemas.openxmlformats.org/officeDocument/2006/relationships/image" Target="../media/image21.sv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8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8.png"/><Relationship Id="rId17" Type="http://schemas.openxmlformats.org/officeDocument/2006/relationships/image" Target="../media/image21.svg"/><Relationship Id="rId2" Type="http://schemas.openxmlformats.org/officeDocument/2006/relationships/image" Target="../media/image20.jpe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openxmlformats.org/officeDocument/2006/relationships/image" Target="../media/image15.svg"/><Relationship Id="rId10" Type="http://schemas.openxmlformats.org/officeDocument/2006/relationships/image" Target="../media/image18.sv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ADDCBAD-A390-0F32-2B78-2D23373AC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43E07F0-CAE2-571B-4671-B69A5BFFFB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6FF059FB-F93D-A1A5-9795-FA6D70B25E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 flipH="1">
            <a:off x="5046346" y="90334"/>
            <a:ext cx="7401551" cy="3465226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FCAFCA8F-B74C-8A1D-6110-71DAB254D6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126554" y="-319916"/>
            <a:ext cx="1971084" cy="2955701"/>
          </a:xfrm>
          <a:prstGeom prst="rect">
            <a:avLst/>
          </a:prstGeom>
        </p:spPr>
      </p:pic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A266AC81-B699-6F16-B6AE-B8DD7A02F1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246952" y="321642"/>
            <a:ext cx="6661236" cy="3118629"/>
          </a:xfrm>
          <a:prstGeom prst="rect">
            <a:avLst/>
          </a:prstGeom>
        </p:spPr>
      </p:pic>
      <p:pic>
        <p:nvPicPr>
          <p:cNvPr id="33" name="PHẠM DUYÊN 5 - 9Slide.vn">
            <a:extLst>
              <a:ext uri="{FF2B5EF4-FFF2-40B4-BE49-F238E27FC236}">
                <a16:creationId xmlns:a16="http://schemas.microsoft.com/office/drawing/2014/main" id="{CEC94B7A-D9EE-77D7-2D77-C38FEDB9064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589953" y="2778900"/>
            <a:ext cx="1228141" cy="1893089"/>
          </a:xfrm>
          <a:prstGeom prst="rect">
            <a:avLst/>
          </a:prstGeom>
        </p:spPr>
      </p:pic>
      <p:pic>
        <p:nvPicPr>
          <p:cNvPr id="41" name="PHẠM DUYÊN 6 - 9Slide.vn">
            <a:extLst>
              <a:ext uri="{FF2B5EF4-FFF2-40B4-BE49-F238E27FC236}">
                <a16:creationId xmlns:a16="http://schemas.microsoft.com/office/drawing/2014/main" id="{AE9EDA0E-F5A8-51A7-9ABD-A4A681AF49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1617191" y="317819"/>
            <a:ext cx="1451431" cy="1095831"/>
          </a:xfrm>
          <a:prstGeom prst="rect">
            <a:avLst/>
          </a:prstGeom>
        </p:spPr>
      </p:pic>
      <p:pic>
        <p:nvPicPr>
          <p:cNvPr id="42" name="PHẠM DUYÊN 7 - 9Slide.vn">
            <a:extLst>
              <a:ext uri="{FF2B5EF4-FFF2-40B4-BE49-F238E27FC236}">
                <a16:creationId xmlns:a16="http://schemas.microsoft.com/office/drawing/2014/main" id="{5E10A3EA-8CCD-0DD5-156C-2FF6D14A044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flipH="1">
            <a:off x="7359068" y="3854572"/>
            <a:ext cx="5052237" cy="2892405"/>
          </a:xfrm>
          <a:prstGeom prst="rect">
            <a:avLst/>
          </a:prstGeom>
        </p:spPr>
      </p:pic>
      <p:pic>
        <p:nvPicPr>
          <p:cNvPr id="43" name="PHẠM DUYÊN 8 - 9Slide.vn">
            <a:extLst>
              <a:ext uri="{FF2B5EF4-FFF2-40B4-BE49-F238E27FC236}">
                <a16:creationId xmlns:a16="http://schemas.microsoft.com/office/drawing/2014/main" id="{33D2893F-9D4A-50AF-D9F7-767271AEAF2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9816476" y="2914112"/>
            <a:ext cx="2395427" cy="2398425"/>
          </a:xfrm>
          <a:prstGeom prst="rect">
            <a:avLst/>
          </a:prstGeom>
        </p:spPr>
      </p:pic>
      <p:pic>
        <p:nvPicPr>
          <p:cNvPr id="44" name="PHẠM DUYÊN 9 - 9Slide.vn">
            <a:extLst>
              <a:ext uri="{FF2B5EF4-FFF2-40B4-BE49-F238E27FC236}">
                <a16:creationId xmlns:a16="http://schemas.microsoft.com/office/drawing/2014/main" id="{AFC700D1-F838-256A-97BA-C69BA1A9ECA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964032" y="236089"/>
            <a:ext cx="982811" cy="1094223"/>
          </a:xfrm>
          <a:prstGeom prst="rect">
            <a:avLst/>
          </a:prstGeom>
        </p:spPr>
      </p:pic>
      <p:pic>
        <p:nvPicPr>
          <p:cNvPr id="45" name="PHẠM DUYÊN 10 - 9Slide.vn">
            <a:extLst>
              <a:ext uri="{FF2B5EF4-FFF2-40B4-BE49-F238E27FC236}">
                <a16:creationId xmlns:a16="http://schemas.microsoft.com/office/drawing/2014/main" id="{1A08A73A-CF72-E08E-F9A2-0CE8A1E609F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924068" y="3263561"/>
            <a:ext cx="7113428" cy="3423741"/>
          </a:xfrm>
          <a:prstGeom prst="rect">
            <a:avLst/>
          </a:prstGeom>
        </p:spPr>
      </p:pic>
      <p:pic>
        <p:nvPicPr>
          <p:cNvPr id="46" name="PHẠM DUYÊN 11 - 9Slide.vn">
            <a:extLst>
              <a:ext uri="{FF2B5EF4-FFF2-40B4-BE49-F238E27FC236}">
                <a16:creationId xmlns:a16="http://schemas.microsoft.com/office/drawing/2014/main" id="{EAC2BE6B-82FD-6180-B6F1-7EDFB06123A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-85239" y="4172486"/>
            <a:ext cx="5068484" cy="2901707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3809D0C7-351B-7357-2407-1A882983D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0"/>
          <a:stretch/>
        </p:blipFill>
        <p:spPr>
          <a:xfrm>
            <a:off x="0" y="4563140"/>
            <a:ext cx="12192000" cy="2336424"/>
          </a:xfrm>
          <a:prstGeom prst="rect">
            <a:avLst/>
          </a:prstGeom>
        </p:spPr>
      </p:pic>
      <p:pic>
        <p:nvPicPr>
          <p:cNvPr id="47" name="PHẠM DUYÊN 12 - 9Slide.vn">
            <a:extLst>
              <a:ext uri="{FF2B5EF4-FFF2-40B4-BE49-F238E27FC236}">
                <a16:creationId xmlns:a16="http://schemas.microsoft.com/office/drawing/2014/main" id="{D3C5D420-6634-D459-EA43-2D3F41E3434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H="1">
            <a:off x="580642" y="3536385"/>
            <a:ext cx="7760774" cy="3702536"/>
          </a:xfrm>
          <a:prstGeom prst="rect">
            <a:avLst/>
          </a:prstGeom>
        </p:spPr>
      </p:pic>
      <p:pic>
        <p:nvPicPr>
          <p:cNvPr id="48" name="PHẠM DUYÊN 13 - 9Slide.vn">
            <a:extLst>
              <a:ext uri="{FF2B5EF4-FFF2-40B4-BE49-F238E27FC236}">
                <a16:creationId xmlns:a16="http://schemas.microsoft.com/office/drawing/2014/main" id="{F1FEAAE4-2D50-8AD3-6EBD-DD0929E9D3B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-64498" y="3186364"/>
            <a:ext cx="1926339" cy="1928749"/>
          </a:xfrm>
          <a:prstGeom prst="rect">
            <a:avLst/>
          </a:prstGeom>
        </p:spPr>
      </p:pic>
      <p:pic>
        <p:nvPicPr>
          <p:cNvPr id="49" name="PHẠM DUYÊN 14 - 9Slide.vn">
            <a:extLst>
              <a:ext uri="{FF2B5EF4-FFF2-40B4-BE49-F238E27FC236}">
                <a16:creationId xmlns:a16="http://schemas.microsoft.com/office/drawing/2014/main" id="{1D772D00-5045-11BA-55F2-386558B7F85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5202154" y="5084723"/>
            <a:ext cx="1887428" cy="1889788"/>
          </a:xfrm>
          <a:prstGeom prst="rect">
            <a:avLst/>
          </a:prstGeom>
        </p:spPr>
      </p:pic>
      <p:pic>
        <p:nvPicPr>
          <p:cNvPr id="50" name="PHẠM DUYÊN 15 - 9Slide.vn">
            <a:extLst>
              <a:ext uri="{FF2B5EF4-FFF2-40B4-BE49-F238E27FC236}">
                <a16:creationId xmlns:a16="http://schemas.microsoft.com/office/drawing/2014/main" id="{E65B806B-C43D-EC22-8095-0B4A4774F26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V="1">
            <a:off x="5778166" y="5743694"/>
            <a:ext cx="2640954" cy="1259955"/>
          </a:xfrm>
          <a:prstGeom prst="rect">
            <a:avLst/>
          </a:prstGeom>
        </p:spPr>
      </p:pic>
      <p:pic>
        <p:nvPicPr>
          <p:cNvPr id="51" name="PHẠM DUYÊN 16 - 9Slide.vn">
            <a:extLst>
              <a:ext uri="{FF2B5EF4-FFF2-40B4-BE49-F238E27FC236}">
                <a16:creationId xmlns:a16="http://schemas.microsoft.com/office/drawing/2014/main" id="{33750B0E-25BF-B3EA-293C-08B9103A95A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V="1">
            <a:off x="2010318" y="3017125"/>
            <a:ext cx="7760774" cy="3702536"/>
          </a:xfrm>
          <a:prstGeom prst="rect">
            <a:avLst/>
          </a:prstGeom>
        </p:spPr>
      </p:pic>
      <p:pic>
        <p:nvPicPr>
          <p:cNvPr id="52" name="PHẠM DUYÊN 17 - 9Slide.vn">
            <a:extLst>
              <a:ext uri="{FF2B5EF4-FFF2-40B4-BE49-F238E27FC236}">
                <a16:creationId xmlns:a16="http://schemas.microsoft.com/office/drawing/2014/main" id="{2F89C95E-E224-0C1E-246D-964DD3F06CA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V="1">
            <a:off x="8121140" y="5946679"/>
            <a:ext cx="2157213" cy="1029171"/>
          </a:xfrm>
          <a:prstGeom prst="rect">
            <a:avLst/>
          </a:prstGeom>
        </p:spPr>
      </p:pic>
      <p:pic>
        <p:nvPicPr>
          <p:cNvPr id="53" name="PHẠM DUYÊN 18 - 9Slide.vn">
            <a:extLst>
              <a:ext uri="{FF2B5EF4-FFF2-40B4-BE49-F238E27FC236}">
                <a16:creationId xmlns:a16="http://schemas.microsoft.com/office/drawing/2014/main" id="{43CC26A9-5F3C-53D0-7BB4-3E2895E022C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V="1">
            <a:off x="9527071" y="5623339"/>
            <a:ext cx="2857974" cy="1363492"/>
          </a:xfrm>
          <a:prstGeom prst="rect">
            <a:avLst/>
          </a:prstGeom>
        </p:spPr>
      </p:pic>
      <p:pic>
        <p:nvPicPr>
          <p:cNvPr id="54" name="PHẠM DUYÊN 26 - 9Slide.vn">
            <a:extLst>
              <a:ext uri="{FF2B5EF4-FFF2-40B4-BE49-F238E27FC236}">
                <a16:creationId xmlns:a16="http://schemas.microsoft.com/office/drawing/2014/main" id="{3A9D67E7-FDEE-918A-2BF3-A42BABDF49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69000"/>
          </a:blip>
          <a:srcRect/>
          <a:stretch>
            <a:fillRect/>
          </a:stretch>
        </p:blipFill>
        <p:spPr>
          <a:xfrm>
            <a:off x="9182270" y="293223"/>
            <a:ext cx="2597716" cy="2007818"/>
          </a:xfrm>
          <a:prstGeom prst="rect">
            <a:avLst/>
          </a:prstGeom>
        </p:spPr>
      </p:pic>
      <p:pic>
        <p:nvPicPr>
          <p:cNvPr id="55" name="PHẠM DUYÊN 15 - 9Slide.vn">
            <a:extLst>
              <a:ext uri="{FF2B5EF4-FFF2-40B4-BE49-F238E27FC236}">
                <a16:creationId xmlns:a16="http://schemas.microsoft.com/office/drawing/2014/main" id="{A8FF0464-02C3-6D87-0589-C0AC9D32458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V="1">
            <a:off x="4563610" y="5542070"/>
            <a:ext cx="2640954" cy="1259955"/>
          </a:xfrm>
          <a:prstGeom prst="rect">
            <a:avLst/>
          </a:prstGeom>
        </p:spPr>
      </p:pic>
      <p:pic>
        <p:nvPicPr>
          <p:cNvPr id="56" name="PHẠM DUYÊN 14 - 9Slide.vn">
            <a:extLst>
              <a:ext uri="{FF2B5EF4-FFF2-40B4-BE49-F238E27FC236}">
                <a16:creationId xmlns:a16="http://schemas.microsoft.com/office/drawing/2014/main" id="{60784D6A-B7AA-5CAC-5741-94FB3277FBD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rot="5124441">
            <a:off x="2031066" y="4477384"/>
            <a:ext cx="2289044" cy="2291908"/>
          </a:xfrm>
          <a:prstGeom prst="rect">
            <a:avLst/>
          </a:prstGeom>
        </p:spPr>
      </p:pic>
      <p:pic>
        <p:nvPicPr>
          <p:cNvPr id="57" name="PHẠM DUYÊN 14 - 9Slide.vn">
            <a:extLst>
              <a:ext uri="{FF2B5EF4-FFF2-40B4-BE49-F238E27FC236}">
                <a16:creationId xmlns:a16="http://schemas.microsoft.com/office/drawing/2014/main" id="{5A2B0302-E0D1-DA8C-526A-B8A1CCFD7A4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rot="5124441">
            <a:off x="238185" y="4461459"/>
            <a:ext cx="2289044" cy="2291908"/>
          </a:xfrm>
          <a:prstGeom prst="rect">
            <a:avLst/>
          </a:prstGeom>
        </p:spPr>
      </p:pic>
      <p:pic>
        <p:nvPicPr>
          <p:cNvPr id="58" name="PHẠM DUYÊN 19 - 9Slide.vn">
            <a:extLst>
              <a:ext uri="{FF2B5EF4-FFF2-40B4-BE49-F238E27FC236}">
                <a16:creationId xmlns:a16="http://schemas.microsoft.com/office/drawing/2014/main" id="{A4E821DB-B974-1A8B-A65D-31C761DF29B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256285">
            <a:off x="41440" y="3764742"/>
            <a:ext cx="2284530" cy="2991646"/>
          </a:xfrm>
          <a:prstGeom prst="rect">
            <a:avLst/>
          </a:prstGeom>
        </p:spPr>
      </p:pic>
      <p:pic>
        <p:nvPicPr>
          <p:cNvPr id="59" name="PHẠM DUYÊN 14 - 9Slide.vn">
            <a:extLst>
              <a:ext uri="{FF2B5EF4-FFF2-40B4-BE49-F238E27FC236}">
                <a16:creationId xmlns:a16="http://schemas.microsoft.com/office/drawing/2014/main" id="{DC872C43-AD1B-D4BB-B610-1C5A3B78AE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rot="5124441">
            <a:off x="8746857" y="4562826"/>
            <a:ext cx="2289044" cy="2291908"/>
          </a:xfrm>
          <a:prstGeom prst="rect">
            <a:avLst/>
          </a:prstGeom>
        </p:spPr>
      </p:pic>
      <p:pic>
        <p:nvPicPr>
          <p:cNvPr id="60" name="PHẠM DUYÊN 24 - 9Slide.vn">
            <a:extLst>
              <a:ext uri="{FF2B5EF4-FFF2-40B4-BE49-F238E27FC236}">
                <a16:creationId xmlns:a16="http://schemas.microsoft.com/office/drawing/2014/main" id="{C52DD033-D1D0-77D1-ABB9-57A32D366C1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705458" y="5261558"/>
            <a:ext cx="1751787" cy="1526244"/>
          </a:xfrm>
          <a:prstGeom prst="rect">
            <a:avLst/>
          </a:prstGeom>
        </p:spPr>
      </p:pic>
      <p:pic>
        <p:nvPicPr>
          <p:cNvPr id="61" name="PHẠM DUYÊN 20 - 9Slide.vn">
            <a:extLst>
              <a:ext uri="{FF2B5EF4-FFF2-40B4-BE49-F238E27FC236}">
                <a16:creationId xmlns:a16="http://schemas.microsoft.com/office/drawing/2014/main" id="{6BD7555D-13DB-6C37-4BAB-D5ED2916204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456074" y="4024190"/>
            <a:ext cx="1645920" cy="2743200"/>
          </a:xfrm>
          <a:prstGeom prst="rect">
            <a:avLst/>
          </a:prstGeom>
        </p:spPr>
      </p:pic>
      <p:pic>
        <p:nvPicPr>
          <p:cNvPr id="62" name="PHẠM DUYÊN 23 - 9Slide.vn">
            <a:extLst>
              <a:ext uri="{FF2B5EF4-FFF2-40B4-BE49-F238E27FC236}">
                <a16:creationId xmlns:a16="http://schemas.microsoft.com/office/drawing/2014/main" id="{7304B589-499B-9C91-0093-4F72925A7DE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2333992" y="4036306"/>
            <a:ext cx="3309419" cy="2833689"/>
          </a:xfrm>
          <a:prstGeom prst="rect">
            <a:avLst/>
          </a:prstGeom>
        </p:spPr>
      </p:pic>
      <p:pic>
        <p:nvPicPr>
          <p:cNvPr id="63" name="PHẠM DUYÊN 25 - 9Slide.vn">
            <a:extLst>
              <a:ext uri="{FF2B5EF4-FFF2-40B4-BE49-F238E27FC236}">
                <a16:creationId xmlns:a16="http://schemas.microsoft.com/office/drawing/2014/main" id="{491C8AF1-5E9E-71CA-C720-67E82CA342DC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877961" y="5720468"/>
            <a:ext cx="950249" cy="1051451"/>
          </a:xfrm>
          <a:prstGeom prst="rect">
            <a:avLst/>
          </a:prstGeom>
        </p:spPr>
      </p:pic>
      <p:pic>
        <p:nvPicPr>
          <p:cNvPr id="64" name="PHẠM DUYÊN 22 - 9Slide.vn">
            <a:extLst>
              <a:ext uri="{FF2B5EF4-FFF2-40B4-BE49-F238E27FC236}">
                <a16:creationId xmlns:a16="http://schemas.microsoft.com/office/drawing/2014/main" id="{C5BB646C-F0D6-0BB4-03F3-364327C5FE7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5400000" flipH="1">
            <a:off x="6058773" y="717274"/>
            <a:ext cx="6317101" cy="5949351"/>
          </a:xfrm>
          <a:prstGeom prst="rect">
            <a:avLst/>
          </a:prstGeom>
        </p:spPr>
      </p:pic>
      <p:pic>
        <p:nvPicPr>
          <p:cNvPr id="65" name="PHẠM DUYÊN 21 - 9Slide.vn">
            <a:extLst>
              <a:ext uri="{FF2B5EF4-FFF2-40B4-BE49-F238E27FC236}">
                <a16:creationId xmlns:a16="http://schemas.microsoft.com/office/drawing/2014/main" id="{7185E150-68F0-BC25-01BA-8A0BBA98880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-81095" y="0"/>
            <a:ext cx="6096000" cy="68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4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8A94A-7AB0-4C6A-B5AD-A6ECD860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A49DE-EE95-4675-A451-BD0CF8356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6B7F4-40DC-44F5-BD7E-A149207F4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EFB97-7500-4C18-9839-3B0A9E0F8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F822C-F102-489A-9B88-6874D6E15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3BB57-1242-4738-8624-BA150A73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A989D-865A-4DEF-BC3A-F161BDDD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A1C8AD-A63C-4C15-8129-C9D315266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C251F-CA75-49A9-B02B-43D38A4A4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E731E-6C70-44D3-963C-7A0219C3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4F1CA-AC1F-4B21-8101-F6EA328B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D3D84-E516-4D57-AFB7-50ACC40C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96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22D36-D6EC-4914-8BED-56048A572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FC60B-5D31-4D32-8CC8-A43167C6C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BC142-799A-42F0-972F-04DC8B0CA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D71FE-CB2D-4349-9A5F-1214FAB2A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F85CE-362B-4782-8EB3-9BD8E61E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29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D">
            <a:extLst>
              <a:ext uri="{FF2B5EF4-FFF2-40B4-BE49-F238E27FC236}">
                <a16:creationId xmlns:a16="http://schemas.microsoft.com/office/drawing/2014/main" id="{D4EBDB9B-6E45-B778-FACC-11B22DCD2EE2}"/>
              </a:ext>
            </a:extLst>
          </p:cNvPr>
          <p:cNvSpPr txBox="1"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35385" y="3919959"/>
            <a:ext cx="10673435" cy="132343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lvl="0" algn="ctr">
              <a:defRPr/>
            </a:pPr>
            <a:r>
              <a:rPr kumimoji="0" lang="en-US" altLang="zh-CN" sz="8000" b="1" i="0" u="none" strike="noStrike" kern="1200" cap="none" spc="-320" normalizeH="0" baseline="0" noProof="0">
                <a:ln w="19050" cap="rnd" cmpd="dbl">
                  <a:solidFill>
                    <a:schemeClr val="bg1"/>
                  </a:solidFill>
                  <a:prstDash val="dash"/>
                </a:ln>
                <a:solidFill>
                  <a:srgbClr val="DF4D6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腾祥澜黑简" panose="01010104010101010101" pitchFamily="2" charset="-122"/>
              </a:rPr>
              <a:t>Ai nhanh </a:t>
            </a:r>
            <a:r>
              <a:rPr kumimoji="0" lang="en-US" altLang="zh-CN" sz="8000" b="1" i="0" u="none" strike="noStrike" kern="1200" cap="none" spc="-320" normalizeH="0" baseline="0" noProof="0">
                <a:ln w="19050" cap="rnd" cmpd="dbl">
                  <a:solidFill>
                    <a:schemeClr val="bg1"/>
                  </a:solidFill>
                  <a:prstDash val="dash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腾祥澜黑简" panose="01010104010101010101" pitchFamily="2" charset="-122"/>
              </a:rPr>
              <a:t>-</a:t>
            </a:r>
            <a:r>
              <a:rPr kumimoji="0" lang="en-US" altLang="zh-CN" sz="8000" b="1" i="0" u="none" strike="noStrike" kern="1200" cap="none" spc="-320" normalizeH="0" baseline="0" noProof="0">
                <a:ln w="19050" cap="rnd" cmpd="dbl">
                  <a:solidFill>
                    <a:schemeClr val="bg1"/>
                  </a:solidFill>
                  <a:prstDash val="dash"/>
                </a:ln>
                <a:solidFill>
                  <a:srgbClr val="DF4D6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腾祥澜黑简" panose="01010104010101010101" pitchFamily="2" charset="-122"/>
              </a:rPr>
              <a:t> Ai đúng</a:t>
            </a:r>
            <a:endParaRPr kumimoji="0" lang="zh-CN" altLang="en-US" sz="8000" b="1" i="0" u="none" strike="noStrike" kern="1200" cap="none" spc="-320" normalizeH="0" baseline="0" noProof="0" dirty="0">
              <a:ln w="19050" cap="rnd" cmpd="dbl">
                <a:solidFill>
                  <a:schemeClr val="bg1"/>
                </a:solidFill>
                <a:prstDash val="dash"/>
              </a:ln>
              <a:solidFill>
                <a:srgbClr val="C38AC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FU Futura_05" panose="00000800000000000000" pitchFamily="2" charset="0"/>
              <a:ea typeface="腾祥澜黑简" panose="01010104010101010101" pitchFamily="2" charset="-122"/>
            </a:endParaRPr>
          </a:p>
        </p:txBody>
      </p:sp>
      <p:grpSp>
        <p:nvGrpSpPr>
          <p:cNvPr id="8" name="PD">
            <a:extLst>
              <a:ext uri="{FF2B5EF4-FFF2-40B4-BE49-F238E27FC236}">
                <a16:creationId xmlns:a16="http://schemas.microsoft.com/office/drawing/2014/main" id="{9CDFE7A9-04C4-1AFC-9657-9A051C43ED09}"/>
              </a:ext>
            </a:extLst>
          </p:cNvPr>
          <p:cNvGrpSpPr/>
          <p:nvPr userDrawn="1"/>
        </p:nvGrpSpPr>
        <p:grpSpPr>
          <a:xfrm>
            <a:off x="3815628" y="1491492"/>
            <a:ext cx="6373543" cy="2800767"/>
            <a:chOff x="2250002" y="802713"/>
            <a:chExt cx="5211149" cy="2800767"/>
          </a:xfrm>
        </p:grpSpPr>
        <p:sp>
          <p:nvSpPr>
            <p:cNvPr id="9" name="PD">
              <a:extLst>
                <a:ext uri="{FF2B5EF4-FFF2-40B4-BE49-F238E27FC236}">
                  <a16:creationId xmlns:a16="http://schemas.microsoft.com/office/drawing/2014/main" id="{88FF939F-551F-8148-FFD9-13A688D46D32}"/>
                </a:ext>
              </a:extLst>
            </p:cNvPr>
            <p:cNvSpPr txBox="1"/>
            <p:nvPr/>
          </p:nvSpPr>
          <p:spPr>
            <a:xfrm>
              <a:off x="2250002" y="802713"/>
              <a:ext cx="5211148" cy="14465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 w="190500">
                    <a:solidFill>
                      <a:srgbClr val="FFFFFF"/>
                    </a:solidFill>
                  </a:ln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trò chơi</a:t>
              </a:r>
              <a:endParaRPr kumimoji="0" lang="en-US" altLang="zh-CN" sz="8800" b="0" i="0" u="none" strike="noStrike" kern="1200" cap="none" spc="0" normalizeH="0" baseline="0" noProof="0" dirty="0">
                <a:ln w="19050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56号-萌趣苏打饼" panose="00000500000000000000" pitchFamily="2" charset="-122"/>
                <a:cs typeface="字体视界-蓝瘦想哭体" panose="02010601030101010101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0" name="PD">
              <a:extLst>
                <a:ext uri="{FF2B5EF4-FFF2-40B4-BE49-F238E27FC236}">
                  <a16:creationId xmlns:a16="http://schemas.microsoft.com/office/drawing/2014/main" id="{8604DAA0-C538-A56E-ECB6-B89C4E3FA0EF}"/>
                </a:ext>
              </a:extLst>
            </p:cNvPr>
            <p:cNvSpPr txBox="1"/>
            <p:nvPr/>
          </p:nvSpPr>
          <p:spPr>
            <a:xfrm>
              <a:off x="2250002" y="802713"/>
              <a:ext cx="5211149" cy="28007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800">
                  <a:solidFill>
                    <a:srgbClr val="39AC99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trò chơi</a:t>
              </a:r>
              <a:endParaRPr lang="en-US" altLang="zh-CN" sz="8800" dirty="0">
                <a:solidFill>
                  <a:srgbClr val="39AC9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字魂156号-萌趣苏打饼" panose="00000500000000000000" pitchFamily="2" charset="-122"/>
                <a:cs typeface="字体视界-蓝瘦想哭体" panose="02010601030101010101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5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444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44885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F4382083-5BFF-CDE2-FF67-D098B18AA2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1" name="PHẠM DUYÊN 2 - 9Slide.vn">
            <a:extLst>
              <a:ext uri="{FF2B5EF4-FFF2-40B4-BE49-F238E27FC236}">
                <a16:creationId xmlns:a16="http://schemas.microsoft.com/office/drawing/2014/main" id="{3D1675F2-C23D-68D0-9BBF-7656F3C2EE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flipH="1">
            <a:off x="5046346" y="90334"/>
            <a:ext cx="7401551" cy="3465226"/>
          </a:xfrm>
          <a:prstGeom prst="rect">
            <a:avLst/>
          </a:prstGeom>
        </p:spPr>
      </p:pic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66AC76CB-3A03-32BE-28C9-29A9FED5CC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913035" y="1271318"/>
            <a:ext cx="7401551" cy="3465226"/>
          </a:xfrm>
          <a:prstGeom prst="rect">
            <a:avLst/>
          </a:prstGeom>
        </p:spPr>
      </p:pic>
      <p:pic>
        <p:nvPicPr>
          <p:cNvPr id="33" name="PHẠM DUYÊN 5 - 9Slide.vn">
            <a:extLst>
              <a:ext uri="{FF2B5EF4-FFF2-40B4-BE49-F238E27FC236}">
                <a16:creationId xmlns:a16="http://schemas.microsoft.com/office/drawing/2014/main" id="{3779D96B-A542-B7C4-4C5A-0278F8C08B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2078343" y="1578460"/>
            <a:ext cx="1228141" cy="1893089"/>
          </a:xfrm>
          <a:prstGeom prst="rect">
            <a:avLst/>
          </a:prstGeom>
        </p:spPr>
      </p:pic>
      <p:pic>
        <p:nvPicPr>
          <p:cNvPr id="34" name="PHẠM DUYÊN 7 - 9Slide.vn">
            <a:extLst>
              <a:ext uri="{FF2B5EF4-FFF2-40B4-BE49-F238E27FC236}">
                <a16:creationId xmlns:a16="http://schemas.microsoft.com/office/drawing/2014/main" id="{2EB67F5A-7AF1-6287-7B74-48B4D869CB8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flipH="1">
            <a:off x="7359068" y="3854572"/>
            <a:ext cx="5052237" cy="2892405"/>
          </a:xfrm>
          <a:prstGeom prst="rect">
            <a:avLst/>
          </a:prstGeom>
        </p:spPr>
      </p:pic>
      <p:pic>
        <p:nvPicPr>
          <p:cNvPr id="35" name="PHẠM DUYÊN 8 - 9Slide.vn">
            <a:extLst>
              <a:ext uri="{FF2B5EF4-FFF2-40B4-BE49-F238E27FC236}">
                <a16:creationId xmlns:a16="http://schemas.microsoft.com/office/drawing/2014/main" id="{347AD17C-48AD-1817-2D04-D43F5ED93C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9816476" y="2914112"/>
            <a:ext cx="2395427" cy="2398425"/>
          </a:xfrm>
          <a:prstGeom prst="rect">
            <a:avLst/>
          </a:prstGeom>
        </p:spPr>
      </p:pic>
      <p:pic>
        <p:nvPicPr>
          <p:cNvPr id="36" name="PHẠM DUYÊN 10 - 9Slide.vn">
            <a:extLst>
              <a:ext uri="{FF2B5EF4-FFF2-40B4-BE49-F238E27FC236}">
                <a16:creationId xmlns:a16="http://schemas.microsoft.com/office/drawing/2014/main" id="{6F36EC1F-C2FF-C94B-3095-CD7B61E86EB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4924068" y="3263561"/>
            <a:ext cx="7113428" cy="3423741"/>
          </a:xfrm>
          <a:prstGeom prst="rect">
            <a:avLst/>
          </a:prstGeom>
        </p:spPr>
      </p:pic>
      <p:pic>
        <p:nvPicPr>
          <p:cNvPr id="37" name="PHẠM DUYÊN 11 - 9Slide.vn">
            <a:extLst>
              <a:ext uri="{FF2B5EF4-FFF2-40B4-BE49-F238E27FC236}">
                <a16:creationId xmlns:a16="http://schemas.microsoft.com/office/drawing/2014/main" id="{67AF5684-8FC2-E654-6CB3-DF408A8DD9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85239" y="4172486"/>
            <a:ext cx="5068484" cy="2901707"/>
          </a:xfrm>
          <a:prstGeom prst="rect">
            <a:avLst/>
          </a:prstGeom>
        </p:spPr>
      </p:pic>
      <p:pic>
        <p:nvPicPr>
          <p:cNvPr id="38" name="PHẠM DUYÊN 12 - 9Slide.vn">
            <a:extLst>
              <a:ext uri="{FF2B5EF4-FFF2-40B4-BE49-F238E27FC236}">
                <a16:creationId xmlns:a16="http://schemas.microsoft.com/office/drawing/2014/main" id="{34FE58C5-6E67-E1F4-F9B5-955EB7244BD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580642" y="3536385"/>
            <a:ext cx="7760774" cy="3702536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84A301BE-E015-3BD1-CD27-FFE016A2CA8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-64498" y="3186364"/>
            <a:ext cx="1926339" cy="1928749"/>
          </a:xfrm>
          <a:prstGeom prst="rect">
            <a:avLst/>
          </a:prstGeom>
        </p:spPr>
      </p:pic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5B5E0A78-8D46-5E63-BF7B-509034BDB65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5202154" y="5084723"/>
            <a:ext cx="1887428" cy="1889788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BF155696-13C8-7F0B-C329-42A80CF4A00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5778166" y="5743694"/>
            <a:ext cx="2640954" cy="1259955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C2AE4FE6-134B-B050-ECD3-4C530B8427C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2010318" y="3017125"/>
            <a:ext cx="7760774" cy="3702536"/>
          </a:xfrm>
          <a:prstGeom prst="rect">
            <a:avLst/>
          </a:prstGeom>
        </p:spPr>
      </p:pic>
      <p:pic>
        <p:nvPicPr>
          <p:cNvPr id="43" name="PHẠM DUYÊN 17 - 9Slide.vn">
            <a:extLst>
              <a:ext uri="{FF2B5EF4-FFF2-40B4-BE49-F238E27FC236}">
                <a16:creationId xmlns:a16="http://schemas.microsoft.com/office/drawing/2014/main" id="{04537F24-82BC-9C61-F7CA-192A8A78D8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8121140" y="5946679"/>
            <a:ext cx="2157213" cy="1029171"/>
          </a:xfrm>
          <a:prstGeom prst="rect">
            <a:avLst/>
          </a:prstGeom>
        </p:spPr>
      </p:pic>
      <p:pic>
        <p:nvPicPr>
          <p:cNvPr id="44" name="PHẠM DUYÊN 18 - 9Slide.vn">
            <a:extLst>
              <a:ext uri="{FF2B5EF4-FFF2-40B4-BE49-F238E27FC236}">
                <a16:creationId xmlns:a16="http://schemas.microsoft.com/office/drawing/2014/main" id="{F8020FA9-7CDD-110C-19D7-E8A8296548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9527071" y="5623339"/>
            <a:ext cx="2857974" cy="1363492"/>
          </a:xfrm>
          <a:prstGeom prst="rect">
            <a:avLst/>
          </a:prstGeom>
        </p:spPr>
      </p:pic>
      <p:pic>
        <p:nvPicPr>
          <p:cNvPr id="45" name="PHẠM DUYÊN 15 - 9Slide.vn">
            <a:extLst>
              <a:ext uri="{FF2B5EF4-FFF2-40B4-BE49-F238E27FC236}">
                <a16:creationId xmlns:a16="http://schemas.microsoft.com/office/drawing/2014/main" id="{FAD75345-3F9E-BB86-0681-A5FD31C4056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4563610" y="5542070"/>
            <a:ext cx="2640954" cy="1259955"/>
          </a:xfrm>
          <a:prstGeom prst="rect">
            <a:avLst/>
          </a:prstGeom>
        </p:spPr>
      </p:pic>
      <p:pic>
        <p:nvPicPr>
          <p:cNvPr id="46" name="PHẠM DUYÊN 14 - 9Slide.vn">
            <a:extLst>
              <a:ext uri="{FF2B5EF4-FFF2-40B4-BE49-F238E27FC236}">
                <a16:creationId xmlns:a16="http://schemas.microsoft.com/office/drawing/2014/main" id="{C9336AF4-19E5-B466-4702-640C466B815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5124441">
            <a:off x="2031066" y="4477384"/>
            <a:ext cx="2289044" cy="2291908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A482107B-7EFB-04C6-BAD7-AB5F74395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0"/>
          <a:stretch/>
        </p:blipFill>
        <p:spPr>
          <a:xfrm>
            <a:off x="0" y="4563140"/>
            <a:ext cx="12192000" cy="2336424"/>
          </a:xfrm>
          <a:prstGeom prst="rect">
            <a:avLst/>
          </a:prstGeom>
        </p:spPr>
      </p:pic>
      <p:pic>
        <p:nvPicPr>
          <p:cNvPr id="47" name="PHẠM DUYÊN 14 - 9Slide.vn">
            <a:extLst>
              <a:ext uri="{FF2B5EF4-FFF2-40B4-BE49-F238E27FC236}">
                <a16:creationId xmlns:a16="http://schemas.microsoft.com/office/drawing/2014/main" id="{66875669-FD3B-9538-5D02-97FCD72978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5124441">
            <a:off x="238185" y="4461459"/>
            <a:ext cx="2289044" cy="2291908"/>
          </a:xfrm>
          <a:prstGeom prst="rect">
            <a:avLst/>
          </a:prstGeom>
        </p:spPr>
      </p:pic>
      <p:pic>
        <p:nvPicPr>
          <p:cNvPr id="48" name="PHẠM DUYÊN 19 - 9Slide.vn">
            <a:extLst>
              <a:ext uri="{FF2B5EF4-FFF2-40B4-BE49-F238E27FC236}">
                <a16:creationId xmlns:a16="http://schemas.microsoft.com/office/drawing/2014/main" id="{E22F79F2-93A0-62C7-22E9-670C2073DD0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56285">
            <a:off x="41440" y="3764742"/>
            <a:ext cx="2284530" cy="2991646"/>
          </a:xfrm>
          <a:prstGeom prst="rect">
            <a:avLst/>
          </a:prstGeom>
        </p:spPr>
      </p:pic>
      <p:pic>
        <p:nvPicPr>
          <p:cNvPr id="49" name="PHẠM DUYÊN 14 - 9Slide.vn">
            <a:extLst>
              <a:ext uri="{FF2B5EF4-FFF2-40B4-BE49-F238E27FC236}">
                <a16:creationId xmlns:a16="http://schemas.microsoft.com/office/drawing/2014/main" id="{2DF1DA0B-B4EE-E669-3D92-513B719EB4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5124441">
            <a:off x="8746857" y="4562826"/>
            <a:ext cx="2289044" cy="2291908"/>
          </a:xfrm>
          <a:prstGeom prst="rect">
            <a:avLst/>
          </a:prstGeom>
        </p:spPr>
      </p:pic>
      <p:pic>
        <p:nvPicPr>
          <p:cNvPr id="50" name="PHẠM DUYÊN 24 - 9Slide.vn">
            <a:extLst>
              <a:ext uri="{FF2B5EF4-FFF2-40B4-BE49-F238E27FC236}">
                <a16:creationId xmlns:a16="http://schemas.microsoft.com/office/drawing/2014/main" id="{AC8E9FA4-BC8F-D58C-F0A7-4F9942F0EE2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7705458" y="5261558"/>
            <a:ext cx="1751787" cy="1526244"/>
          </a:xfrm>
          <a:prstGeom prst="rect">
            <a:avLst/>
          </a:prstGeom>
        </p:spPr>
      </p:pic>
      <p:pic>
        <p:nvPicPr>
          <p:cNvPr id="51" name="PHẠM DUYÊN 20 - 9Slide.vn">
            <a:extLst>
              <a:ext uri="{FF2B5EF4-FFF2-40B4-BE49-F238E27FC236}">
                <a16:creationId xmlns:a16="http://schemas.microsoft.com/office/drawing/2014/main" id="{8EA397F7-8E7C-4E31-2C52-2137BF891A2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456074" y="4024190"/>
            <a:ext cx="1645920" cy="2743200"/>
          </a:xfrm>
          <a:prstGeom prst="rect">
            <a:avLst/>
          </a:prstGeom>
        </p:spPr>
      </p:pic>
      <p:pic>
        <p:nvPicPr>
          <p:cNvPr id="52" name="PHẠM DUYÊN 23 - 9Slide.vn">
            <a:extLst>
              <a:ext uri="{FF2B5EF4-FFF2-40B4-BE49-F238E27FC236}">
                <a16:creationId xmlns:a16="http://schemas.microsoft.com/office/drawing/2014/main" id="{7A718ADE-1665-D7C4-0A82-46BB60A9CC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2333992" y="4036306"/>
            <a:ext cx="3309419" cy="2833689"/>
          </a:xfrm>
          <a:prstGeom prst="rect">
            <a:avLst/>
          </a:prstGeom>
        </p:spPr>
      </p:pic>
      <p:pic>
        <p:nvPicPr>
          <p:cNvPr id="53" name="PHẠM DUYÊN 25 - 9Slide.vn">
            <a:extLst>
              <a:ext uri="{FF2B5EF4-FFF2-40B4-BE49-F238E27FC236}">
                <a16:creationId xmlns:a16="http://schemas.microsoft.com/office/drawing/2014/main" id="{F6046D38-1D14-4D18-0838-B58BB0C749F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877961" y="5720468"/>
            <a:ext cx="950249" cy="1051451"/>
          </a:xfrm>
          <a:prstGeom prst="rect">
            <a:avLst/>
          </a:prstGeom>
        </p:spPr>
      </p:pic>
      <p:pic>
        <p:nvPicPr>
          <p:cNvPr id="54" name="PHẠM DUYÊN 22 - 9Slide.vn">
            <a:extLst>
              <a:ext uri="{FF2B5EF4-FFF2-40B4-BE49-F238E27FC236}">
                <a16:creationId xmlns:a16="http://schemas.microsoft.com/office/drawing/2014/main" id="{FD2AE618-FE2C-E7AA-16CD-A37945F28B2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5400000" flipH="1">
            <a:off x="5322349" y="207197"/>
            <a:ext cx="6850501" cy="6451699"/>
          </a:xfrm>
          <a:prstGeom prst="rect">
            <a:avLst/>
          </a:prstGeom>
        </p:spPr>
      </p:pic>
      <p:pic>
        <p:nvPicPr>
          <p:cNvPr id="55" name="PHẠM DUYÊN 21 - 9Slide.vn">
            <a:extLst>
              <a:ext uri="{FF2B5EF4-FFF2-40B4-BE49-F238E27FC236}">
                <a16:creationId xmlns:a16="http://schemas.microsoft.com/office/drawing/2014/main" id="{8A9366E1-D415-EA3F-403C-57A9F7F94EF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3320" y="-20238"/>
            <a:ext cx="6096000" cy="6808040"/>
          </a:xfrm>
          <a:prstGeom prst="rect">
            <a:avLst/>
          </a:prstGeom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2BAF73FE-2E17-8DD8-3C2A-27A2174E332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lum bright="70000" contrast="-70000"/>
          </a:blip>
          <a:srcRect/>
          <a:stretch>
            <a:fillRect/>
          </a:stretch>
        </p:blipFill>
        <p:spPr>
          <a:xfrm>
            <a:off x="2215613" y="929156"/>
            <a:ext cx="7760774" cy="40550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84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B9FC2272-52E9-0A78-C347-080EA8B28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1825BE2-D15D-2F66-E771-4B095C9FAE3D}"/>
              </a:ext>
            </a:extLst>
          </p:cNvPr>
          <p:cNvGrpSpPr/>
          <p:nvPr userDrawn="1"/>
        </p:nvGrpSpPr>
        <p:grpSpPr>
          <a:xfrm>
            <a:off x="-85239" y="2914112"/>
            <a:ext cx="12764174" cy="4456333"/>
            <a:chOff x="-85239" y="2914112"/>
            <a:chExt cx="12764174" cy="4456333"/>
          </a:xfrm>
        </p:grpSpPr>
        <p:pic>
          <p:nvPicPr>
            <p:cNvPr id="3" name="PHẠM DUYÊN 5 - 9Slide.vn">
              <a:extLst>
                <a:ext uri="{FF2B5EF4-FFF2-40B4-BE49-F238E27FC236}">
                  <a16:creationId xmlns:a16="http://schemas.microsoft.com/office/drawing/2014/main" id="{E8A46811-72DF-8A4F-1E87-66CA67549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>
            <a:xfrm>
              <a:off x="1761403" y="2950350"/>
              <a:ext cx="1228141" cy="1893089"/>
            </a:xfrm>
            <a:prstGeom prst="rect">
              <a:avLst/>
            </a:prstGeom>
          </p:spPr>
        </p:pic>
        <p:pic>
          <p:nvPicPr>
            <p:cNvPr id="4" name="PHẠM DUYÊN 7 - 9Slide.vn">
              <a:extLst>
                <a:ext uri="{FF2B5EF4-FFF2-40B4-BE49-F238E27FC236}">
                  <a16:creationId xmlns:a16="http://schemas.microsoft.com/office/drawing/2014/main" id="{1A8E96F6-0571-76AF-A4D3-1D4F725B9B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>
            <a:xfrm flipH="1">
              <a:off x="7359068" y="3854572"/>
              <a:ext cx="5052237" cy="2892405"/>
            </a:xfrm>
            <a:prstGeom prst="rect">
              <a:avLst/>
            </a:prstGeom>
          </p:spPr>
        </p:pic>
        <p:pic>
          <p:nvPicPr>
            <p:cNvPr id="5" name="PHẠM DUYÊN 8 - 9Slide.vn">
              <a:extLst>
                <a:ext uri="{FF2B5EF4-FFF2-40B4-BE49-F238E27FC236}">
                  <a16:creationId xmlns:a16="http://schemas.microsoft.com/office/drawing/2014/main" id="{ED022F83-0C8A-7E8E-B898-E5CEACEDA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9816476" y="2914112"/>
              <a:ext cx="2395427" cy="2398425"/>
            </a:xfrm>
            <a:prstGeom prst="rect">
              <a:avLst/>
            </a:prstGeom>
          </p:spPr>
        </p:pic>
        <p:pic>
          <p:nvPicPr>
            <p:cNvPr id="13" name="PHẠM DUYÊN 10 - 9Slide.vn">
              <a:extLst>
                <a:ext uri="{FF2B5EF4-FFF2-40B4-BE49-F238E27FC236}">
                  <a16:creationId xmlns:a16="http://schemas.microsoft.com/office/drawing/2014/main" id="{0C318F6B-537B-9C14-D23F-47958C2DF5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>
              <a:off x="4924068" y="3263561"/>
              <a:ext cx="7113428" cy="3423741"/>
            </a:xfrm>
            <a:prstGeom prst="rect">
              <a:avLst/>
            </a:prstGeom>
          </p:spPr>
        </p:pic>
        <p:pic>
          <p:nvPicPr>
            <p:cNvPr id="14" name="PHẠM DUYÊN 11 - 9Slide.vn">
              <a:extLst>
                <a:ext uri="{FF2B5EF4-FFF2-40B4-BE49-F238E27FC236}">
                  <a16:creationId xmlns:a16="http://schemas.microsoft.com/office/drawing/2014/main" id="{3B615073-53C8-08A7-BF53-70164499B1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>
            <a:xfrm>
              <a:off x="-85239" y="4172486"/>
              <a:ext cx="5068484" cy="2901707"/>
            </a:xfrm>
            <a:prstGeom prst="rect">
              <a:avLst/>
            </a:prstGeom>
          </p:spPr>
        </p:pic>
        <p:pic>
          <p:nvPicPr>
            <p:cNvPr id="15" name="PHẠM DUYÊN 12 - 9Slide.vn">
              <a:extLst>
                <a:ext uri="{FF2B5EF4-FFF2-40B4-BE49-F238E27FC236}">
                  <a16:creationId xmlns:a16="http://schemas.microsoft.com/office/drawing/2014/main" id="{1B5B6A1C-0F6F-706E-FE1B-BD49D03B26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580642" y="3536385"/>
              <a:ext cx="7760774" cy="3702536"/>
            </a:xfrm>
            <a:prstGeom prst="rect">
              <a:avLst/>
            </a:prstGeom>
          </p:spPr>
        </p:pic>
        <p:pic>
          <p:nvPicPr>
            <p:cNvPr id="16" name="PHẠM DUYÊN 13 - 9Slide.vn">
              <a:extLst>
                <a:ext uri="{FF2B5EF4-FFF2-40B4-BE49-F238E27FC236}">
                  <a16:creationId xmlns:a16="http://schemas.microsoft.com/office/drawing/2014/main" id="{ABDCF3CD-EECE-AC6A-B944-6DDFC1D9A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-64498" y="3186364"/>
              <a:ext cx="1926339" cy="1928749"/>
            </a:xfrm>
            <a:prstGeom prst="rect">
              <a:avLst/>
            </a:prstGeom>
          </p:spPr>
        </p:pic>
        <p:pic>
          <p:nvPicPr>
            <p:cNvPr id="17" name="PHẠM DUYÊN 14 - 9Slide.vn">
              <a:extLst>
                <a:ext uri="{FF2B5EF4-FFF2-40B4-BE49-F238E27FC236}">
                  <a16:creationId xmlns:a16="http://schemas.microsoft.com/office/drawing/2014/main" id="{2ED2F100-AF2E-22A7-42A5-ABC4C2068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5202154" y="5084723"/>
              <a:ext cx="1887428" cy="1889788"/>
            </a:xfrm>
            <a:prstGeom prst="rect">
              <a:avLst/>
            </a:prstGeom>
          </p:spPr>
        </p:pic>
        <p:pic>
          <p:nvPicPr>
            <p:cNvPr id="18" name="PHẠM DUYÊN 15 - 9Slide.vn">
              <a:extLst>
                <a:ext uri="{FF2B5EF4-FFF2-40B4-BE49-F238E27FC236}">
                  <a16:creationId xmlns:a16="http://schemas.microsoft.com/office/drawing/2014/main" id="{6161EE5A-4D3C-A64D-9D6C-C39A2F4A1B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5778166" y="5743694"/>
              <a:ext cx="2640954" cy="1259955"/>
            </a:xfrm>
            <a:prstGeom prst="rect">
              <a:avLst/>
            </a:prstGeom>
          </p:spPr>
        </p:pic>
        <p:pic>
          <p:nvPicPr>
            <p:cNvPr id="19" name="PHẠM DUYÊN 16 - 9Slide.vn">
              <a:extLst>
                <a:ext uri="{FF2B5EF4-FFF2-40B4-BE49-F238E27FC236}">
                  <a16:creationId xmlns:a16="http://schemas.microsoft.com/office/drawing/2014/main" id="{A5027BE7-ED37-1445-A036-FECB3B6ADB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2010318" y="3017125"/>
              <a:ext cx="7760774" cy="3702536"/>
            </a:xfrm>
            <a:prstGeom prst="rect">
              <a:avLst/>
            </a:prstGeom>
          </p:spPr>
        </p:pic>
        <p:pic>
          <p:nvPicPr>
            <p:cNvPr id="20" name="PHẠM DUYÊN 17 - 9Slide.vn">
              <a:extLst>
                <a:ext uri="{FF2B5EF4-FFF2-40B4-BE49-F238E27FC236}">
                  <a16:creationId xmlns:a16="http://schemas.microsoft.com/office/drawing/2014/main" id="{ACB35A09-69BA-C444-7732-49438ACB70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8121140" y="5946679"/>
              <a:ext cx="2157213" cy="1029171"/>
            </a:xfrm>
            <a:prstGeom prst="rect">
              <a:avLst/>
            </a:prstGeom>
          </p:spPr>
        </p:pic>
        <p:pic>
          <p:nvPicPr>
            <p:cNvPr id="21" name="PHẠM DUYÊN 18 - 9Slide.vn">
              <a:extLst>
                <a:ext uri="{FF2B5EF4-FFF2-40B4-BE49-F238E27FC236}">
                  <a16:creationId xmlns:a16="http://schemas.microsoft.com/office/drawing/2014/main" id="{7D8267FB-6EFB-BCD7-07EC-BAB79BC86B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9527071" y="5623339"/>
              <a:ext cx="2857974" cy="1363492"/>
            </a:xfrm>
            <a:prstGeom prst="rect">
              <a:avLst/>
            </a:prstGeom>
          </p:spPr>
        </p:pic>
        <p:pic>
          <p:nvPicPr>
            <p:cNvPr id="22" name="PHẠM DUYÊN 15 - 9Slide.vn">
              <a:extLst>
                <a:ext uri="{FF2B5EF4-FFF2-40B4-BE49-F238E27FC236}">
                  <a16:creationId xmlns:a16="http://schemas.microsoft.com/office/drawing/2014/main" id="{8ACB05DA-F902-BC6E-6DA3-CCEC7A1FE9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4563610" y="5542070"/>
              <a:ext cx="2640954" cy="1259955"/>
            </a:xfrm>
            <a:prstGeom prst="rect">
              <a:avLst/>
            </a:prstGeom>
          </p:spPr>
        </p:pic>
        <p:pic>
          <p:nvPicPr>
            <p:cNvPr id="23" name="PHẠM DUYÊN 14 - 9Slide.vn">
              <a:extLst>
                <a:ext uri="{FF2B5EF4-FFF2-40B4-BE49-F238E27FC236}">
                  <a16:creationId xmlns:a16="http://schemas.microsoft.com/office/drawing/2014/main" id="{98D7A352-4FCC-6907-755A-F24703E5E8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 rot="5124441">
              <a:off x="2031066" y="4477384"/>
              <a:ext cx="2289044" cy="2291908"/>
            </a:xfrm>
            <a:prstGeom prst="rect">
              <a:avLst/>
            </a:prstGeom>
          </p:spPr>
        </p:pic>
        <p:pic>
          <p:nvPicPr>
            <p:cNvPr id="24" name="PHẠM DUYÊN 14 - 9Slide.vn">
              <a:extLst>
                <a:ext uri="{FF2B5EF4-FFF2-40B4-BE49-F238E27FC236}">
                  <a16:creationId xmlns:a16="http://schemas.microsoft.com/office/drawing/2014/main" id="{ADDD2704-F61E-EFB1-2B4E-15553F6BA0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 rot="5124441">
              <a:off x="238185" y="4461459"/>
              <a:ext cx="2289044" cy="2291908"/>
            </a:xfrm>
            <a:prstGeom prst="rect">
              <a:avLst/>
            </a:prstGeom>
          </p:spPr>
        </p:pic>
        <p:pic>
          <p:nvPicPr>
            <p:cNvPr id="25" name="PHẠM DUYÊN 14 - 9Slide.vn">
              <a:extLst>
                <a:ext uri="{FF2B5EF4-FFF2-40B4-BE49-F238E27FC236}">
                  <a16:creationId xmlns:a16="http://schemas.microsoft.com/office/drawing/2014/main" id="{02F27DF9-B194-760D-EC60-90D0C09337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 rot="5124441">
              <a:off x="8746857" y="4562826"/>
              <a:ext cx="2289044" cy="2291908"/>
            </a:xfrm>
            <a:prstGeom prst="rect">
              <a:avLst/>
            </a:prstGeom>
          </p:spPr>
        </p:pic>
        <p:pic>
          <p:nvPicPr>
            <p:cNvPr id="26" name="PHẠM DUYÊN 24 - 9Slide.vn">
              <a:extLst>
                <a:ext uri="{FF2B5EF4-FFF2-40B4-BE49-F238E27FC236}">
                  <a16:creationId xmlns:a16="http://schemas.microsoft.com/office/drawing/2014/main" id="{F67DB398-3B62-18D7-07A9-ECDDC8EDA6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>
            <a:xfrm>
              <a:off x="7705458" y="5261558"/>
              <a:ext cx="1751787" cy="1526244"/>
            </a:xfrm>
            <a:prstGeom prst="rect">
              <a:avLst/>
            </a:prstGeom>
          </p:spPr>
        </p:pic>
        <p:pic>
          <p:nvPicPr>
            <p:cNvPr id="27" name="PHẠM DUYÊN 20 - 9Slide.vn">
              <a:extLst>
                <a:ext uri="{FF2B5EF4-FFF2-40B4-BE49-F238E27FC236}">
                  <a16:creationId xmlns:a16="http://schemas.microsoft.com/office/drawing/2014/main" id="{8D2F1D92-276F-9DF6-2C67-51C8CB99C5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033015" y="4044602"/>
              <a:ext cx="1645920" cy="2743200"/>
            </a:xfrm>
            <a:prstGeom prst="rect">
              <a:avLst/>
            </a:prstGeom>
          </p:spPr>
        </p:pic>
        <p:pic>
          <p:nvPicPr>
            <p:cNvPr id="28" name="PHẠM DUYÊN 23 - 9Slide.vn">
              <a:extLst>
                <a:ext uri="{FF2B5EF4-FFF2-40B4-BE49-F238E27FC236}">
                  <a16:creationId xmlns:a16="http://schemas.microsoft.com/office/drawing/2014/main" id="{95792A8B-7130-74A8-7CB2-345577D90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rcRect/>
            <a:stretch>
              <a:fillRect/>
            </a:stretch>
          </p:blipFill>
          <p:spPr>
            <a:xfrm>
              <a:off x="2637484" y="4536756"/>
              <a:ext cx="3309419" cy="2833689"/>
            </a:xfrm>
            <a:prstGeom prst="rect">
              <a:avLst/>
            </a:prstGeom>
          </p:spPr>
        </p:pic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85F57776-1D51-62C1-CA76-36AC16BA3B12}"/>
              </a:ext>
            </a:extLst>
          </p:cNvPr>
          <p:cNvSpPr/>
          <p:nvPr userDrawn="1"/>
        </p:nvSpPr>
        <p:spPr>
          <a:xfrm>
            <a:off x="270653" y="238757"/>
            <a:ext cx="11650695" cy="6380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1D2C907-E864-B9DA-7DB3-28423B715F02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43B21153-C449-C7FD-7498-5E29DB262AF3}"/>
              </a:ext>
            </a:extLst>
          </p:cNvPr>
          <p:cNvSpPr/>
          <p:nvPr userDrawn="1"/>
        </p:nvSpPr>
        <p:spPr>
          <a:xfrm>
            <a:off x="764071" y="107884"/>
            <a:ext cx="566433" cy="636871"/>
          </a:xfrm>
          <a:custGeom>
            <a:avLst/>
            <a:gdLst>
              <a:gd name="connsiteX0" fmla="*/ 0 w 576208"/>
              <a:gd name="connsiteY0" fmla="*/ 0 h 613233"/>
              <a:gd name="connsiteX1" fmla="*/ 576208 w 576208"/>
              <a:gd name="connsiteY1" fmla="*/ 0 h 613233"/>
              <a:gd name="connsiteX2" fmla="*/ 576208 w 576208"/>
              <a:gd name="connsiteY2" fmla="*/ 145160 h 613233"/>
              <a:gd name="connsiteX3" fmla="*/ 576208 w 576208"/>
              <a:gd name="connsiteY3" fmla="*/ 387919 h 613233"/>
              <a:gd name="connsiteX4" fmla="*/ 576208 w 576208"/>
              <a:gd name="connsiteY4" fmla="*/ 519616 h 613233"/>
              <a:gd name="connsiteX5" fmla="*/ 481227 w 576208"/>
              <a:gd name="connsiteY5" fmla="*/ 613233 h 613233"/>
              <a:gd name="connsiteX6" fmla="*/ 94981 w 576208"/>
              <a:gd name="connsiteY6" fmla="*/ 613233 h 613233"/>
              <a:gd name="connsiteX7" fmla="*/ 0 w 576208"/>
              <a:gd name="connsiteY7" fmla="*/ 519616 h 613233"/>
              <a:gd name="connsiteX8" fmla="*/ 0 w 576208"/>
              <a:gd name="connsiteY8" fmla="*/ 387919 h 613233"/>
              <a:gd name="connsiteX9" fmla="*/ 0 w 576208"/>
              <a:gd name="connsiteY9" fmla="*/ 145160 h 613233"/>
              <a:gd name="connsiteX10" fmla="*/ 0 w 576208"/>
              <a:gd name="connsiteY10" fmla="*/ 0 h 61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6208" h="613233">
                <a:moveTo>
                  <a:pt x="0" y="0"/>
                </a:moveTo>
                <a:lnTo>
                  <a:pt x="576208" y="0"/>
                </a:lnTo>
                <a:lnTo>
                  <a:pt x="576208" y="145160"/>
                </a:lnTo>
                <a:lnTo>
                  <a:pt x="576208" y="387919"/>
                </a:lnTo>
                <a:lnTo>
                  <a:pt x="576208" y="519616"/>
                </a:lnTo>
                <a:cubicBezTo>
                  <a:pt x="576208" y="571319"/>
                  <a:pt x="533684" y="613233"/>
                  <a:pt x="481227" y="613233"/>
                </a:cubicBezTo>
                <a:lnTo>
                  <a:pt x="94981" y="613233"/>
                </a:lnTo>
                <a:cubicBezTo>
                  <a:pt x="42525" y="613233"/>
                  <a:pt x="0" y="571319"/>
                  <a:pt x="0" y="519616"/>
                </a:cubicBezTo>
                <a:lnTo>
                  <a:pt x="0" y="387919"/>
                </a:lnTo>
                <a:lnTo>
                  <a:pt x="0" y="145160"/>
                </a:lnTo>
                <a:lnTo>
                  <a:pt x="0" y="0"/>
                </a:lnTo>
                <a:close/>
              </a:path>
            </a:pathLst>
          </a:custGeom>
          <a:solidFill>
            <a:srgbClr val="B0F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45FA7A13-116A-416F-1FDB-1A975A97ED3B}"/>
              </a:ext>
            </a:extLst>
          </p:cNvPr>
          <p:cNvSpPr txBox="1"/>
          <p:nvPr userDrawn="1"/>
        </p:nvSpPr>
        <p:spPr>
          <a:xfrm>
            <a:off x="778659" y="185815"/>
            <a:ext cx="534103" cy="231913"/>
          </a:xfrm>
          <a:prstGeom prst="rect">
            <a:avLst/>
          </a:prstGeom>
          <a:noFill/>
        </p:spPr>
        <p:txBody>
          <a:bodyPr wrap="square" lIns="34281" tIns="17140" rIns="34281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7"/>
              </a:lnSpc>
            </a:pPr>
            <a:r>
              <a:rPr lang="en-US" sz="1400" dirty="0">
                <a:solidFill>
                  <a:srgbClr val="45619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8" panose="020B0803050302020204" pitchFamily="34" charset="0"/>
                <a:ea typeface="AvantGarde-Demi" pitchFamily="18" charset="0"/>
                <a:cs typeface="AvantGarde-Demi" pitchFamily="18" charset="0"/>
              </a:rPr>
              <a:t>TOÁN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6F14086C-A6D5-7E2A-C0F7-937FFAA95AB2}"/>
              </a:ext>
            </a:extLst>
          </p:cNvPr>
          <p:cNvSpPr txBox="1"/>
          <p:nvPr userDrawn="1"/>
        </p:nvSpPr>
        <p:spPr>
          <a:xfrm>
            <a:off x="907484" y="440540"/>
            <a:ext cx="276452" cy="313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87"/>
              </a:lnSpc>
            </a:pPr>
            <a:r>
              <a:rPr lang="en-US" sz="2400" dirty="0">
                <a:solidFill>
                  <a:srgbClr val="45619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ea typeface="AvantGarde-Demi" pitchFamily="18" charset="0"/>
                <a:cs typeface="AvantGarde-Demi" pitchFamily="18" charset="0"/>
              </a:rPr>
              <a:t>1</a:t>
            </a:r>
          </a:p>
        </p:txBody>
      </p:sp>
      <p:pic>
        <p:nvPicPr>
          <p:cNvPr id="12" name="PHẠM DUYÊN 7 - 9Slide.vn" descr="Kết nối tri thức với cuộc sống">
            <a:extLst>
              <a:ext uri="{FF2B5EF4-FFF2-40B4-BE49-F238E27FC236}">
                <a16:creationId xmlns:a16="http://schemas.microsoft.com/office/drawing/2014/main" id="{4CEDD8BD-1843-0C4A-525C-539E7E6566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4" y="235486"/>
            <a:ext cx="433026" cy="433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9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6916696-4BF3-67D7-0140-6BFB31D070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900CC790-0788-9740-F977-FE7A1CD452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flipH="1">
            <a:off x="5046346" y="90334"/>
            <a:ext cx="7401551" cy="3465226"/>
          </a:xfrm>
          <a:prstGeom prst="rect">
            <a:avLst/>
          </a:prstGeom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1C8B8D8B-83A9-183A-D69F-47A76B18E3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13035" y="1271318"/>
            <a:ext cx="7401551" cy="3465226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4862DEB0-268D-6C21-415C-DC037C12C5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761403" y="2950350"/>
            <a:ext cx="1228141" cy="1893089"/>
          </a:xfrm>
          <a:prstGeom prst="rect">
            <a:avLst/>
          </a:prstGeom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0C781555-538A-F1C4-9FA9-BE0D9E3D81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 flipH="1">
            <a:off x="7359068" y="3854572"/>
            <a:ext cx="5052237" cy="2892405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9C9F127-3E54-6A3B-B3AD-DB0AF66847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9816476" y="2914112"/>
            <a:ext cx="2395427" cy="2398425"/>
          </a:xfrm>
          <a:prstGeom prst="rect">
            <a:avLst/>
          </a:prstGeom>
        </p:spPr>
      </p:pic>
      <p:pic>
        <p:nvPicPr>
          <p:cNvPr id="8" name="PHẠM DUYÊN 10 - 9Slide.vn">
            <a:extLst>
              <a:ext uri="{FF2B5EF4-FFF2-40B4-BE49-F238E27FC236}">
                <a16:creationId xmlns:a16="http://schemas.microsoft.com/office/drawing/2014/main" id="{E68A5AEC-E8BD-EE96-C8DA-0289F6E4285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4924068" y="3263561"/>
            <a:ext cx="7113428" cy="3423741"/>
          </a:xfrm>
          <a:prstGeom prst="rect">
            <a:avLst/>
          </a:prstGeom>
        </p:spPr>
      </p:pic>
      <p:pic>
        <p:nvPicPr>
          <p:cNvPr id="9" name="PHẠM DUYÊN 11 - 9Slide.vn">
            <a:extLst>
              <a:ext uri="{FF2B5EF4-FFF2-40B4-BE49-F238E27FC236}">
                <a16:creationId xmlns:a16="http://schemas.microsoft.com/office/drawing/2014/main" id="{D32F1B26-F520-E543-6AE9-31D1B6EB0D7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85239" y="4172486"/>
            <a:ext cx="5068484" cy="2901707"/>
          </a:xfrm>
          <a:prstGeom prst="rect">
            <a:avLst/>
          </a:prstGeom>
        </p:spPr>
      </p:pic>
      <p:pic>
        <p:nvPicPr>
          <p:cNvPr id="10" name="PHẠM DUYÊN 12 - 9Slide.vn">
            <a:extLst>
              <a:ext uri="{FF2B5EF4-FFF2-40B4-BE49-F238E27FC236}">
                <a16:creationId xmlns:a16="http://schemas.microsoft.com/office/drawing/2014/main" id="{C8FBE52A-F829-3BCA-FBAD-727E9DE5424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580642" y="3536385"/>
            <a:ext cx="7760774" cy="3702536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1F4D2979-7805-292E-3BC2-0BB1EAB2D0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64498" y="3186364"/>
            <a:ext cx="1926339" cy="1928749"/>
          </a:xfrm>
          <a:prstGeom prst="rect">
            <a:avLst/>
          </a:prstGeom>
        </p:spPr>
      </p:pic>
      <p:pic>
        <p:nvPicPr>
          <p:cNvPr id="12" name="PHẠM DUYÊN 14 - 9Slide.vn">
            <a:extLst>
              <a:ext uri="{FF2B5EF4-FFF2-40B4-BE49-F238E27FC236}">
                <a16:creationId xmlns:a16="http://schemas.microsoft.com/office/drawing/2014/main" id="{E9EA0D57-5EC6-69B1-98E7-FFD22F40E6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02154" y="5084723"/>
            <a:ext cx="1887428" cy="1889788"/>
          </a:xfrm>
          <a:prstGeom prst="rect">
            <a:avLst/>
          </a:prstGeom>
        </p:spPr>
      </p:pic>
      <p:pic>
        <p:nvPicPr>
          <p:cNvPr id="13" name="PHẠM DUYÊN 15 - 9Slide.vn">
            <a:extLst>
              <a:ext uri="{FF2B5EF4-FFF2-40B4-BE49-F238E27FC236}">
                <a16:creationId xmlns:a16="http://schemas.microsoft.com/office/drawing/2014/main" id="{76EFF64E-6FBD-444C-E626-7DBE5FBEA9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5778166" y="5743694"/>
            <a:ext cx="2640954" cy="1259955"/>
          </a:xfrm>
          <a:prstGeom prst="rect">
            <a:avLst/>
          </a:prstGeom>
        </p:spPr>
      </p:pic>
      <p:pic>
        <p:nvPicPr>
          <p:cNvPr id="14" name="PHẠM DUYÊN 16 - 9Slide.vn">
            <a:extLst>
              <a:ext uri="{FF2B5EF4-FFF2-40B4-BE49-F238E27FC236}">
                <a16:creationId xmlns:a16="http://schemas.microsoft.com/office/drawing/2014/main" id="{BD8D5A6D-ED9D-C04E-5E05-112DD059B7C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2010318" y="3017125"/>
            <a:ext cx="7760774" cy="3702536"/>
          </a:xfrm>
          <a:prstGeom prst="rect">
            <a:avLst/>
          </a:prstGeom>
        </p:spPr>
      </p:pic>
      <p:pic>
        <p:nvPicPr>
          <p:cNvPr id="15" name="PHẠM DUYÊN 17 - 9Slide.vn">
            <a:extLst>
              <a:ext uri="{FF2B5EF4-FFF2-40B4-BE49-F238E27FC236}">
                <a16:creationId xmlns:a16="http://schemas.microsoft.com/office/drawing/2014/main" id="{6CAF9C6B-FABF-9176-F155-D74B984CC5B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8121140" y="5946679"/>
            <a:ext cx="2157213" cy="1029171"/>
          </a:xfrm>
          <a:prstGeom prst="rect">
            <a:avLst/>
          </a:prstGeom>
        </p:spPr>
      </p:pic>
      <p:pic>
        <p:nvPicPr>
          <p:cNvPr id="16" name="PHẠM DUYÊN 18 - 9Slide.vn">
            <a:extLst>
              <a:ext uri="{FF2B5EF4-FFF2-40B4-BE49-F238E27FC236}">
                <a16:creationId xmlns:a16="http://schemas.microsoft.com/office/drawing/2014/main" id="{2AE647C8-9FAD-CF8D-3EB5-D8BDECD5F1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9527071" y="5623339"/>
            <a:ext cx="2857974" cy="1363492"/>
          </a:xfrm>
          <a:prstGeom prst="rect">
            <a:avLst/>
          </a:prstGeom>
        </p:spPr>
      </p:pic>
      <p:pic>
        <p:nvPicPr>
          <p:cNvPr id="17" name="PHẠM DUYÊN 15 - 9Slide.vn">
            <a:extLst>
              <a:ext uri="{FF2B5EF4-FFF2-40B4-BE49-F238E27FC236}">
                <a16:creationId xmlns:a16="http://schemas.microsoft.com/office/drawing/2014/main" id="{0C57CA05-58DD-F597-B556-A7CD4F9533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4563610" y="5542070"/>
            <a:ext cx="2640954" cy="1259955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6B4116CF-BA2A-527F-8A86-2C70C528F3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5124441">
            <a:off x="2031066" y="4477384"/>
            <a:ext cx="2289044" cy="2291908"/>
          </a:xfrm>
          <a:prstGeom prst="rect">
            <a:avLst/>
          </a:prstGeom>
        </p:spPr>
      </p:pic>
      <p:pic>
        <p:nvPicPr>
          <p:cNvPr id="19" name="PHẠM DUYÊN 14 - 9Slide.vn">
            <a:extLst>
              <a:ext uri="{FF2B5EF4-FFF2-40B4-BE49-F238E27FC236}">
                <a16:creationId xmlns:a16="http://schemas.microsoft.com/office/drawing/2014/main" id="{9F871E6C-BCB6-2AEB-590F-F31442849B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5124441">
            <a:off x="238185" y="4461459"/>
            <a:ext cx="2289044" cy="2291908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0F5E824-DDAD-5C65-D2A3-E3F916E17B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5124441">
            <a:off x="8746857" y="4562826"/>
            <a:ext cx="2289044" cy="2291908"/>
          </a:xfrm>
          <a:prstGeom prst="rect">
            <a:avLst/>
          </a:prstGeom>
        </p:spPr>
      </p:pic>
      <p:pic>
        <p:nvPicPr>
          <p:cNvPr id="21" name="PHẠM DUYÊN 24 - 9Slide.vn">
            <a:extLst>
              <a:ext uri="{FF2B5EF4-FFF2-40B4-BE49-F238E27FC236}">
                <a16:creationId xmlns:a16="http://schemas.microsoft.com/office/drawing/2014/main" id="{0AB83683-3B82-5B10-3613-16CABD4D5C4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705458" y="5261558"/>
            <a:ext cx="1751787" cy="1526244"/>
          </a:xfrm>
          <a:prstGeom prst="rect">
            <a:avLst/>
          </a:prstGeom>
        </p:spPr>
      </p:pic>
      <p:pic>
        <p:nvPicPr>
          <p:cNvPr id="22" name="PHẠM DUYÊN 20 - 9Slide.vn">
            <a:extLst>
              <a:ext uri="{FF2B5EF4-FFF2-40B4-BE49-F238E27FC236}">
                <a16:creationId xmlns:a16="http://schemas.microsoft.com/office/drawing/2014/main" id="{4D5BE135-15D4-7A41-1E13-94F9FEE0A0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033015" y="4044602"/>
            <a:ext cx="1645920" cy="2743200"/>
          </a:xfrm>
          <a:prstGeom prst="rect">
            <a:avLst/>
          </a:prstGeom>
        </p:spPr>
      </p:pic>
      <p:pic>
        <p:nvPicPr>
          <p:cNvPr id="23" name="PHẠM DUYÊN 23 - 9Slide.vn">
            <a:extLst>
              <a:ext uri="{FF2B5EF4-FFF2-40B4-BE49-F238E27FC236}">
                <a16:creationId xmlns:a16="http://schemas.microsoft.com/office/drawing/2014/main" id="{9B3B13B0-DF6C-EDBA-3FE1-0178A31B37D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2637484" y="4536756"/>
            <a:ext cx="3309419" cy="2833689"/>
          </a:xfrm>
          <a:prstGeom prst="rect">
            <a:avLst/>
          </a:prstGeom>
        </p:spPr>
      </p:pic>
      <p:pic>
        <p:nvPicPr>
          <p:cNvPr id="24" name="PHẠM DUYÊN 22 - 9Slide.vn">
            <a:extLst>
              <a:ext uri="{FF2B5EF4-FFF2-40B4-BE49-F238E27FC236}">
                <a16:creationId xmlns:a16="http://schemas.microsoft.com/office/drawing/2014/main" id="{5D405F53-BF4F-2CFF-2E71-A52F4A3E283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5400000" flipH="1">
            <a:off x="4636805" y="265155"/>
            <a:ext cx="6850501" cy="6451699"/>
          </a:xfrm>
          <a:prstGeom prst="rect">
            <a:avLst/>
          </a:prstGeom>
        </p:spPr>
      </p:pic>
      <p:pic>
        <p:nvPicPr>
          <p:cNvPr id="25" name="PHẠM DUYÊN 21 - 9Slide.vn">
            <a:extLst>
              <a:ext uri="{FF2B5EF4-FFF2-40B4-BE49-F238E27FC236}">
                <a16:creationId xmlns:a16="http://schemas.microsoft.com/office/drawing/2014/main" id="{E1767A85-A700-3EC8-483B-E9CD1FC5781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7694" y="0"/>
            <a:ext cx="6096000" cy="6808040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4C24D80D-D8EE-F19D-FF74-C112CA245D8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256285">
            <a:off x="-568219" y="5093424"/>
            <a:ext cx="2284530" cy="2991646"/>
          </a:xfrm>
          <a:prstGeom prst="rect">
            <a:avLst/>
          </a:prstGeom>
        </p:spPr>
      </p:pic>
      <p:sp>
        <p:nvSpPr>
          <p:cNvPr id="27" name="PHẠM DUYÊN 1 - 9Slide.vn">
            <a:extLst>
              <a:ext uri="{FF2B5EF4-FFF2-40B4-BE49-F238E27FC236}">
                <a16:creationId xmlns:a16="http://schemas.microsoft.com/office/drawing/2014/main" id="{F38A8889-88F5-30E4-45CD-65C7D236296C}"/>
              </a:ext>
            </a:extLst>
          </p:cNvPr>
          <p:cNvSpPr/>
          <p:nvPr userDrawn="1"/>
        </p:nvSpPr>
        <p:spPr>
          <a:xfrm>
            <a:off x="337721" y="327216"/>
            <a:ext cx="11516559" cy="6203568"/>
          </a:xfrm>
          <a:prstGeom prst="roundRect">
            <a:avLst>
              <a:gd name="adj" fmla="val 79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3B3B7A82-FF6F-C7FF-AF40-609AE0B332B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0898053">
            <a:off x="90917" y="110699"/>
            <a:ext cx="675682" cy="74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4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51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6481-F7E0-49DF-B0F6-D22528BA7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81C0A-BEB5-476A-8E2E-71DAD99C4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D6DDE-7E0C-42AB-8443-6DAF3B99C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B7FAD-CFDB-4E74-A745-F21D0926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9AF96-4B73-4684-9FA7-FBD0CA13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05484-8408-4A33-9D76-90349FC8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5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EBA6-FC2D-426D-80BC-81C25283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5F1B6-FD5F-46E6-AD2A-19BE0AAAF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F51A6-9F69-43F5-861B-FD987AAD8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120C5-6B8A-40F5-BF85-59B479477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18737D-6FD0-483F-AD62-C447005D8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E064BA-85EB-4961-8792-F7C22B556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C2F2C5-D9D1-4AE8-9E90-7D94B30E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9C9B8-7CAF-4645-81F3-4ECE611B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84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5683-3966-4032-BBCC-116731EC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C29A1-98D2-443A-8BAA-91A050076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8B8D3-9829-4031-9BF3-066788E0C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2A631-FB59-498C-8D63-92506478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5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18CF3-AB85-43AA-B46D-11284B2B6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0D7CCB-0290-41ED-970E-8FD5C9546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C312-3AF9-4560-B71A-997B1588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1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51EE8DE5-5323-B794-462F-748C3A8F80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1E2AAC-6E85-E2F4-DAD8-A2A64515A85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5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5.gif"/><Relationship Id="rId1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openxmlformats.org/officeDocument/2006/relationships/image" Target="../media/image29.gif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10" Type="http://schemas.openxmlformats.org/officeDocument/2006/relationships/audio" Target="../media/audio1.wav"/><Relationship Id="rId19" Type="http://schemas.openxmlformats.org/officeDocument/2006/relationships/image" Target="../media/image31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4.png"/><Relationship Id="rId1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33.png"/><Relationship Id="rId17" Type="http://schemas.openxmlformats.org/officeDocument/2006/relationships/image" Target="../media/image31.gif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2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5.png"/><Relationship Id="rId1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27.png"/><Relationship Id="rId17" Type="http://schemas.openxmlformats.org/officeDocument/2006/relationships/image" Target="../media/image31.gif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2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4.png"/><Relationship Id="rId1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33.png"/><Relationship Id="rId17" Type="http://schemas.openxmlformats.org/officeDocument/2006/relationships/image" Target="../media/image31.gif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2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5.png"/><Relationship Id="rId1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27.png"/><Relationship Id="rId17" Type="http://schemas.openxmlformats.org/officeDocument/2006/relationships/image" Target="../media/image31.gif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2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7.png"/><Relationship Id="rId1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36.png"/><Relationship Id="rId17" Type="http://schemas.openxmlformats.org/officeDocument/2006/relationships/image" Target="../media/image31.gif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2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5.png"/><Relationship Id="rId1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27.png"/><Relationship Id="rId17" Type="http://schemas.openxmlformats.org/officeDocument/2006/relationships/image" Target="../media/image31.gif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2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png"/><Relationship Id="rId1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2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88F41D6-0864-AAC3-0B01-C2EF68533FEA}"/>
              </a:ext>
            </a:extLst>
          </p:cNvPr>
          <p:cNvSpPr txBox="1"/>
          <p:nvPr/>
        </p:nvSpPr>
        <p:spPr>
          <a:xfrm>
            <a:off x="5581275" y="4159737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Quicksand" panose="00000500000000000000" pitchFamily="2" charset="0"/>
              </a:rPr>
              <a:t>TIẾT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951" y="2267382"/>
            <a:ext cx="9414229" cy="27241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9230" y="1441590"/>
            <a:ext cx="7125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3197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 TIỂU HỌC PHÚC LỢI</a:t>
            </a:r>
            <a:endParaRPr lang="en-US" sz="4000" b="1" dirty="0">
              <a:solidFill>
                <a:srgbClr val="3197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12458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88F41D6-0864-AAC3-0B01-C2EF68533FEA}"/>
              </a:ext>
            </a:extLst>
          </p:cNvPr>
          <p:cNvSpPr txBox="1"/>
          <p:nvPr/>
        </p:nvSpPr>
        <p:spPr>
          <a:xfrm>
            <a:off x="5581275" y="4159737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Quicksand" panose="00000500000000000000" pitchFamily="2" charset="0"/>
              </a:rPr>
              <a:t>TIẾT 2</a:t>
            </a:r>
          </a:p>
        </p:txBody>
      </p: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4A6D51A0-61FE-2B92-BF5B-AF3ED183FF38}"/>
              </a:ext>
            </a:extLst>
          </p:cNvPr>
          <p:cNvGrpSpPr/>
          <p:nvPr/>
        </p:nvGrpSpPr>
        <p:grpSpPr>
          <a:xfrm>
            <a:off x="1068210" y="224417"/>
            <a:ext cx="2895602" cy="535386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2">
              <a:extLst>
                <a:ext uri="{FF2B5EF4-FFF2-40B4-BE49-F238E27FC236}">
                  <a16:creationId xmlns:a16="http://schemas.microsoft.com/office/drawing/2014/main" id="{F6497227-0246-8669-EF09-A4EE531ADB19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id="{F61BB17D-9EBE-535E-6937-FDF5A27C7727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4CD3AED7-6464-C8E8-B99A-286934050C77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E44AEB27-1588-D9FB-571C-9DDD5982EF30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1" name="5">
              <a:extLst>
                <a:ext uri="{FF2B5EF4-FFF2-40B4-BE49-F238E27FC236}">
                  <a16:creationId xmlns:a16="http://schemas.microsoft.com/office/drawing/2014/main" id="{62D26DC5-2599-162A-1BC9-613C66412958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5">
              <a:extLst>
                <a:ext uri="{FF2B5EF4-FFF2-40B4-BE49-F238E27FC236}">
                  <a16:creationId xmlns:a16="http://schemas.microsoft.com/office/drawing/2014/main" id="{96D3A398-FC0F-C0CE-93EF-BD011B393D70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1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9" name="PHẠM DUYÊN 3 - 9Slide.vn">
            <a:extLst>
              <a:ext uri="{FF2B5EF4-FFF2-40B4-BE49-F238E27FC236}">
                <a16:creationId xmlns:a16="http://schemas.microsoft.com/office/drawing/2014/main" id="{284C1DDD-6C87-F901-D579-DA1290AE9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400" y="606361"/>
            <a:ext cx="4346825" cy="2566638"/>
          </a:xfrm>
          <a:prstGeom prst="rect">
            <a:avLst/>
          </a:prstGeom>
        </p:spPr>
      </p:pic>
      <p:pic>
        <p:nvPicPr>
          <p:cNvPr id="30" name="PHẠM DUYÊN 4 - 9Slide.vn">
            <a:extLst>
              <a:ext uri="{FF2B5EF4-FFF2-40B4-BE49-F238E27FC236}">
                <a16:creationId xmlns:a16="http://schemas.microsoft.com/office/drawing/2014/main" id="{15822931-5350-7EC7-78DD-AA54935E2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034" y="2905469"/>
            <a:ext cx="7803556" cy="1383912"/>
          </a:xfrm>
          <a:prstGeom prst="rect">
            <a:avLst/>
          </a:prstGeom>
        </p:spPr>
      </p:pic>
      <p:sp>
        <p:nvSpPr>
          <p:cNvPr id="31" name="PHẠM DUYÊN 5 - 9Slide.vn">
            <a:extLst>
              <a:ext uri="{FF2B5EF4-FFF2-40B4-BE49-F238E27FC236}">
                <a16:creationId xmlns:a16="http://schemas.microsoft.com/office/drawing/2014/main" id="{0A68C87B-850E-DEA4-399B-1029E30EBB7E}"/>
              </a:ext>
            </a:extLst>
          </p:cNvPr>
          <p:cNvSpPr txBox="1"/>
          <p:nvPr/>
        </p:nvSpPr>
        <p:spPr>
          <a:xfrm>
            <a:off x="6199214" y="4705350"/>
            <a:ext cx="1426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" panose="020B0000000000000000" pitchFamily="34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4141698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2A690-3567-5E27-6E0E-BD56EA708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45" y="2114550"/>
            <a:ext cx="52578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0690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PHẠM DUYÊN 3 - 9Slide.vn">
            <a:extLst>
              <a:ext uri="{FF2B5EF4-FFF2-40B4-BE49-F238E27FC236}">
                <a16:creationId xmlns:a16="http://schemas.microsoft.com/office/drawing/2014/main" id="{21CD4629-F65A-C47D-0F19-6C7F0590099E}"/>
              </a:ext>
            </a:extLst>
          </p:cNvPr>
          <p:cNvGrpSpPr/>
          <p:nvPr/>
        </p:nvGrpSpPr>
        <p:grpSpPr>
          <a:xfrm>
            <a:off x="721923" y="3824391"/>
            <a:ext cx="1164002" cy="1163996"/>
            <a:chOff x="531652" y="1713314"/>
            <a:chExt cx="447869" cy="44786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366ED6-728B-8A0E-C910-8AEA347BFD2F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A13AFFB-438F-0EBF-DC2B-06AF4B4D0F44}"/>
                </a:ext>
              </a:extLst>
            </p:cNvPr>
            <p:cNvSpPr/>
            <p:nvPr/>
          </p:nvSpPr>
          <p:spPr>
            <a:xfrm>
              <a:off x="819039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8F7EFC0-2A53-CA4E-C6CA-F3EB5459F8CD}"/>
                </a:ext>
              </a:extLst>
            </p:cNvPr>
            <p:cNvSpPr/>
            <p:nvPr/>
          </p:nvSpPr>
          <p:spPr>
            <a:xfrm>
              <a:off x="570895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76D0E83A-36C4-D71F-51A0-8B407950DC6B}"/>
              </a:ext>
            </a:extLst>
          </p:cNvPr>
          <p:cNvGrpSpPr/>
          <p:nvPr/>
        </p:nvGrpSpPr>
        <p:grpSpPr>
          <a:xfrm>
            <a:off x="2182935" y="2179840"/>
            <a:ext cx="3135514" cy="2800596"/>
            <a:chOff x="1151725" y="1789391"/>
            <a:chExt cx="1206443" cy="107757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F343FC4-B8B0-1605-112C-6579737450E0}"/>
                </a:ext>
              </a:extLst>
            </p:cNvPr>
            <p:cNvCxnSpPr>
              <a:cxnSpLocks/>
            </p:cNvCxnSpPr>
            <p:nvPr/>
          </p:nvCxnSpPr>
          <p:spPr>
            <a:xfrm>
              <a:off x="1569138" y="1997828"/>
              <a:ext cx="365653" cy="332965"/>
            </a:xfrm>
            <a:prstGeom prst="line">
              <a:avLst/>
            </a:prstGeom>
            <a:ln w="28575">
              <a:solidFill>
                <a:srgbClr val="31978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8A3C603-7E90-8601-F06F-A7DE97F5D1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138" y="2366502"/>
              <a:ext cx="362533" cy="316998"/>
            </a:xfrm>
            <a:prstGeom prst="line">
              <a:avLst/>
            </a:prstGeom>
            <a:ln w="28575">
              <a:solidFill>
                <a:srgbClr val="31978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72C8A2E-49F1-5319-7C39-A7AD5907D2B0}"/>
                </a:ext>
              </a:extLst>
            </p:cNvPr>
            <p:cNvSpPr/>
            <p:nvPr/>
          </p:nvSpPr>
          <p:spPr>
            <a:xfrm>
              <a:off x="1151725" y="1789391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F6DE387-93D7-A8FB-3144-00182D1CC07F}"/>
                </a:ext>
              </a:extLst>
            </p:cNvPr>
            <p:cNvSpPr/>
            <p:nvPr/>
          </p:nvSpPr>
          <p:spPr>
            <a:xfrm>
              <a:off x="1151725" y="2425220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9644C43-07CB-CB1D-4E9A-E1561735E2B7}"/>
                </a:ext>
              </a:extLst>
            </p:cNvPr>
            <p:cNvSpPr/>
            <p:nvPr/>
          </p:nvSpPr>
          <p:spPr>
            <a:xfrm>
              <a:off x="1908405" y="2102942"/>
              <a:ext cx="449763" cy="44976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</p:grpSp>
      <p:grpSp>
        <p:nvGrpSpPr>
          <p:cNvPr id="25" name="PHẠM DUYÊN 5 - 9Slide.vn">
            <a:extLst>
              <a:ext uri="{FF2B5EF4-FFF2-40B4-BE49-F238E27FC236}">
                <a16:creationId xmlns:a16="http://schemas.microsoft.com/office/drawing/2014/main" id="{BCBA8434-C88E-B51E-32D2-43F876B7B7B0}"/>
              </a:ext>
            </a:extLst>
          </p:cNvPr>
          <p:cNvGrpSpPr/>
          <p:nvPr/>
        </p:nvGrpSpPr>
        <p:grpSpPr>
          <a:xfrm>
            <a:off x="731816" y="2166865"/>
            <a:ext cx="1164002" cy="1163996"/>
            <a:chOff x="531652" y="1713314"/>
            <a:chExt cx="447869" cy="44786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F078DC5-AE5B-D17B-7155-24E505CFA830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904E708-09C6-9EE4-25E1-844DFA8680CC}"/>
                </a:ext>
              </a:extLst>
            </p:cNvPr>
            <p:cNvSpPr/>
            <p:nvPr/>
          </p:nvSpPr>
          <p:spPr>
            <a:xfrm>
              <a:off x="689257" y="188490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PHẠM DUYÊN 6 - 9Slide.vn">
            <a:extLst>
              <a:ext uri="{FF2B5EF4-FFF2-40B4-BE49-F238E27FC236}">
                <a16:creationId xmlns:a16="http://schemas.microsoft.com/office/drawing/2014/main" id="{B65F8814-49FD-1C54-53CF-A816CABA75AF}"/>
              </a:ext>
            </a:extLst>
          </p:cNvPr>
          <p:cNvGrpSpPr/>
          <p:nvPr/>
        </p:nvGrpSpPr>
        <p:grpSpPr>
          <a:xfrm>
            <a:off x="6861468" y="3824391"/>
            <a:ext cx="1164002" cy="1163996"/>
            <a:chOff x="531652" y="1713314"/>
            <a:chExt cx="447869" cy="447869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14B1CF4-5129-AC33-46AA-FD79648CECC2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AF8E47D-6D35-F8DB-C23A-4C92FF11551C}"/>
                </a:ext>
              </a:extLst>
            </p:cNvPr>
            <p:cNvSpPr/>
            <p:nvPr/>
          </p:nvSpPr>
          <p:spPr>
            <a:xfrm>
              <a:off x="573172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3138135-F2E6-E2DA-78EA-5DA247B631B9}"/>
                </a:ext>
              </a:extLst>
            </p:cNvPr>
            <p:cNvSpPr/>
            <p:nvPr/>
          </p:nvSpPr>
          <p:spPr>
            <a:xfrm>
              <a:off x="822682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8039091-0E42-0D60-6A7D-1D2379100CBE}"/>
                </a:ext>
              </a:extLst>
            </p:cNvPr>
            <p:cNvSpPr/>
            <p:nvPr/>
          </p:nvSpPr>
          <p:spPr>
            <a:xfrm>
              <a:off x="819039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3D2E343-E0A5-FB5D-3B79-FF4F8276E940}"/>
                </a:ext>
              </a:extLst>
            </p:cNvPr>
            <p:cNvSpPr/>
            <p:nvPr/>
          </p:nvSpPr>
          <p:spPr>
            <a:xfrm>
              <a:off x="570895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PHẠM DUYÊN 7 - 9Slide.vn">
            <a:extLst>
              <a:ext uri="{FF2B5EF4-FFF2-40B4-BE49-F238E27FC236}">
                <a16:creationId xmlns:a16="http://schemas.microsoft.com/office/drawing/2014/main" id="{E7FB4AFF-CDDB-10B5-1402-AD593388620E}"/>
              </a:ext>
            </a:extLst>
          </p:cNvPr>
          <p:cNvGrpSpPr/>
          <p:nvPr/>
        </p:nvGrpSpPr>
        <p:grpSpPr>
          <a:xfrm>
            <a:off x="8322480" y="2179840"/>
            <a:ext cx="3135514" cy="2800596"/>
            <a:chOff x="1151725" y="1789391"/>
            <a:chExt cx="1206443" cy="1077578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819771E-B444-CAFA-6ED6-0D8268692EEC}"/>
                </a:ext>
              </a:extLst>
            </p:cNvPr>
            <p:cNvCxnSpPr>
              <a:cxnSpLocks/>
            </p:cNvCxnSpPr>
            <p:nvPr/>
          </p:nvCxnSpPr>
          <p:spPr>
            <a:xfrm>
              <a:off x="1569138" y="1997828"/>
              <a:ext cx="365653" cy="33296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31978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124A9E8-FA88-34F8-C57A-06022FDB0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138" y="2366502"/>
              <a:ext cx="362533" cy="316998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31978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02DAB567-1275-DCD3-3EE2-6117CEDF83E8}"/>
                </a:ext>
              </a:extLst>
            </p:cNvPr>
            <p:cNvSpPr/>
            <p:nvPr/>
          </p:nvSpPr>
          <p:spPr>
            <a:xfrm>
              <a:off x="1151725" y="1789391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F069CD1-01BD-3243-EACF-8354B6637212}"/>
                </a:ext>
              </a:extLst>
            </p:cNvPr>
            <p:cNvSpPr/>
            <p:nvPr/>
          </p:nvSpPr>
          <p:spPr>
            <a:xfrm>
              <a:off x="1151725" y="2425220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530C423-85E3-478E-F477-DFB0A9717EE9}"/>
                </a:ext>
              </a:extLst>
            </p:cNvPr>
            <p:cNvSpPr/>
            <p:nvPr/>
          </p:nvSpPr>
          <p:spPr>
            <a:xfrm>
              <a:off x="1908405" y="2102942"/>
              <a:ext cx="449763" cy="44976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</p:grpSp>
      <p:grpSp>
        <p:nvGrpSpPr>
          <p:cNvPr id="62" name="PHẠM DUYÊN 8 - 9Slide.vn">
            <a:extLst>
              <a:ext uri="{FF2B5EF4-FFF2-40B4-BE49-F238E27FC236}">
                <a16:creationId xmlns:a16="http://schemas.microsoft.com/office/drawing/2014/main" id="{439481C6-126A-653F-A57D-01A12E2BFC19}"/>
              </a:ext>
            </a:extLst>
          </p:cNvPr>
          <p:cNvGrpSpPr/>
          <p:nvPr/>
        </p:nvGrpSpPr>
        <p:grpSpPr>
          <a:xfrm>
            <a:off x="6871361" y="2166865"/>
            <a:ext cx="1164002" cy="1163996"/>
            <a:chOff x="531652" y="1713314"/>
            <a:chExt cx="447869" cy="447869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EDE8557-93BE-2436-AC67-C780638CC580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42F3518-FAB0-8FF8-04BD-32853B7AE72B}"/>
                </a:ext>
              </a:extLst>
            </p:cNvPr>
            <p:cNvSpPr/>
            <p:nvPr/>
          </p:nvSpPr>
          <p:spPr>
            <a:xfrm>
              <a:off x="577964" y="200337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92B9F69-753C-D0D4-4730-3FAD0E3F9395}"/>
                </a:ext>
              </a:extLst>
            </p:cNvPr>
            <p:cNvSpPr/>
            <p:nvPr/>
          </p:nvSpPr>
          <p:spPr>
            <a:xfrm>
              <a:off x="803395" y="174243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F33CE8A-1D77-DA1C-F546-3182A521A801}"/>
                </a:ext>
              </a:extLst>
            </p:cNvPr>
            <p:cNvSpPr/>
            <p:nvPr/>
          </p:nvSpPr>
          <p:spPr>
            <a:xfrm>
              <a:off x="693408" y="1877852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PHẠM DUYÊN 9 - 9Slide.vn">
            <a:extLst>
              <a:ext uri="{FF2B5EF4-FFF2-40B4-BE49-F238E27FC236}">
                <a16:creationId xmlns:a16="http://schemas.microsoft.com/office/drawing/2014/main" id="{583FE071-07D0-5BFF-DA58-2E054A2730A6}"/>
              </a:ext>
            </a:extLst>
          </p:cNvPr>
          <p:cNvSpPr/>
          <p:nvPr/>
        </p:nvSpPr>
        <p:spPr>
          <a:xfrm>
            <a:off x="2185719" y="217890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0" name="PHẠM DUYÊN 10 - 9Slide.vn">
            <a:extLst>
              <a:ext uri="{FF2B5EF4-FFF2-40B4-BE49-F238E27FC236}">
                <a16:creationId xmlns:a16="http://schemas.microsoft.com/office/drawing/2014/main" id="{0C0AB2C5-0244-E0AD-0CD5-CE4389788C40}"/>
              </a:ext>
            </a:extLst>
          </p:cNvPr>
          <p:cNvSpPr/>
          <p:nvPr/>
        </p:nvSpPr>
        <p:spPr>
          <a:xfrm>
            <a:off x="2185719" y="383625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PHẠM DUYÊN 11 - 9Slide.vn">
            <a:extLst>
              <a:ext uri="{FF2B5EF4-FFF2-40B4-BE49-F238E27FC236}">
                <a16:creationId xmlns:a16="http://schemas.microsoft.com/office/drawing/2014/main" id="{F2B13DEA-400B-988A-2A09-09024BDBBB11}"/>
              </a:ext>
            </a:extLst>
          </p:cNvPr>
          <p:cNvSpPr/>
          <p:nvPr/>
        </p:nvSpPr>
        <p:spPr>
          <a:xfrm>
            <a:off x="4154219" y="300440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2" name="PHẠM DUYÊN 12 - 9Slide.vn">
            <a:extLst>
              <a:ext uri="{FF2B5EF4-FFF2-40B4-BE49-F238E27FC236}">
                <a16:creationId xmlns:a16="http://schemas.microsoft.com/office/drawing/2014/main" id="{BBC58493-6C82-6C94-22D4-1977C7FBC515}"/>
              </a:ext>
            </a:extLst>
          </p:cNvPr>
          <p:cNvSpPr/>
          <p:nvPr/>
        </p:nvSpPr>
        <p:spPr>
          <a:xfrm>
            <a:off x="8321406" y="2178114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3" name="PHẠM DUYÊN 13 - 9Slide.vn">
            <a:extLst>
              <a:ext uri="{FF2B5EF4-FFF2-40B4-BE49-F238E27FC236}">
                <a16:creationId xmlns:a16="http://schemas.microsoft.com/office/drawing/2014/main" id="{100D08A3-0EAC-E496-D7A4-0591B624D482}"/>
              </a:ext>
            </a:extLst>
          </p:cNvPr>
          <p:cNvSpPr/>
          <p:nvPr/>
        </p:nvSpPr>
        <p:spPr>
          <a:xfrm>
            <a:off x="8321406" y="3835464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4" name="PHẠM DUYÊN 14 - 9Slide.vn">
            <a:extLst>
              <a:ext uri="{FF2B5EF4-FFF2-40B4-BE49-F238E27FC236}">
                <a16:creationId xmlns:a16="http://schemas.microsoft.com/office/drawing/2014/main" id="{52D38534-F8F8-36F3-33AA-EDF9237EC7B9}"/>
              </a:ext>
            </a:extLst>
          </p:cNvPr>
          <p:cNvSpPr/>
          <p:nvPr/>
        </p:nvSpPr>
        <p:spPr>
          <a:xfrm>
            <a:off x="10299431" y="3010758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96431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PHẠM DUYÊN 3 - 9Slide.vn">
            <a:extLst>
              <a:ext uri="{FF2B5EF4-FFF2-40B4-BE49-F238E27FC236}">
                <a16:creationId xmlns:a16="http://schemas.microsoft.com/office/drawing/2014/main" id="{21CD4629-F65A-C47D-0F19-6C7F0590099E}"/>
              </a:ext>
            </a:extLst>
          </p:cNvPr>
          <p:cNvGrpSpPr/>
          <p:nvPr/>
        </p:nvGrpSpPr>
        <p:grpSpPr>
          <a:xfrm>
            <a:off x="721923" y="3824391"/>
            <a:ext cx="1164002" cy="1163996"/>
            <a:chOff x="531652" y="1713314"/>
            <a:chExt cx="447869" cy="44786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366ED6-728B-8A0E-C910-8AEA347BFD2F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A13AFFB-438F-0EBF-DC2B-06AF4B4D0F44}"/>
                </a:ext>
              </a:extLst>
            </p:cNvPr>
            <p:cNvSpPr/>
            <p:nvPr/>
          </p:nvSpPr>
          <p:spPr>
            <a:xfrm>
              <a:off x="819039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8F7EFC0-2A53-CA4E-C6CA-F3EB5459F8CD}"/>
                </a:ext>
              </a:extLst>
            </p:cNvPr>
            <p:cNvSpPr/>
            <p:nvPr/>
          </p:nvSpPr>
          <p:spPr>
            <a:xfrm>
              <a:off x="570895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76D0E83A-36C4-D71F-51A0-8B407950DC6B}"/>
              </a:ext>
            </a:extLst>
          </p:cNvPr>
          <p:cNvGrpSpPr/>
          <p:nvPr/>
        </p:nvGrpSpPr>
        <p:grpSpPr>
          <a:xfrm>
            <a:off x="2182935" y="2179840"/>
            <a:ext cx="3135514" cy="2800596"/>
            <a:chOff x="1151725" y="1789391"/>
            <a:chExt cx="1206443" cy="107757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F343FC4-B8B0-1605-112C-6579737450E0}"/>
                </a:ext>
              </a:extLst>
            </p:cNvPr>
            <p:cNvCxnSpPr>
              <a:cxnSpLocks/>
            </p:cNvCxnSpPr>
            <p:nvPr/>
          </p:nvCxnSpPr>
          <p:spPr>
            <a:xfrm>
              <a:off x="1569138" y="1997828"/>
              <a:ext cx="365653" cy="332965"/>
            </a:xfrm>
            <a:prstGeom prst="line">
              <a:avLst/>
            </a:prstGeom>
            <a:ln w="28575">
              <a:solidFill>
                <a:srgbClr val="31978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8A3C603-7E90-8601-F06F-A7DE97F5D1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138" y="2366502"/>
              <a:ext cx="362533" cy="316998"/>
            </a:xfrm>
            <a:prstGeom prst="line">
              <a:avLst/>
            </a:prstGeom>
            <a:ln w="28575">
              <a:solidFill>
                <a:srgbClr val="31978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72C8A2E-49F1-5319-7C39-A7AD5907D2B0}"/>
                </a:ext>
              </a:extLst>
            </p:cNvPr>
            <p:cNvSpPr/>
            <p:nvPr/>
          </p:nvSpPr>
          <p:spPr>
            <a:xfrm>
              <a:off x="1151725" y="1789391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F6DE387-93D7-A8FB-3144-00182D1CC07F}"/>
                </a:ext>
              </a:extLst>
            </p:cNvPr>
            <p:cNvSpPr/>
            <p:nvPr/>
          </p:nvSpPr>
          <p:spPr>
            <a:xfrm>
              <a:off x="1151725" y="2425220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9644C43-07CB-CB1D-4E9A-E1561735E2B7}"/>
                </a:ext>
              </a:extLst>
            </p:cNvPr>
            <p:cNvSpPr/>
            <p:nvPr/>
          </p:nvSpPr>
          <p:spPr>
            <a:xfrm>
              <a:off x="1908405" y="2102942"/>
              <a:ext cx="449763" cy="44976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</p:grpSp>
      <p:grpSp>
        <p:nvGrpSpPr>
          <p:cNvPr id="25" name="PHẠM DUYÊN 5 - 9Slide.vn">
            <a:extLst>
              <a:ext uri="{FF2B5EF4-FFF2-40B4-BE49-F238E27FC236}">
                <a16:creationId xmlns:a16="http://schemas.microsoft.com/office/drawing/2014/main" id="{BCBA8434-C88E-B51E-32D2-43F876B7B7B0}"/>
              </a:ext>
            </a:extLst>
          </p:cNvPr>
          <p:cNvGrpSpPr/>
          <p:nvPr/>
        </p:nvGrpSpPr>
        <p:grpSpPr>
          <a:xfrm>
            <a:off x="731816" y="2166865"/>
            <a:ext cx="1164002" cy="1163996"/>
            <a:chOff x="531652" y="1713314"/>
            <a:chExt cx="447869" cy="44786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F078DC5-AE5B-D17B-7155-24E505CFA830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904E708-09C6-9EE4-25E1-844DFA8680CC}"/>
                </a:ext>
              </a:extLst>
            </p:cNvPr>
            <p:cNvSpPr/>
            <p:nvPr/>
          </p:nvSpPr>
          <p:spPr>
            <a:xfrm>
              <a:off x="567089" y="1876291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4DC105-A355-E703-E929-5538D579ADF4}"/>
                </a:ext>
              </a:extLst>
            </p:cNvPr>
            <p:cNvSpPr/>
            <p:nvPr/>
          </p:nvSpPr>
          <p:spPr>
            <a:xfrm>
              <a:off x="564842" y="173884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875B838-41CD-130C-AF81-5FACD1D3AA22}"/>
                </a:ext>
              </a:extLst>
            </p:cNvPr>
            <p:cNvSpPr/>
            <p:nvPr/>
          </p:nvSpPr>
          <p:spPr>
            <a:xfrm>
              <a:off x="567089" y="201373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514F1E-BF93-216B-F1FB-6AB7AFAD9538}"/>
                </a:ext>
              </a:extLst>
            </p:cNvPr>
            <p:cNvSpPr/>
            <p:nvPr/>
          </p:nvSpPr>
          <p:spPr>
            <a:xfrm>
              <a:off x="814470" y="1876291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0F9D107-8C70-DE55-0CD1-E6C1A89C4CE4}"/>
                </a:ext>
              </a:extLst>
            </p:cNvPr>
            <p:cNvSpPr/>
            <p:nvPr/>
          </p:nvSpPr>
          <p:spPr>
            <a:xfrm>
              <a:off x="812223" y="173884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E7AACEE-692B-DD04-F7FB-12B26C058BA6}"/>
                </a:ext>
              </a:extLst>
            </p:cNvPr>
            <p:cNvSpPr/>
            <p:nvPr/>
          </p:nvSpPr>
          <p:spPr>
            <a:xfrm>
              <a:off x="814470" y="201373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PHẠM DUYÊN 6 - 9Slide.vn">
            <a:extLst>
              <a:ext uri="{FF2B5EF4-FFF2-40B4-BE49-F238E27FC236}">
                <a16:creationId xmlns:a16="http://schemas.microsoft.com/office/drawing/2014/main" id="{B65F8814-49FD-1C54-53CF-A816CABA75AF}"/>
              </a:ext>
            </a:extLst>
          </p:cNvPr>
          <p:cNvGrpSpPr/>
          <p:nvPr/>
        </p:nvGrpSpPr>
        <p:grpSpPr>
          <a:xfrm>
            <a:off x="6861468" y="3824391"/>
            <a:ext cx="1164002" cy="1163996"/>
            <a:chOff x="531652" y="1713314"/>
            <a:chExt cx="447869" cy="447869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14B1CF4-5129-AC33-46AA-FD79648CECC2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AF8E47D-6D35-F8DB-C23A-4C92FF11551C}"/>
                </a:ext>
              </a:extLst>
            </p:cNvPr>
            <p:cNvSpPr/>
            <p:nvPr/>
          </p:nvSpPr>
          <p:spPr>
            <a:xfrm>
              <a:off x="573172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3138135-F2E6-E2DA-78EA-5DA247B631B9}"/>
                </a:ext>
              </a:extLst>
            </p:cNvPr>
            <p:cNvSpPr/>
            <p:nvPr/>
          </p:nvSpPr>
          <p:spPr>
            <a:xfrm>
              <a:off x="822682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8039091-0E42-0D60-6A7D-1D2379100CBE}"/>
                </a:ext>
              </a:extLst>
            </p:cNvPr>
            <p:cNvSpPr/>
            <p:nvPr/>
          </p:nvSpPr>
          <p:spPr>
            <a:xfrm>
              <a:off x="819039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3D2E343-E0A5-FB5D-3B79-FF4F8276E940}"/>
                </a:ext>
              </a:extLst>
            </p:cNvPr>
            <p:cNvSpPr/>
            <p:nvPr/>
          </p:nvSpPr>
          <p:spPr>
            <a:xfrm>
              <a:off x="570895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894EB35-56CB-8488-8BF2-921025CC7BFD}"/>
                </a:ext>
              </a:extLst>
            </p:cNvPr>
            <p:cNvSpPr/>
            <p:nvPr/>
          </p:nvSpPr>
          <p:spPr>
            <a:xfrm>
              <a:off x="692258" y="1874319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PHẠM DUYÊN 7 - 9Slide.vn">
            <a:extLst>
              <a:ext uri="{FF2B5EF4-FFF2-40B4-BE49-F238E27FC236}">
                <a16:creationId xmlns:a16="http://schemas.microsoft.com/office/drawing/2014/main" id="{E7FB4AFF-CDDB-10B5-1402-AD593388620E}"/>
              </a:ext>
            </a:extLst>
          </p:cNvPr>
          <p:cNvGrpSpPr/>
          <p:nvPr/>
        </p:nvGrpSpPr>
        <p:grpSpPr>
          <a:xfrm>
            <a:off x="8322480" y="2179840"/>
            <a:ext cx="3135514" cy="2800596"/>
            <a:chOff x="1151725" y="1789391"/>
            <a:chExt cx="1206443" cy="1077578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819771E-B444-CAFA-6ED6-0D8268692EEC}"/>
                </a:ext>
              </a:extLst>
            </p:cNvPr>
            <p:cNvCxnSpPr>
              <a:cxnSpLocks/>
            </p:cNvCxnSpPr>
            <p:nvPr/>
          </p:nvCxnSpPr>
          <p:spPr>
            <a:xfrm>
              <a:off x="1569138" y="1997828"/>
              <a:ext cx="365653" cy="33296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31978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124A9E8-FA88-34F8-C57A-06022FDB0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138" y="2366502"/>
              <a:ext cx="362533" cy="316998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31978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02DAB567-1275-DCD3-3EE2-6117CEDF83E8}"/>
                </a:ext>
              </a:extLst>
            </p:cNvPr>
            <p:cNvSpPr/>
            <p:nvPr/>
          </p:nvSpPr>
          <p:spPr>
            <a:xfrm>
              <a:off x="1151725" y="1789391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F069CD1-01BD-3243-EACF-8354B6637212}"/>
                </a:ext>
              </a:extLst>
            </p:cNvPr>
            <p:cNvSpPr/>
            <p:nvPr/>
          </p:nvSpPr>
          <p:spPr>
            <a:xfrm>
              <a:off x="1151725" y="2425220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530C423-85E3-478E-F477-DFB0A9717EE9}"/>
                </a:ext>
              </a:extLst>
            </p:cNvPr>
            <p:cNvSpPr/>
            <p:nvPr/>
          </p:nvSpPr>
          <p:spPr>
            <a:xfrm>
              <a:off x="1908405" y="2102942"/>
              <a:ext cx="449763" cy="44976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</p:grpSp>
      <p:grpSp>
        <p:nvGrpSpPr>
          <p:cNvPr id="62" name="PHẠM DUYÊN 8 - 9Slide.vn">
            <a:extLst>
              <a:ext uri="{FF2B5EF4-FFF2-40B4-BE49-F238E27FC236}">
                <a16:creationId xmlns:a16="http://schemas.microsoft.com/office/drawing/2014/main" id="{439481C6-126A-653F-A57D-01A12E2BFC19}"/>
              </a:ext>
            </a:extLst>
          </p:cNvPr>
          <p:cNvGrpSpPr/>
          <p:nvPr/>
        </p:nvGrpSpPr>
        <p:grpSpPr>
          <a:xfrm>
            <a:off x="6871361" y="2166865"/>
            <a:ext cx="1164002" cy="1163996"/>
            <a:chOff x="531652" y="1713314"/>
            <a:chExt cx="447869" cy="447869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EDE8557-93BE-2436-AC67-C780638CC580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42F3518-FAB0-8FF8-04BD-32853B7AE72B}"/>
                </a:ext>
              </a:extLst>
            </p:cNvPr>
            <p:cNvSpPr/>
            <p:nvPr/>
          </p:nvSpPr>
          <p:spPr>
            <a:xfrm>
              <a:off x="577964" y="200337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92B9F69-753C-D0D4-4730-3FAD0E3F9395}"/>
                </a:ext>
              </a:extLst>
            </p:cNvPr>
            <p:cNvSpPr/>
            <p:nvPr/>
          </p:nvSpPr>
          <p:spPr>
            <a:xfrm>
              <a:off x="803395" y="174243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F33CE8A-1D77-DA1C-F546-3182A521A801}"/>
                </a:ext>
              </a:extLst>
            </p:cNvPr>
            <p:cNvSpPr/>
            <p:nvPr/>
          </p:nvSpPr>
          <p:spPr>
            <a:xfrm>
              <a:off x="577964" y="174243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B61A52E-62E2-E313-7976-9A3C2DC40036}"/>
                </a:ext>
              </a:extLst>
            </p:cNvPr>
            <p:cNvSpPr/>
            <p:nvPr/>
          </p:nvSpPr>
          <p:spPr>
            <a:xfrm>
              <a:off x="803395" y="200337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PHẠM DUYÊN 9 - 9Slide.vn">
            <a:extLst>
              <a:ext uri="{FF2B5EF4-FFF2-40B4-BE49-F238E27FC236}">
                <a16:creationId xmlns:a16="http://schemas.microsoft.com/office/drawing/2014/main" id="{583FE071-07D0-5BFF-DA58-2E054A2730A6}"/>
              </a:ext>
            </a:extLst>
          </p:cNvPr>
          <p:cNvSpPr/>
          <p:nvPr/>
        </p:nvSpPr>
        <p:spPr>
          <a:xfrm>
            <a:off x="2185719" y="217890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0" name="PHẠM DUYÊN 10 - 9Slide.vn">
            <a:extLst>
              <a:ext uri="{FF2B5EF4-FFF2-40B4-BE49-F238E27FC236}">
                <a16:creationId xmlns:a16="http://schemas.microsoft.com/office/drawing/2014/main" id="{0C0AB2C5-0244-E0AD-0CD5-CE4389788C40}"/>
              </a:ext>
            </a:extLst>
          </p:cNvPr>
          <p:cNvSpPr/>
          <p:nvPr/>
        </p:nvSpPr>
        <p:spPr>
          <a:xfrm>
            <a:off x="2185719" y="383625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PHẠM DUYÊN 11 - 9Slide.vn">
            <a:extLst>
              <a:ext uri="{FF2B5EF4-FFF2-40B4-BE49-F238E27FC236}">
                <a16:creationId xmlns:a16="http://schemas.microsoft.com/office/drawing/2014/main" id="{F2B13DEA-400B-988A-2A09-09024BDBBB11}"/>
              </a:ext>
            </a:extLst>
          </p:cNvPr>
          <p:cNvSpPr/>
          <p:nvPr/>
        </p:nvSpPr>
        <p:spPr>
          <a:xfrm>
            <a:off x="4154219" y="300440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2" name="PHẠM DUYÊN 12 - 9Slide.vn">
            <a:extLst>
              <a:ext uri="{FF2B5EF4-FFF2-40B4-BE49-F238E27FC236}">
                <a16:creationId xmlns:a16="http://schemas.microsoft.com/office/drawing/2014/main" id="{BBC58493-6C82-6C94-22D4-1977C7FBC515}"/>
              </a:ext>
            </a:extLst>
          </p:cNvPr>
          <p:cNvSpPr/>
          <p:nvPr/>
        </p:nvSpPr>
        <p:spPr>
          <a:xfrm>
            <a:off x="8321406" y="2178114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3" name="PHẠM DUYÊN 13 - 9Slide.vn">
            <a:extLst>
              <a:ext uri="{FF2B5EF4-FFF2-40B4-BE49-F238E27FC236}">
                <a16:creationId xmlns:a16="http://schemas.microsoft.com/office/drawing/2014/main" id="{100D08A3-0EAC-E496-D7A4-0591B624D482}"/>
              </a:ext>
            </a:extLst>
          </p:cNvPr>
          <p:cNvSpPr/>
          <p:nvPr/>
        </p:nvSpPr>
        <p:spPr>
          <a:xfrm>
            <a:off x="8321406" y="3835464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4" name="PHẠM DUYÊN 14 - 9Slide.vn">
            <a:extLst>
              <a:ext uri="{FF2B5EF4-FFF2-40B4-BE49-F238E27FC236}">
                <a16:creationId xmlns:a16="http://schemas.microsoft.com/office/drawing/2014/main" id="{52D38534-F8F8-36F3-33AA-EDF9237EC7B9}"/>
              </a:ext>
            </a:extLst>
          </p:cNvPr>
          <p:cNvSpPr/>
          <p:nvPr/>
        </p:nvSpPr>
        <p:spPr>
          <a:xfrm>
            <a:off x="10299431" y="3010758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81579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PHẠM DUYÊN 3 - 9Slide.vn">
            <a:extLst>
              <a:ext uri="{FF2B5EF4-FFF2-40B4-BE49-F238E27FC236}">
                <a16:creationId xmlns:a16="http://schemas.microsoft.com/office/drawing/2014/main" id="{21CD4629-F65A-C47D-0F19-6C7F0590099E}"/>
              </a:ext>
            </a:extLst>
          </p:cNvPr>
          <p:cNvGrpSpPr/>
          <p:nvPr/>
        </p:nvGrpSpPr>
        <p:grpSpPr>
          <a:xfrm>
            <a:off x="721923" y="3824391"/>
            <a:ext cx="1164002" cy="1163996"/>
            <a:chOff x="531652" y="1713314"/>
            <a:chExt cx="447869" cy="44786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366ED6-728B-8A0E-C910-8AEA347BFD2F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A13AFFB-438F-0EBF-DC2B-06AF4B4D0F44}"/>
                </a:ext>
              </a:extLst>
            </p:cNvPr>
            <p:cNvSpPr/>
            <p:nvPr/>
          </p:nvSpPr>
          <p:spPr>
            <a:xfrm>
              <a:off x="819039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8F7EFC0-2A53-CA4E-C6CA-F3EB5459F8CD}"/>
                </a:ext>
              </a:extLst>
            </p:cNvPr>
            <p:cNvSpPr/>
            <p:nvPr/>
          </p:nvSpPr>
          <p:spPr>
            <a:xfrm>
              <a:off x="570895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76D0E83A-36C4-D71F-51A0-8B407950DC6B}"/>
              </a:ext>
            </a:extLst>
          </p:cNvPr>
          <p:cNvGrpSpPr/>
          <p:nvPr/>
        </p:nvGrpSpPr>
        <p:grpSpPr>
          <a:xfrm>
            <a:off x="2182935" y="2179840"/>
            <a:ext cx="3135514" cy="2800596"/>
            <a:chOff x="1151725" y="1789391"/>
            <a:chExt cx="1206443" cy="107757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F343FC4-B8B0-1605-112C-6579737450E0}"/>
                </a:ext>
              </a:extLst>
            </p:cNvPr>
            <p:cNvCxnSpPr>
              <a:cxnSpLocks/>
            </p:cNvCxnSpPr>
            <p:nvPr/>
          </p:nvCxnSpPr>
          <p:spPr>
            <a:xfrm>
              <a:off x="1569138" y="1997828"/>
              <a:ext cx="365653" cy="332965"/>
            </a:xfrm>
            <a:prstGeom prst="line">
              <a:avLst/>
            </a:prstGeom>
            <a:ln w="28575">
              <a:solidFill>
                <a:srgbClr val="31978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8A3C603-7E90-8601-F06F-A7DE97F5D1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138" y="2366502"/>
              <a:ext cx="362533" cy="316998"/>
            </a:xfrm>
            <a:prstGeom prst="line">
              <a:avLst/>
            </a:prstGeom>
            <a:ln w="28575">
              <a:solidFill>
                <a:srgbClr val="31978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72C8A2E-49F1-5319-7C39-A7AD5907D2B0}"/>
                </a:ext>
              </a:extLst>
            </p:cNvPr>
            <p:cNvSpPr/>
            <p:nvPr/>
          </p:nvSpPr>
          <p:spPr>
            <a:xfrm>
              <a:off x="1151725" y="1789391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F6DE387-93D7-A8FB-3144-00182D1CC07F}"/>
                </a:ext>
              </a:extLst>
            </p:cNvPr>
            <p:cNvSpPr/>
            <p:nvPr/>
          </p:nvSpPr>
          <p:spPr>
            <a:xfrm>
              <a:off x="1151725" y="2425220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9644C43-07CB-CB1D-4E9A-E1561735E2B7}"/>
                </a:ext>
              </a:extLst>
            </p:cNvPr>
            <p:cNvSpPr/>
            <p:nvPr/>
          </p:nvSpPr>
          <p:spPr>
            <a:xfrm>
              <a:off x="1908405" y="2102942"/>
              <a:ext cx="449763" cy="44976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</p:grpSp>
      <p:grpSp>
        <p:nvGrpSpPr>
          <p:cNvPr id="25" name="PHẠM DUYÊN 5 - 9Slide.vn">
            <a:extLst>
              <a:ext uri="{FF2B5EF4-FFF2-40B4-BE49-F238E27FC236}">
                <a16:creationId xmlns:a16="http://schemas.microsoft.com/office/drawing/2014/main" id="{BCBA8434-C88E-B51E-32D2-43F876B7B7B0}"/>
              </a:ext>
            </a:extLst>
          </p:cNvPr>
          <p:cNvGrpSpPr/>
          <p:nvPr/>
        </p:nvGrpSpPr>
        <p:grpSpPr>
          <a:xfrm>
            <a:off x="731816" y="2166865"/>
            <a:ext cx="1164002" cy="1163996"/>
            <a:chOff x="531652" y="1713314"/>
            <a:chExt cx="447869" cy="44786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F078DC5-AE5B-D17B-7155-24E505CFA830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4DC105-A355-E703-E929-5538D579ADF4}"/>
                </a:ext>
              </a:extLst>
            </p:cNvPr>
            <p:cNvSpPr/>
            <p:nvPr/>
          </p:nvSpPr>
          <p:spPr>
            <a:xfrm>
              <a:off x="564842" y="173884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875B838-41CD-130C-AF81-5FACD1D3AA22}"/>
                </a:ext>
              </a:extLst>
            </p:cNvPr>
            <p:cNvSpPr/>
            <p:nvPr/>
          </p:nvSpPr>
          <p:spPr>
            <a:xfrm>
              <a:off x="567089" y="201373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0F9D107-8C70-DE55-0CD1-E6C1A89C4CE4}"/>
                </a:ext>
              </a:extLst>
            </p:cNvPr>
            <p:cNvSpPr/>
            <p:nvPr/>
          </p:nvSpPr>
          <p:spPr>
            <a:xfrm>
              <a:off x="812223" y="173884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E7AACEE-692B-DD04-F7FB-12B26C058BA6}"/>
                </a:ext>
              </a:extLst>
            </p:cNvPr>
            <p:cNvSpPr/>
            <p:nvPr/>
          </p:nvSpPr>
          <p:spPr>
            <a:xfrm>
              <a:off x="814470" y="2013736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PHẠM DUYÊN 6 - 9Slide.vn">
            <a:extLst>
              <a:ext uri="{FF2B5EF4-FFF2-40B4-BE49-F238E27FC236}">
                <a16:creationId xmlns:a16="http://schemas.microsoft.com/office/drawing/2014/main" id="{B65F8814-49FD-1C54-53CF-A816CABA75AF}"/>
              </a:ext>
            </a:extLst>
          </p:cNvPr>
          <p:cNvGrpSpPr/>
          <p:nvPr/>
        </p:nvGrpSpPr>
        <p:grpSpPr>
          <a:xfrm>
            <a:off x="6861468" y="3824391"/>
            <a:ext cx="1164002" cy="1163996"/>
            <a:chOff x="531652" y="1713314"/>
            <a:chExt cx="447869" cy="447869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14B1CF4-5129-AC33-46AA-FD79648CECC2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8039091-0E42-0D60-6A7D-1D2379100CBE}"/>
                </a:ext>
              </a:extLst>
            </p:cNvPr>
            <p:cNvSpPr/>
            <p:nvPr/>
          </p:nvSpPr>
          <p:spPr>
            <a:xfrm>
              <a:off x="819039" y="1747220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3D2E343-E0A5-FB5D-3B79-FF4F8276E940}"/>
                </a:ext>
              </a:extLst>
            </p:cNvPr>
            <p:cNvSpPr/>
            <p:nvPr/>
          </p:nvSpPr>
          <p:spPr>
            <a:xfrm>
              <a:off x="570895" y="2001417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PHẠM DUYÊN 7 - 9Slide.vn">
            <a:extLst>
              <a:ext uri="{FF2B5EF4-FFF2-40B4-BE49-F238E27FC236}">
                <a16:creationId xmlns:a16="http://schemas.microsoft.com/office/drawing/2014/main" id="{E7FB4AFF-CDDB-10B5-1402-AD593388620E}"/>
              </a:ext>
            </a:extLst>
          </p:cNvPr>
          <p:cNvGrpSpPr/>
          <p:nvPr/>
        </p:nvGrpSpPr>
        <p:grpSpPr>
          <a:xfrm>
            <a:off x="8322480" y="2179840"/>
            <a:ext cx="3135514" cy="2800596"/>
            <a:chOff x="1151725" y="1789391"/>
            <a:chExt cx="1206443" cy="1077578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819771E-B444-CAFA-6ED6-0D8268692EEC}"/>
                </a:ext>
              </a:extLst>
            </p:cNvPr>
            <p:cNvCxnSpPr>
              <a:cxnSpLocks/>
            </p:cNvCxnSpPr>
            <p:nvPr/>
          </p:nvCxnSpPr>
          <p:spPr>
            <a:xfrm>
              <a:off x="1569138" y="1997828"/>
              <a:ext cx="365653" cy="33296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31978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124A9E8-FA88-34F8-C57A-06022FDB0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138" y="2366502"/>
              <a:ext cx="362533" cy="316998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31978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02DAB567-1275-DCD3-3EE2-6117CEDF83E8}"/>
                </a:ext>
              </a:extLst>
            </p:cNvPr>
            <p:cNvSpPr/>
            <p:nvPr/>
          </p:nvSpPr>
          <p:spPr>
            <a:xfrm>
              <a:off x="1151725" y="1789391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F069CD1-01BD-3243-EACF-8354B6637212}"/>
                </a:ext>
              </a:extLst>
            </p:cNvPr>
            <p:cNvSpPr/>
            <p:nvPr/>
          </p:nvSpPr>
          <p:spPr>
            <a:xfrm>
              <a:off x="1151725" y="2425220"/>
              <a:ext cx="441749" cy="44174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530C423-85E3-478E-F477-DFB0A9717EE9}"/>
                </a:ext>
              </a:extLst>
            </p:cNvPr>
            <p:cNvSpPr/>
            <p:nvPr/>
          </p:nvSpPr>
          <p:spPr>
            <a:xfrm>
              <a:off x="1908405" y="2102942"/>
              <a:ext cx="449763" cy="44976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B8E3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>
                  <a:solidFill>
                    <a:schemeClr val="accent6"/>
                  </a:solidFill>
                </a:rPr>
                <a:t>?</a:t>
              </a:r>
            </a:p>
          </p:txBody>
        </p:sp>
      </p:grpSp>
      <p:grpSp>
        <p:nvGrpSpPr>
          <p:cNvPr id="62" name="PHẠM DUYÊN 8 - 9Slide.vn">
            <a:extLst>
              <a:ext uri="{FF2B5EF4-FFF2-40B4-BE49-F238E27FC236}">
                <a16:creationId xmlns:a16="http://schemas.microsoft.com/office/drawing/2014/main" id="{439481C6-126A-653F-A57D-01A12E2BFC19}"/>
              </a:ext>
            </a:extLst>
          </p:cNvPr>
          <p:cNvGrpSpPr/>
          <p:nvPr/>
        </p:nvGrpSpPr>
        <p:grpSpPr>
          <a:xfrm>
            <a:off x="6871361" y="2166865"/>
            <a:ext cx="1164002" cy="1163996"/>
            <a:chOff x="531652" y="1713314"/>
            <a:chExt cx="447869" cy="447869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EDE8557-93BE-2436-AC67-C780638CC580}"/>
                </a:ext>
              </a:extLst>
            </p:cNvPr>
            <p:cNvSpPr/>
            <p:nvPr/>
          </p:nvSpPr>
          <p:spPr>
            <a:xfrm>
              <a:off x="531652" y="1713314"/>
              <a:ext cx="447869" cy="447869"/>
            </a:xfrm>
            <a:prstGeom prst="roundRect">
              <a:avLst/>
            </a:prstGeom>
            <a:solidFill>
              <a:srgbClr val="FFF482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42F3518-FAB0-8FF8-04BD-32853B7AE72B}"/>
                </a:ext>
              </a:extLst>
            </p:cNvPr>
            <p:cNvSpPr/>
            <p:nvPr/>
          </p:nvSpPr>
          <p:spPr>
            <a:xfrm>
              <a:off x="577964" y="200337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92B9F69-753C-D0D4-4730-3FAD0E3F9395}"/>
                </a:ext>
              </a:extLst>
            </p:cNvPr>
            <p:cNvSpPr/>
            <p:nvPr/>
          </p:nvSpPr>
          <p:spPr>
            <a:xfrm>
              <a:off x="803395" y="1742435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F33CE8A-1D77-DA1C-F546-3182A521A801}"/>
                </a:ext>
              </a:extLst>
            </p:cNvPr>
            <p:cNvSpPr/>
            <p:nvPr/>
          </p:nvSpPr>
          <p:spPr>
            <a:xfrm>
              <a:off x="689744" y="1876204"/>
              <a:ext cx="128860" cy="128860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PHẠM DUYÊN 9 - 9Slide.vn">
            <a:extLst>
              <a:ext uri="{FF2B5EF4-FFF2-40B4-BE49-F238E27FC236}">
                <a16:creationId xmlns:a16="http://schemas.microsoft.com/office/drawing/2014/main" id="{583FE071-07D0-5BFF-DA58-2E054A2730A6}"/>
              </a:ext>
            </a:extLst>
          </p:cNvPr>
          <p:cNvSpPr/>
          <p:nvPr/>
        </p:nvSpPr>
        <p:spPr>
          <a:xfrm>
            <a:off x="2185719" y="217890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0" name="PHẠM DUYÊN 10 - 9Slide.vn">
            <a:extLst>
              <a:ext uri="{FF2B5EF4-FFF2-40B4-BE49-F238E27FC236}">
                <a16:creationId xmlns:a16="http://schemas.microsoft.com/office/drawing/2014/main" id="{0C0AB2C5-0244-E0AD-0CD5-CE4389788C40}"/>
              </a:ext>
            </a:extLst>
          </p:cNvPr>
          <p:cNvSpPr/>
          <p:nvPr/>
        </p:nvSpPr>
        <p:spPr>
          <a:xfrm>
            <a:off x="2185719" y="383625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PHẠM DUYÊN 11 - 9Slide.vn">
            <a:extLst>
              <a:ext uri="{FF2B5EF4-FFF2-40B4-BE49-F238E27FC236}">
                <a16:creationId xmlns:a16="http://schemas.microsoft.com/office/drawing/2014/main" id="{F2B13DEA-400B-988A-2A09-09024BDBBB11}"/>
              </a:ext>
            </a:extLst>
          </p:cNvPr>
          <p:cNvSpPr/>
          <p:nvPr/>
        </p:nvSpPr>
        <p:spPr>
          <a:xfrm>
            <a:off x="4154219" y="3004407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2" name="PHẠM DUYÊN 12 - 9Slide.vn">
            <a:extLst>
              <a:ext uri="{FF2B5EF4-FFF2-40B4-BE49-F238E27FC236}">
                <a16:creationId xmlns:a16="http://schemas.microsoft.com/office/drawing/2014/main" id="{BBC58493-6C82-6C94-22D4-1977C7FBC515}"/>
              </a:ext>
            </a:extLst>
          </p:cNvPr>
          <p:cNvSpPr/>
          <p:nvPr/>
        </p:nvSpPr>
        <p:spPr>
          <a:xfrm>
            <a:off x="8321406" y="2178114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3" name="PHẠM DUYÊN 13 - 9Slide.vn">
            <a:extLst>
              <a:ext uri="{FF2B5EF4-FFF2-40B4-BE49-F238E27FC236}">
                <a16:creationId xmlns:a16="http://schemas.microsoft.com/office/drawing/2014/main" id="{100D08A3-0EAC-E496-D7A4-0591B624D482}"/>
              </a:ext>
            </a:extLst>
          </p:cNvPr>
          <p:cNvSpPr/>
          <p:nvPr/>
        </p:nvSpPr>
        <p:spPr>
          <a:xfrm>
            <a:off x="8321406" y="3835464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4" name="PHẠM DUYÊN 14 - 9Slide.vn">
            <a:extLst>
              <a:ext uri="{FF2B5EF4-FFF2-40B4-BE49-F238E27FC236}">
                <a16:creationId xmlns:a16="http://schemas.microsoft.com/office/drawing/2014/main" id="{52D38534-F8F8-36F3-33AA-EDF9237EC7B9}"/>
              </a:ext>
            </a:extLst>
          </p:cNvPr>
          <p:cNvSpPr/>
          <p:nvPr/>
        </p:nvSpPr>
        <p:spPr>
          <a:xfrm>
            <a:off x="10299431" y="3010758"/>
            <a:ext cx="1148094" cy="11480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38671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F780932A-799E-53AD-F8E5-DA1CD0342272}"/>
              </a:ext>
            </a:extLst>
          </p:cNvPr>
          <p:cNvGrpSpPr/>
          <p:nvPr/>
        </p:nvGrpSpPr>
        <p:grpSpPr>
          <a:xfrm>
            <a:off x="3354173" y="4859457"/>
            <a:ext cx="5512237" cy="862410"/>
            <a:chOff x="2569709" y="6264824"/>
            <a:chExt cx="6922212" cy="1083004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13682C22-B6A5-2984-9591-A955DA09759E}"/>
                </a:ext>
              </a:extLst>
            </p:cNvPr>
            <p:cNvSpPr txBox="1">
              <a:spLocks/>
            </p:cNvSpPr>
            <p:nvPr/>
          </p:nvSpPr>
          <p:spPr>
            <a:xfrm>
              <a:off x="3932403" y="6512691"/>
              <a:ext cx="1467732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và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25" name="Group 120">
              <a:extLst>
                <a:ext uri="{FF2B5EF4-FFF2-40B4-BE49-F238E27FC236}">
                  <a16:creationId xmlns:a16="http://schemas.microsoft.com/office/drawing/2014/main" id="{F750EDC5-B334-2329-E2FA-28CD86A5BC5F}"/>
                </a:ext>
              </a:extLst>
            </p:cNvPr>
            <p:cNvGrpSpPr/>
            <p:nvPr/>
          </p:nvGrpSpPr>
          <p:grpSpPr>
            <a:xfrm>
              <a:off x="2569709" y="6264824"/>
              <a:ext cx="6922212" cy="1083004"/>
              <a:chOff x="790576" y="4479528"/>
              <a:chExt cx="2362226" cy="381503"/>
            </a:xfrm>
            <a:solidFill>
              <a:schemeClr val="accent2"/>
            </a:solidFill>
          </p:grpSpPr>
          <p:sp>
            <p:nvSpPr>
              <p:cNvPr id="27" name="Rounded Rectangle 121">
                <a:extLst>
                  <a:ext uri="{FF2B5EF4-FFF2-40B4-BE49-F238E27FC236}">
                    <a16:creationId xmlns:a16="http://schemas.microsoft.com/office/drawing/2014/main" id="{96BCD1EE-2B97-6BC8-C54C-5900BA35BBFB}"/>
                  </a:ext>
                </a:extLst>
              </p:cNvPr>
              <p:cNvSpPr/>
              <p:nvPr/>
            </p:nvSpPr>
            <p:spPr>
              <a:xfrm>
                <a:off x="1690132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4DD636D-5B2D-4F5F-A69B-D65A840899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66010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47" name="Rounded Rectangle 121">
                <a:extLst>
                  <a:ext uri="{FF2B5EF4-FFF2-40B4-BE49-F238E27FC236}">
                    <a16:creationId xmlns:a16="http://schemas.microsoft.com/office/drawing/2014/main" id="{00835C45-C336-BEFB-1E27-5B89C96C5470}"/>
                  </a:ext>
                </a:extLst>
              </p:cNvPr>
              <p:cNvSpPr/>
              <p:nvPr/>
            </p:nvSpPr>
            <p:spPr>
              <a:xfrm>
                <a:off x="790576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3C9626D0-B670-E86F-0DE5-BEF416363E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456" y="4479533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49" name="Rounded Rectangle 121">
                <a:extLst>
                  <a:ext uri="{FF2B5EF4-FFF2-40B4-BE49-F238E27FC236}">
                    <a16:creationId xmlns:a16="http://schemas.microsoft.com/office/drawing/2014/main" id="{872D34C5-E698-53FA-2FAB-68D868329123}"/>
                  </a:ext>
                </a:extLst>
              </p:cNvPr>
              <p:cNvSpPr/>
              <p:nvPr/>
            </p:nvSpPr>
            <p:spPr>
              <a:xfrm>
                <a:off x="2804483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8916859C-EEE6-4CAA-7405-0EC890F3EE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80365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ECFB479C-F034-E2CB-3D5E-1348C6211A55}"/>
                </a:ext>
              </a:extLst>
            </p:cNvPr>
            <p:cNvSpPr txBox="1">
              <a:spLocks/>
            </p:cNvSpPr>
            <p:nvPr/>
          </p:nvSpPr>
          <p:spPr>
            <a:xfrm>
              <a:off x="6559123" y="6512691"/>
              <a:ext cx="1717285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được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57" name="PHẠM DUYÊN 2 - 9Slide.vn">
            <a:extLst>
              <a:ext uri="{FF2B5EF4-FFF2-40B4-BE49-F238E27FC236}">
                <a16:creationId xmlns:a16="http://schemas.microsoft.com/office/drawing/2014/main" id="{CA3EB20E-31DB-D539-3450-9297478766E4}"/>
              </a:ext>
            </a:extLst>
          </p:cNvPr>
          <p:cNvGrpSpPr/>
          <p:nvPr/>
        </p:nvGrpSpPr>
        <p:grpSpPr>
          <a:xfrm>
            <a:off x="8053601" y="4857516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58" name="Rounded Rectangle 121">
              <a:extLst>
                <a:ext uri="{FF2B5EF4-FFF2-40B4-BE49-F238E27FC236}">
                  <a16:creationId xmlns:a16="http://schemas.microsoft.com/office/drawing/2014/main" id="{26DAC6AA-6317-C301-4431-826EB4B9FB3E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ED5566F4-E625-537C-ABDB-2B948051FD70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8</a:t>
              </a:r>
              <a:endParaRPr lang="en-GB" sz="6600" b="1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4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1" name="PHẠM DUYÊN 5 - 9Slide.vn" descr="F:\AAA-LÀM ẢNH SLIDE\Bai5-LT-2(1).png">
            <a:extLst>
              <a:ext uri="{FF2B5EF4-FFF2-40B4-BE49-F238E27FC236}">
                <a16:creationId xmlns:a16="http://schemas.microsoft.com/office/drawing/2014/main" id="{2A140C30-4FAD-D289-2251-1B4B34BBF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7570" y="1378023"/>
            <a:ext cx="6170730" cy="2691018"/>
          </a:xfrm>
          <a:prstGeom prst="rect">
            <a:avLst/>
          </a:prstGeom>
          <a:noFill/>
        </p:spPr>
      </p:pic>
      <p:sp>
        <p:nvSpPr>
          <p:cNvPr id="22" name="PHẠM DUYÊN 6 - 9Slide.vn">
            <a:extLst>
              <a:ext uri="{FF2B5EF4-FFF2-40B4-BE49-F238E27FC236}">
                <a16:creationId xmlns:a16="http://schemas.microsoft.com/office/drawing/2014/main" id="{19BC9972-8899-DB41-C12C-D788B23FC18C}"/>
              </a:ext>
            </a:extLst>
          </p:cNvPr>
          <p:cNvSpPr txBox="1"/>
          <p:nvPr/>
        </p:nvSpPr>
        <p:spPr>
          <a:xfrm>
            <a:off x="2396935" y="1756983"/>
            <a:ext cx="10660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a)</a:t>
            </a:r>
          </a:p>
        </p:txBody>
      </p:sp>
      <p:grpSp>
        <p:nvGrpSpPr>
          <p:cNvPr id="51" name="PHẠM DUYÊN 7 - 9Slide.vn">
            <a:extLst>
              <a:ext uri="{FF2B5EF4-FFF2-40B4-BE49-F238E27FC236}">
                <a16:creationId xmlns:a16="http://schemas.microsoft.com/office/drawing/2014/main" id="{D57E6B74-C4B9-636C-6BCA-5E3DE29DE70A}"/>
              </a:ext>
            </a:extLst>
          </p:cNvPr>
          <p:cNvGrpSpPr/>
          <p:nvPr/>
        </p:nvGrpSpPr>
        <p:grpSpPr>
          <a:xfrm>
            <a:off x="3351432" y="4857516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52" name="Rounded Rectangle 121">
              <a:extLst>
                <a:ext uri="{FF2B5EF4-FFF2-40B4-BE49-F238E27FC236}">
                  <a16:creationId xmlns:a16="http://schemas.microsoft.com/office/drawing/2014/main" id="{33B22A53-B927-0AC5-FEC8-34EF36E29408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953EF3A0-9E48-B00F-D702-5478B3A34D70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4" name="PHẠM DUYÊN 8 - 9Slide.vn">
            <a:extLst>
              <a:ext uri="{FF2B5EF4-FFF2-40B4-BE49-F238E27FC236}">
                <a16:creationId xmlns:a16="http://schemas.microsoft.com/office/drawing/2014/main" id="{E5EC55F8-F2D7-C191-8F3F-0A3587EB5C15}"/>
              </a:ext>
            </a:extLst>
          </p:cNvPr>
          <p:cNvGrpSpPr/>
          <p:nvPr/>
        </p:nvGrpSpPr>
        <p:grpSpPr>
          <a:xfrm>
            <a:off x="5460392" y="4857516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55" name="Rounded Rectangle 121">
              <a:extLst>
                <a:ext uri="{FF2B5EF4-FFF2-40B4-BE49-F238E27FC236}">
                  <a16:creationId xmlns:a16="http://schemas.microsoft.com/office/drawing/2014/main" id="{A7A2AB7F-F890-FE3B-791D-BCED5938DD39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F5D319DE-5C38-9C3B-D386-AD5E47B47CF9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2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2" name="PHẠM DUYÊN 1 - 9Slide.vn">
            <a:extLst>
              <a:ext uri="{FF2B5EF4-FFF2-40B4-BE49-F238E27FC236}">
                <a16:creationId xmlns:a16="http://schemas.microsoft.com/office/drawing/2014/main" id="{19BC9972-8899-DB41-C12C-D788B23FC18C}"/>
              </a:ext>
            </a:extLst>
          </p:cNvPr>
          <p:cNvSpPr txBox="1"/>
          <p:nvPr/>
        </p:nvSpPr>
        <p:spPr>
          <a:xfrm>
            <a:off x="2396935" y="1756983"/>
            <a:ext cx="10660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b</a:t>
            </a:r>
            <a:r>
              <a:rPr lang="en-GB" sz="5000"/>
              <a:t>)</a:t>
            </a:r>
            <a:endParaRPr lang="en-GB" sz="5000" dirty="0"/>
          </a:p>
        </p:txBody>
      </p:sp>
      <p:pic>
        <p:nvPicPr>
          <p:cNvPr id="11" name="Picture 4" descr="F:\AAA-LÀM ẢNH SLIDE\Bai5-LT-2(2).png">
            <a:extLst>
              <a:ext uri="{FF2B5EF4-FFF2-40B4-BE49-F238E27FC236}">
                <a16:creationId xmlns:a16="http://schemas.microsoft.com/office/drawing/2014/main" id="{436B2234-7E92-2558-17D9-2E3B1EB0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9973" y="1429887"/>
            <a:ext cx="6249023" cy="2723574"/>
          </a:xfrm>
          <a:prstGeom prst="rect">
            <a:avLst/>
          </a:prstGeom>
          <a:noFill/>
        </p:spPr>
      </p:pic>
      <p:grpSp>
        <p:nvGrpSpPr>
          <p:cNvPr id="12" name="PHẠM DUYÊN 11 - 9Slide.vn">
            <a:extLst>
              <a:ext uri="{FF2B5EF4-FFF2-40B4-BE49-F238E27FC236}">
                <a16:creationId xmlns:a16="http://schemas.microsoft.com/office/drawing/2014/main" id="{D9BD5E1A-25F2-571F-1563-FB85DB9BA21D}"/>
              </a:ext>
            </a:extLst>
          </p:cNvPr>
          <p:cNvGrpSpPr/>
          <p:nvPr/>
        </p:nvGrpSpPr>
        <p:grpSpPr>
          <a:xfrm>
            <a:off x="3695923" y="4792782"/>
            <a:ext cx="4588303" cy="862410"/>
            <a:chOff x="2569709" y="6264824"/>
            <a:chExt cx="5761940" cy="10830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5EBC1D7C-3EBB-2C7B-6DFB-EF9EA1189A59}"/>
                </a:ext>
              </a:extLst>
            </p:cNvPr>
            <p:cNvSpPr txBox="1">
              <a:spLocks/>
            </p:cNvSpPr>
            <p:nvPr/>
          </p:nvSpPr>
          <p:spPr>
            <a:xfrm>
              <a:off x="3657291" y="6512691"/>
              <a:ext cx="1467732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gồm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4" name="Group 120">
              <a:extLst>
                <a:ext uri="{FF2B5EF4-FFF2-40B4-BE49-F238E27FC236}">
                  <a16:creationId xmlns:a16="http://schemas.microsoft.com/office/drawing/2014/main" id="{77B1FE14-A86E-B052-80C4-1A07E54DA7B5}"/>
                </a:ext>
              </a:extLst>
            </p:cNvPr>
            <p:cNvGrpSpPr/>
            <p:nvPr/>
          </p:nvGrpSpPr>
          <p:grpSpPr>
            <a:xfrm>
              <a:off x="2569709" y="6264824"/>
              <a:ext cx="5761940" cy="1083004"/>
              <a:chOff x="790576" y="4479528"/>
              <a:chExt cx="1966280" cy="381503"/>
            </a:xfrm>
            <a:solidFill>
              <a:schemeClr val="accent2"/>
            </a:solidFill>
          </p:grpSpPr>
          <p:sp>
            <p:nvSpPr>
              <p:cNvPr id="16" name="Rounded Rectangle 121">
                <a:extLst>
                  <a:ext uri="{FF2B5EF4-FFF2-40B4-BE49-F238E27FC236}">
                    <a16:creationId xmlns:a16="http://schemas.microsoft.com/office/drawing/2014/main" id="{5A54CE5F-FC5A-9081-8182-6580E1087A4C}"/>
                  </a:ext>
                </a:extLst>
              </p:cNvPr>
              <p:cNvSpPr/>
              <p:nvPr/>
            </p:nvSpPr>
            <p:spPr>
              <a:xfrm>
                <a:off x="1690132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5972DFA-E7F0-2098-C9A9-9547DAD01C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66010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18" name="Rounded Rectangle 121">
                <a:extLst>
                  <a:ext uri="{FF2B5EF4-FFF2-40B4-BE49-F238E27FC236}">
                    <a16:creationId xmlns:a16="http://schemas.microsoft.com/office/drawing/2014/main" id="{E86669C1-50E3-7D95-F611-E2F8D7611DC0}"/>
                  </a:ext>
                </a:extLst>
              </p:cNvPr>
              <p:cNvSpPr/>
              <p:nvPr/>
            </p:nvSpPr>
            <p:spPr>
              <a:xfrm>
                <a:off x="790576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06DF876D-B55D-4088-B6A3-F61DF41FCE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456" y="4479533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20" name="Rounded Rectangle 121">
                <a:extLst>
                  <a:ext uri="{FF2B5EF4-FFF2-40B4-BE49-F238E27FC236}">
                    <a16:creationId xmlns:a16="http://schemas.microsoft.com/office/drawing/2014/main" id="{E962367B-E313-3D9E-B343-DA771A2B3C72}"/>
                  </a:ext>
                </a:extLst>
              </p:cNvPr>
              <p:cNvSpPr/>
              <p:nvPr/>
            </p:nvSpPr>
            <p:spPr>
              <a:xfrm>
                <a:off x="2408537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8B1957FF-E165-0457-2BF6-ED98D88D95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84419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E5330FC-BC8D-D811-8E7C-85BB4B015CE2}"/>
                </a:ext>
              </a:extLst>
            </p:cNvPr>
            <p:cNvSpPr txBox="1">
              <a:spLocks/>
            </p:cNvSpPr>
            <p:nvPr/>
          </p:nvSpPr>
          <p:spPr>
            <a:xfrm>
              <a:off x="6355779" y="6512691"/>
              <a:ext cx="1467732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và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30" name="PHẠM DUYÊN 12 - 9Slide.vn">
            <a:extLst>
              <a:ext uri="{FF2B5EF4-FFF2-40B4-BE49-F238E27FC236}">
                <a16:creationId xmlns:a16="http://schemas.microsoft.com/office/drawing/2014/main" id="{43D39E71-D077-17B3-4CB6-636AA12DE328}"/>
              </a:ext>
            </a:extLst>
          </p:cNvPr>
          <p:cNvGrpSpPr/>
          <p:nvPr/>
        </p:nvGrpSpPr>
        <p:grpSpPr>
          <a:xfrm>
            <a:off x="3693182" y="4790841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31" name="Rounded Rectangle 121">
              <a:extLst>
                <a:ext uri="{FF2B5EF4-FFF2-40B4-BE49-F238E27FC236}">
                  <a16:creationId xmlns:a16="http://schemas.microsoft.com/office/drawing/2014/main" id="{F381AEFA-6B83-F209-73A9-27253E351334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3CE44E1B-D4D2-DE5B-73DD-28E5C9AC77F7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33" name="PHẠM DUYÊN 13 - 9Slide.vn">
            <a:extLst>
              <a:ext uri="{FF2B5EF4-FFF2-40B4-BE49-F238E27FC236}">
                <a16:creationId xmlns:a16="http://schemas.microsoft.com/office/drawing/2014/main" id="{DB04F967-BB7F-9AED-59C7-A3234FFFEBE8}"/>
              </a:ext>
            </a:extLst>
          </p:cNvPr>
          <p:cNvGrpSpPr/>
          <p:nvPr/>
        </p:nvGrpSpPr>
        <p:grpSpPr>
          <a:xfrm>
            <a:off x="5802142" y="4790841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34" name="Rounded Rectangle 121">
              <a:extLst>
                <a:ext uri="{FF2B5EF4-FFF2-40B4-BE49-F238E27FC236}">
                  <a16:creationId xmlns:a16="http://schemas.microsoft.com/office/drawing/2014/main" id="{E95FA71F-1EBA-B517-2724-A48F8B07EF18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34C1DE15-263B-103E-7052-5A44DD6A750D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6" name="PHẠM DUYÊN 14 - 9Slide.vn">
            <a:extLst>
              <a:ext uri="{FF2B5EF4-FFF2-40B4-BE49-F238E27FC236}">
                <a16:creationId xmlns:a16="http://schemas.microsoft.com/office/drawing/2014/main" id="{658F90E5-3784-0351-74FB-A29FBCEB1B3D}"/>
              </a:ext>
            </a:extLst>
          </p:cNvPr>
          <p:cNvGrpSpPr/>
          <p:nvPr/>
        </p:nvGrpSpPr>
        <p:grpSpPr>
          <a:xfrm>
            <a:off x="7471426" y="4790841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37" name="Rounded Rectangle 121">
              <a:extLst>
                <a:ext uri="{FF2B5EF4-FFF2-40B4-BE49-F238E27FC236}">
                  <a16:creationId xmlns:a16="http://schemas.microsoft.com/office/drawing/2014/main" id="{9DE5E1A8-B6B4-5B5E-44CE-E8C295A24773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5D09D7B-BA6E-A393-9D49-6298ACB033E3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02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8" name="PHẠM DUYÊN 3 - 9Slide.vn">
            <a:extLst>
              <a:ext uri="{FF2B5EF4-FFF2-40B4-BE49-F238E27FC236}">
                <a16:creationId xmlns:a16="http://schemas.microsoft.com/office/drawing/2014/main" id="{71F25AFA-A75F-98BC-9649-EAC657CF964C}"/>
              </a:ext>
            </a:extLst>
          </p:cNvPr>
          <p:cNvGrpSpPr/>
          <p:nvPr/>
        </p:nvGrpSpPr>
        <p:grpSpPr>
          <a:xfrm>
            <a:off x="2689601" y="1429366"/>
            <a:ext cx="1297091" cy="1999634"/>
            <a:chOff x="6576716" y="276896"/>
            <a:chExt cx="1297091" cy="1999634"/>
          </a:xfrm>
        </p:grpSpPr>
        <p:pic>
          <p:nvPicPr>
            <p:cNvPr id="12" name="Picture 2" descr="F:\AAA-LÀM ẢNH SLIDE\Bai5-LT-3(1).png">
              <a:extLst>
                <a:ext uri="{FF2B5EF4-FFF2-40B4-BE49-F238E27FC236}">
                  <a16:creationId xmlns:a16="http://schemas.microsoft.com/office/drawing/2014/main" id="{A599D2C6-40E8-C170-2E03-202DD38C35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6716" y="276896"/>
              <a:ext cx="1297091" cy="1999634"/>
            </a:xfrm>
            <a:prstGeom prst="rect">
              <a:avLst/>
            </a:prstGeom>
            <a:noFill/>
          </p:spPr>
        </p:pic>
        <p:pic>
          <p:nvPicPr>
            <p:cNvPr id="13" name="Picture 4" descr="F:\AAA-LÀM ẢNH SLIDE\Bai5-LT-3(3).png">
              <a:extLst>
                <a:ext uri="{FF2B5EF4-FFF2-40B4-BE49-F238E27FC236}">
                  <a16:creationId xmlns:a16="http://schemas.microsoft.com/office/drawing/2014/main" id="{48E15E59-3220-AFBF-D4A2-B0E450CD4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92286" y="1191920"/>
              <a:ext cx="197677" cy="197677"/>
            </a:xfrm>
            <a:prstGeom prst="rect">
              <a:avLst/>
            </a:prstGeom>
            <a:noFill/>
          </p:spPr>
        </p:pic>
        <p:pic>
          <p:nvPicPr>
            <p:cNvPr id="14" name="Picture 3" descr="F:\AAA-LÀM ẢNH SLIDE\Bai5-LT-3(2).png">
              <a:extLst>
                <a:ext uri="{FF2B5EF4-FFF2-40B4-BE49-F238E27FC236}">
                  <a16:creationId xmlns:a16="http://schemas.microsoft.com/office/drawing/2014/main" id="{A09651CD-AB05-F5FA-81D6-0B4817E01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79471" y="1215433"/>
              <a:ext cx="196506" cy="197677"/>
            </a:xfrm>
            <a:prstGeom prst="rect">
              <a:avLst/>
            </a:prstGeom>
            <a:noFill/>
          </p:spPr>
        </p:pic>
        <p:pic>
          <p:nvPicPr>
            <p:cNvPr id="15" name="Picture 4" descr="F:\AAA-LÀM ẢNH SLIDE\Bai5-LT-3(3).png">
              <a:extLst>
                <a:ext uri="{FF2B5EF4-FFF2-40B4-BE49-F238E27FC236}">
                  <a16:creationId xmlns:a16="http://schemas.microsoft.com/office/drawing/2014/main" id="{737B5068-6056-C469-3D21-64CD14411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2025" y="1227635"/>
              <a:ext cx="197677" cy="197677"/>
            </a:xfrm>
            <a:prstGeom prst="rect">
              <a:avLst/>
            </a:prstGeom>
            <a:noFill/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96F9B9-0A94-AFFB-787C-279CA4BC615D}"/>
                </a:ext>
              </a:extLst>
            </p:cNvPr>
            <p:cNvGrpSpPr/>
            <p:nvPr/>
          </p:nvGrpSpPr>
          <p:grpSpPr>
            <a:xfrm>
              <a:off x="6861810" y="1724351"/>
              <a:ext cx="740477" cy="381529"/>
              <a:chOff x="5148150" y="1293613"/>
              <a:chExt cx="555551" cy="286246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5B36666-17B1-6447-1292-469A7373DB5F}"/>
                  </a:ext>
                </a:extLst>
              </p:cNvPr>
              <p:cNvSpPr txBox="1"/>
              <p:nvPr/>
            </p:nvSpPr>
            <p:spPr>
              <a:xfrm>
                <a:off x="5148150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AD601E5-CF27-37E0-6D5B-2A541F3BA5CC}"/>
                  </a:ext>
                </a:extLst>
              </p:cNvPr>
              <p:cNvSpPr txBox="1"/>
              <p:nvPr/>
            </p:nvSpPr>
            <p:spPr>
              <a:xfrm>
                <a:off x="5477358" y="129361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7" name="PHẠM DUYÊN 4 - 9Slide.vn">
            <a:extLst>
              <a:ext uri="{FF2B5EF4-FFF2-40B4-BE49-F238E27FC236}">
                <a16:creationId xmlns:a16="http://schemas.microsoft.com/office/drawing/2014/main" id="{07A5CF85-972A-865D-5C5B-5A87F6BD2761}"/>
              </a:ext>
            </a:extLst>
          </p:cNvPr>
          <p:cNvGrpSpPr/>
          <p:nvPr/>
        </p:nvGrpSpPr>
        <p:grpSpPr>
          <a:xfrm>
            <a:off x="8184411" y="1429366"/>
            <a:ext cx="1297091" cy="1999634"/>
            <a:chOff x="4934249" y="1851660"/>
            <a:chExt cx="973156" cy="1500246"/>
          </a:xfrm>
        </p:grpSpPr>
        <p:pic>
          <p:nvPicPr>
            <p:cNvPr id="67" name="Picture 2" descr="F:\AAA-LÀM ẢNH SLIDE\Bai5-LT-3(1).png">
              <a:extLst>
                <a:ext uri="{FF2B5EF4-FFF2-40B4-BE49-F238E27FC236}">
                  <a16:creationId xmlns:a16="http://schemas.microsoft.com/office/drawing/2014/main" id="{97B11F3F-3CD8-D562-7881-86BF7390F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68" name="Picture 3" descr="F:\AAA-LÀM ẢNH SLIDE\Bai5-LT-3(2).png">
              <a:extLst>
                <a:ext uri="{FF2B5EF4-FFF2-40B4-BE49-F238E27FC236}">
                  <a16:creationId xmlns:a16="http://schemas.microsoft.com/office/drawing/2014/main" id="{106EBEC3-8E04-9D48-FC49-5A88E9E7C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9" name="Picture 3" descr="F:\AAA-LÀM ẢNH SLIDE\Bai5-LT-3(2).png">
              <a:extLst>
                <a:ext uri="{FF2B5EF4-FFF2-40B4-BE49-F238E27FC236}">
                  <a16:creationId xmlns:a16="http://schemas.microsoft.com/office/drawing/2014/main" id="{B43ADED1-2A6B-7785-FDCD-7F436E77F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0" name="Picture 4" descr="F:\AAA-LÀM ẢNH SLIDE\Bai5-LT-3(3).png">
              <a:extLst>
                <a:ext uri="{FF2B5EF4-FFF2-40B4-BE49-F238E27FC236}">
                  <a16:creationId xmlns:a16="http://schemas.microsoft.com/office/drawing/2014/main" id="{6221A52C-5325-45E4-B77D-875A325B8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1" name="Picture 4" descr="F:\AAA-LÀM ẢNH SLIDE\Bai5-LT-3(3).png">
              <a:extLst>
                <a:ext uri="{FF2B5EF4-FFF2-40B4-BE49-F238E27FC236}">
                  <a16:creationId xmlns:a16="http://schemas.microsoft.com/office/drawing/2014/main" id="{EF70B429-77DC-0ED9-1FE7-053309941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2" name="Picture 4" descr="F:\AAA-LÀM ẢNH SLIDE\Bai5-LT-3(3).png">
              <a:extLst>
                <a:ext uri="{FF2B5EF4-FFF2-40B4-BE49-F238E27FC236}">
                  <a16:creationId xmlns:a16="http://schemas.microsoft.com/office/drawing/2014/main" id="{C30746A7-F726-9131-8625-14E9C2B89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3" name="Picture 4" descr="F:\AAA-LÀM ẢNH SLIDE\Bai5-LT-3(3).png">
              <a:extLst>
                <a:ext uri="{FF2B5EF4-FFF2-40B4-BE49-F238E27FC236}">
                  <a16:creationId xmlns:a16="http://schemas.microsoft.com/office/drawing/2014/main" id="{667C87B8-9C9F-8603-BA48-5DAA1B3F0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7AF03D6-322C-714D-2C05-6582BF7812E5}"/>
                </a:ext>
              </a:extLst>
            </p:cNvPr>
            <p:cNvSpPr txBox="1"/>
            <p:nvPr/>
          </p:nvSpPr>
          <p:spPr>
            <a:xfrm>
              <a:off x="5154822" y="2940610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F321A84-71AB-C9F9-16E6-55A2E838E6FF}"/>
                </a:ext>
              </a:extLst>
            </p:cNvPr>
            <p:cNvSpPr txBox="1"/>
            <p:nvPr/>
          </p:nvSpPr>
          <p:spPr>
            <a:xfrm>
              <a:off x="5480457" y="2936563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8" name="PHẠM DUYÊN 5 - 9Slide.vn">
            <a:extLst>
              <a:ext uri="{FF2B5EF4-FFF2-40B4-BE49-F238E27FC236}">
                <a16:creationId xmlns:a16="http://schemas.microsoft.com/office/drawing/2014/main" id="{C2062661-22CC-EF3E-7217-48D159C0D4F0}"/>
              </a:ext>
            </a:extLst>
          </p:cNvPr>
          <p:cNvGrpSpPr/>
          <p:nvPr/>
        </p:nvGrpSpPr>
        <p:grpSpPr>
          <a:xfrm>
            <a:off x="2689601" y="4142889"/>
            <a:ext cx="1297091" cy="1999634"/>
            <a:chOff x="4934249" y="3495675"/>
            <a:chExt cx="973156" cy="1500246"/>
          </a:xfrm>
        </p:grpSpPr>
        <p:pic>
          <p:nvPicPr>
            <p:cNvPr id="55" name="Picture 2" descr="F:\AAA-LÀM ẢNH SLIDE\Bai5-LT-3(1).png">
              <a:extLst>
                <a:ext uri="{FF2B5EF4-FFF2-40B4-BE49-F238E27FC236}">
                  <a16:creationId xmlns:a16="http://schemas.microsoft.com/office/drawing/2014/main" id="{FECDF2F0-5470-83BD-75F6-D4AA47F95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56" name="Picture 4" descr="F:\AAA-LÀM ẢNH SLIDE\Bai5-LT-3(3).png">
              <a:extLst>
                <a:ext uri="{FF2B5EF4-FFF2-40B4-BE49-F238E27FC236}">
                  <a16:creationId xmlns:a16="http://schemas.microsoft.com/office/drawing/2014/main" id="{58AA3452-BB13-36AB-BEEC-2D159062E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7" name="Picture 3" descr="F:\AAA-LÀM ẢNH SLIDE\Bai5-LT-3(2).png">
              <a:extLst>
                <a:ext uri="{FF2B5EF4-FFF2-40B4-BE49-F238E27FC236}">
                  <a16:creationId xmlns:a16="http://schemas.microsoft.com/office/drawing/2014/main" id="{CDB82AE3-2107-B4FF-CE33-3D9C99E35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8" name="Picture 4" descr="F:\AAA-LÀM ẢNH SLIDE\Bai5-LT-3(3).png">
              <a:extLst>
                <a:ext uri="{FF2B5EF4-FFF2-40B4-BE49-F238E27FC236}">
                  <a16:creationId xmlns:a16="http://schemas.microsoft.com/office/drawing/2014/main" id="{5F385B8B-F439-4FDB-E30F-AF5EE475E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9" name="Picture 4" descr="F:\AAA-LÀM ẢNH SLIDE\Bai5-LT-3(3).png">
              <a:extLst>
                <a:ext uri="{FF2B5EF4-FFF2-40B4-BE49-F238E27FC236}">
                  <a16:creationId xmlns:a16="http://schemas.microsoft.com/office/drawing/2014/main" id="{88E8F636-1C58-9B49-AF70-9BEE148F7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0" name="Picture 4" descr="F:\AAA-LÀM ẢNH SLIDE\Bai5-LT-3(3).png">
              <a:extLst>
                <a:ext uri="{FF2B5EF4-FFF2-40B4-BE49-F238E27FC236}">
                  <a16:creationId xmlns:a16="http://schemas.microsoft.com/office/drawing/2014/main" id="{C1F886FC-650E-DC35-DA39-FDA13A1FB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1" name="Picture 4" descr="F:\AAA-LÀM ẢNH SLIDE\Bai5-LT-3(3).png">
              <a:extLst>
                <a:ext uri="{FF2B5EF4-FFF2-40B4-BE49-F238E27FC236}">
                  <a16:creationId xmlns:a16="http://schemas.microsoft.com/office/drawing/2014/main" id="{BACA0653-8583-A688-3FAA-2E019BF0F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2" name="Picture 3" descr="F:\AAA-LÀM ẢNH SLIDE\Bai5-LT-3(2).png">
              <a:extLst>
                <a:ext uri="{FF2B5EF4-FFF2-40B4-BE49-F238E27FC236}">
                  <a16:creationId xmlns:a16="http://schemas.microsoft.com/office/drawing/2014/main" id="{E046B56E-A44E-F2BF-45E6-796D584FD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3" name="Picture 3" descr="F:\AAA-LÀM ẢNH SLIDE\Bai5-LT-3(2).png">
              <a:extLst>
                <a:ext uri="{FF2B5EF4-FFF2-40B4-BE49-F238E27FC236}">
                  <a16:creationId xmlns:a16="http://schemas.microsoft.com/office/drawing/2014/main" id="{E77CF348-B37E-E81B-3BDE-23127CF4B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6E23383-9557-CB1C-46FF-8AA8AEE8CF02}"/>
                </a:ext>
              </a:extLst>
            </p:cNvPr>
            <p:cNvGrpSpPr/>
            <p:nvPr/>
          </p:nvGrpSpPr>
          <p:grpSpPr>
            <a:xfrm>
              <a:off x="5152561" y="4582720"/>
              <a:ext cx="550193" cy="285169"/>
              <a:chOff x="5167801" y="1294690"/>
              <a:chExt cx="550193" cy="28516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357388B-7FC6-5EE2-C89B-388D611ECB03}"/>
                  </a:ext>
                </a:extLst>
              </p:cNvPr>
              <p:cNvSpPr txBox="1"/>
              <p:nvPr/>
            </p:nvSpPr>
            <p:spPr>
              <a:xfrm>
                <a:off x="5167801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06754AC-8A75-6BA2-CD58-4F7C9BA6901D}"/>
                  </a:ext>
                </a:extLst>
              </p:cNvPr>
              <p:cNvSpPr txBox="1"/>
              <p:nvPr/>
            </p:nvSpPr>
            <p:spPr>
              <a:xfrm>
                <a:off x="5491651" y="129469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9" name="PHẠM DUYÊN 6 - 9Slide.vn">
            <a:extLst>
              <a:ext uri="{FF2B5EF4-FFF2-40B4-BE49-F238E27FC236}">
                <a16:creationId xmlns:a16="http://schemas.microsoft.com/office/drawing/2014/main" id="{5E2FB713-F024-EEB1-15C4-73FFA20EA070}"/>
              </a:ext>
            </a:extLst>
          </p:cNvPr>
          <p:cNvGrpSpPr/>
          <p:nvPr/>
        </p:nvGrpSpPr>
        <p:grpSpPr>
          <a:xfrm>
            <a:off x="5365726" y="4142889"/>
            <a:ext cx="1297091" cy="1999634"/>
            <a:chOff x="6698279" y="1851660"/>
            <a:chExt cx="973156" cy="1500246"/>
          </a:xfrm>
        </p:grpSpPr>
        <p:pic>
          <p:nvPicPr>
            <p:cNvPr id="46" name="Picture 2" descr="F:\AAA-LÀM ẢNH SLIDE\Bai5-LT-3(1).png">
              <a:extLst>
                <a:ext uri="{FF2B5EF4-FFF2-40B4-BE49-F238E27FC236}">
                  <a16:creationId xmlns:a16="http://schemas.microsoft.com/office/drawing/2014/main" id="{4DCC9776-70A6-4321-FF1C-831DA3039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7" name="Picture 3" descr="F:\AAA-LÀM ẢNH SLIDE\Bai5-LT-3(2).png">
              <a:extLst>
                <a:ext uri="{FF2B5EF4-FFF2-40B4-BE49-F238E27FC236}">
                  <a16:creationId xmlns:a16="http://schemas.microsoft.com/office/drawing/2014/main" id="{4AFDD239-8BAC-15D7-2570-B309ABD97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8" name="Picture 3" descr="F:\AAA-LÀM ẢNH SLIDE\Bai5-LT-3(2).png">
              <a:extLst>
                <a:ext uri="{FF2B5EF4-FFF2-40B4-BE49-F238E27FC236}">
                  <a16:creationId xmlns:a16="http://schemas.microsoft.com/office/drawing/2014/main" id="{B785C0D6-4750-B828-7ECB-32C03677C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9" name="Picture 3" descr="F:\AAA-LÀM ẢNH SLIDE\Bai5-LT-3(2).png">
              <a:extLst>
                <a:ext uri="{FF2B5EF4-FFF2-40B4-BE49-F238E27FC236}">
                  <a16:creationId xmlns:a16="http://schemas.microsoft.com/office/drawing/2014/main" id="{91A2B6C9-E6FF-AF10-523D-276241FFE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0" name="Picture 4" descr="F:\AAA-LÀM ẢNH SLIDE\Bai5-LT-3(3).png">
              <a:extLst>
                <a:ext uri="{FF2B5EF4-FFF2-40B4-BE49-F238E27FC236}">
                  <a16:creationId xmlns:a16="http://schemas.microsoft.com/office/drawing/2014/main" id="{FB4B4CB3-000C-D379-D0C1-B0ED9DBAA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1" name="Picture 3" descr="F:\AAA-LÀM ẢNH SLIDE\Bai5-LT-3(2).png">
              <a:extLst>
                <a:ext uri="{FF2B5EF4-FFF2-40B4-BE49-F238E27FC236}">
                  <a16:creationId xmlns:a16="http://schemas.microsoft.com/office/drawing/2014/main" id="{5F5996CC-2E4B-FC96-CB9E-5E538BF6F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E2B6BC0-B73F-7610-5263-21CFC78C6532}"/>
                </a:ext>
              </a:extLst>
            </p:cNvPr>
            <p:cNvGrpSpPr/>
            <p:nvPr/>
          </p:nvGrpSpPr>
          <p:grpSpPr>
            <a:xfrm>
              <a:off x="6918378" y="2937036"/>
              <a:ext cx="548406" cy="288742"/>
              <a:chOff x="5169588" y="1291116"/>
              <a:chExt cx="548406" cy="28874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E63CE1D-B76C-AFA3-E409-75F31A7FC1FC}"/>
                  </a:ext>
                </a:extLst>
              </p:cNvPr>
              <p:cNvSpPr txBox="1"/>
              <p:nvPr/>
            </p:nvSpPr>
            <p:spPr>
              <a:xfrm>
                <a:off x="5169588" y="1295162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559E84B-4128-8566-424F-F938F987EAC2}"/>
                  </a:ext>
                </a:extLst>
              </p:cNvPr>
              <p:cNvSpPr txBox="1"/>
              <p:nvPr/>
            </p:nvSpPr>
            <p:spPr>
              <a:xfrm>
                <a:off x="5491651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0" name="PHẠM DUYÊN 7 - 9Slide.vn">
            <a:extLst>
              <a:ext uri="{FF2B5EF4-FFF2-40B4-BE49-F238E27FC236}">
                <a16:creationId xmlns:a16="http://schemas.microsoft.com/office/drawing/2014/main" id="{F1124298-E44B-FD3A-767C-6F436D2DE2AD}"/>
              </a:ext>
            </a:extLst>
          </p:cNvPr>
          <p:cNvGrpSpPr/>
          <p:nvPr/>
        </p:nvGrpSpPr>
        <p:grpSpPr>
          <a:xfrm>
            <a:off x="5437006" y="1429366"/>
            <a:ext cx="1297091" cy="1999634"/>
            <a:chOff x="6698279" y="207645"/>
            <a:chExt cx="973156" cy="1500246"/>
          </a:xfrm>
        </p:grpSpPr>
        <p:pic>
          <p:nvPicPr>
            <p:cNvPr id="35" name="Picture 2" descr="F:\AAA-LÀM ẢNH SLIDE\Bai5-LT-3(1).png">
              <a:extLst>
                <a:ext uri="{FF2B5EF4-FFF2-40B4-BE49-F238E27FC236}">
                  <a16:creationId xmlns:a16="http://schemas.microsoft.com/office/drawing/2014/main" id="{E92AD246-2666-1F32-7944-47BFAF17F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36" name="Picture 4" descr="F:\AAA-LÀM ẢNH SLIDE\Bai5-LT-3(3).png">
              <a:extLst>
                <a:ext uri="{FF2B5EF4-FFF2-40B4-BE49-F238E27FC236}">
                  <a16:creationId xmlns:a16="http://schemas.microsoft.com/office/drawing/2014/main" id="{AA0DD606-0C74-E88B-1A86-271CC5AC7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95977" y="86568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7" name="Picture 3" descr="F:\AAA-LÀM ẢNH SLIDE\Bai5-LT-3(2).png">
              <a:extLst>
                <a:ext uri="{FF2B5EF4-FFF2-40B4-BE49-F238E27FC236}">
                  <a16:creationId xmlns:a16="http://schemas.microsoft.com/office/drawing/2014/main" id="{E007D436-F27F-BBC3-1415-2E5A75AF6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35741" y="92351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8" name="Picture 4" descr="F:\AAA-LÀM ẢNH SLIDE\Bai5-LT-3(3).png">
              <a:extLst>
                <a:ext uri="{FF2B5EF4-FFF2-40B4-BE49-F238E27FC236}">
                  <a16:creationId xmlns:a16="http://schemas.microsoft.com/office/drawing/2014/main" id="{36A2E6A1-D2EF-9337-6AC8-5DF999D82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9684" y="88243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9" name="Picture 3" descr="F:\AAA-LÀM ẢNH SLIDE\Bai5-LT-3(2).png">
              <a:extLst>
                <a:ext uri="{FF2B5EF4-FFF2-40B4-BE49-F238E27FC236}">
                  <a16:creationId xmlns:a16="http://schemas.microsoft.com/office/drawing/2014/main" id="{15BFA191-A38D-51EE-71E1-D6CC28D08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8092" y="92016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0" name="Picture 4" descr="F:\AAA-LÀM ẢNH SLIDE\Bai5-LT-3(3).png">
              <a:extLst>
                <a:ext uri="{FF2B5EF4-FFF2-40B4-BE49-F238E27FC236}">
                  <a16:creationId xmlns:a16="http://schemas.microsoft.com/office/drawing/2014/main" id="{5C0CF8EC-5EFC-4663-915E-4A814ECED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3208" y="77692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1" name="Picture 4" descr="F:\AAA-LÀM ẢNH SLIDE\Bai5-LT-3(3).png">
              <a:extLst>
                <a:ext uri="{FF2B5EF4-FFF2-40B4-BE49-F238E27FC236}">
                  <a16:creationId xmlns:a16="http://schemas.microsoft.com/office/drawing/2014/main" id="{05BD0D5B-ABCE-19D3-4B38-6A97BC978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60583" y="77859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2" name="Picture 3" descr="F:\AAA-LÀM ẢNH SLIDE\Bai5-LT-3(2).png">
              <a:extLst>
                <a:ext uri="{FF2B5EF4-FFF2-40B4-BE49-F238E27FC236}">
                  <a16:creationId xmlns:a16="http://schemas.microsoft.com/office/drawing/2014/main" id="{3E913976-F926-62F1-168E-8FEABE769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05372" y="740971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5A5F20D-3BFF-FC2F-2642-AD2E5FD2AEB9}"/>
                </a:ext>
              </a:extLst>
            </p:cNvPr>
            <p:cNvGrpSpPr/>
            <p:nvPr/>
          </p:nvGrpSpPr>
          <p:grpSpPr>
            <a:xfrm>
              <a:off x="6920401" y="1287780"/>
              <a:ext cx="548406" cy="299462"/>
              <a:chOff x="5167801" y="1283970"/>
              <a:chExt cx="548406" cy="29946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4C23C3E-04E4-C3EA-F91C-43D651562083}"/>
                  </a:ext>
                </a:extLst>
              </p:cNvPr>
              <p:cNvSpPr txBox="1"/>
              <p:nvPr/>
            </p:nvSpPr>
            <p:spPr>
              <a:xfrm>
                <a:off x="5167801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9DB9531-BC4F-8888-562C-25ABD6595CB6}"/>
                  </a:ext>
                </a:extLst>
              </p:cNvPr>
              <p:cNvSpPr txBox="1"/>
              <p:nvPr/>
            </p:nvSpPr>
            <p:spPr>
              <a:xfrm>
                <a:off x="5489864" y="128397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1" name="PHẠM DUYÊN 8 - 9Slide.vn">
            <a:extLst>
              <a:ext uri="{FF2B5EF4-FFF2-40B4-BE49-F238E27FC236}">
                <a16:creationId xmlns:a16="http://schemas.microsoft.com/office/drawing/2014/main" id="{D7C1264A-6A31-CB71-AF2C-9E9919A0A9CD}"/>
              </a:ext>
            </a:extLst>
          </p:cNvPr>
          <p:cNvGrpSpPr/>
          <p:nvPr/>
        </p:nvGrpSpPr>
        <p:grpSpPr>
          <a:xfrm>
            <a:off x="8184411" y="4142889"/>
            <a:ext cx="1297091" cy="1999634"/>
            <a:chOff x="6698279" y="3495675"/>
            <a:chExt cx="973156" cy="1500246"/>
          </a:xfrm>
        </p:grpSpPr>
        <p:pic>
          <p:nvPicPr>
            <p:cNvPr id="22" name="Picture 2" descr="F:\AAA-LÀM ẢNH SLIDE\Bai5-LT-3(1).png">
              <a:extLst>
                <a:ext uri="{FF2B5EF4-FFF2-40B4-BE49-F238E27FC236}">
                  <a16:creationId xmlns:a16="http://schemas.microsoft.com/office/drawing/2014/main" id="{7F462C8C-53D6-AF70-FE69-6C15A5912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23" name="Picture 4" descr="F:\AAA-LÀM ẢNH SLIDE\Bai5-LT-3(3).png">
              <a:extLst>
                <a:ext uri="{FF2B5EF4-FFF2-40B4-BE49-F238E27FC236}">
                  <a16:creationId xmlns:a16="http://schemas.microsoft.com/office/drawing/2014/main" id="{2569DD10-9B75-5CB1-133D-4AB7E7BBC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4" name="Picture 4" descr="F:\AAA-LÀM ẢNH SLIDE\Bai5-LT-3(3).png">
              <a:extLst>
                <a:ext uri="{FF2B5EF4-FFF2-40B4-BE49-F238E27FC236}">
                  <a16:creationId xmlns:a16="http://schemas.microsoft.com/office/drawing/2014/main" id="{D59C1664-2AC5-86B4-58C0-4764B88F1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5" name="Picture 4" descr="F:\AAA-LÀM ẢNH SLIDE\Bai5-LT-3(3).png">
              <a:extLst>
                <a:ext uri="{FF2B5EF4-FFF2-40B4-BE49-F238E27FC236}">
                  <a16:creationId xmlns:a16="http://schemas.microsoft.com/office/drawing/2014/main" id="{54384ADA-9DB8-2ED0-E2BA-EBA2174EE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6" name="Picture 4" descr="F:\AAA-LÀM ẢNH SLIDE\Bai5-LT-3(3).png">
              <a:extLst>
                <a:ext uri="{FF2B5EF4-FFF2-40B4-BE49-F238E27FC236}">
                  <a16:creationId xmlns:a16="http://schemas.microsoft.com/office/drawing/2014/main" id="{5B630B34-CD28-4D1F-97BD-E4D3257FE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7" name="Picture 4" descr="F:\AAA-LÀM ẢNH SLIDE\Bai5-LT-3(3).png">
              <a:extLst>
                <a:ext uri="{FF2B5EF4-FFF2-40B4-BE49-F238E27FC236}">
                  <a16:creationId xmlns:a16="http://schemas.microsoft.com/office/drawing/2014/main" id="{F04E4F9B-75EB-9044-8DC0-A62820239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8" name="Picture 4" descr="F:\AAA-LÀM ẢNH SLIDE\Bai5-LT-3(3).png">
              <a:extLst>
                <a:ext uri="{FF2B5EF4-FFF2-40B4-BE49-F238E27FC236}">
                  <a16:creationId xmlns:a16="http://schemas.microsoft.com/office/drawing/2014/main" id="{E57A26DE-44FB-ADB0-9154-0D5D3CA8E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9" name="Picture 4" descr="F:\AAA-LÀM ẢNH SLIDE\Bai5-LT-3(3).png">
              <a:extLst>
                <a:ext uri="{FF2B5EF4-FFF2-40B4-BE49-F238E27FC236}">
                  <a16:creationId xmlns:a16="http://schemas.microsoft.com/office/drawing/2014/main" id="{AF142BA7-F2E8-C329-8CCB-E67A9AAD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5-LT-3(2).png">
              <a:extLst>
                <a:ext uri="{FF2B5EF4-FFF2-40B4-BE49-F238E27FC236}">
                  <a16:creationId xmlns:a16="http://schemas.microsoft.com/office/drawing/2014/main" id="{B08817CD-A80E-4161-10E1-360145360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1" name="Picture 3" descr="F:\AAA-LÀM ẢNH SLIDE\Bai5-LT-3(2).png">
              <a:extLst>
                <a:ext uri="{FF2B5EF4-FFF2-40B4-BE49-F238E27FC236}">
                  <a16:creationId xmlns:a16="http://schemas.microsoft.com/office/drawing/2014/main" id="{BF3009A4-EC00-5B4A-3DAB-B9888A00C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3FB229-2F47-869F-A171-09CC767DC8F5}"/>
                </a:ext>
              </a:extLst>
            </p:cNvPr>
            <p:cNvGrpSpPr/>
            <p:nvPr/>
          </p:nvGrpSpPr>
          <p:grpSpPr>
            <a:xfrm>
              <a:off x="6919927" y="4579146"/>
              <a:ext cx="550193" cy="292316"/>
              <a:chOff x="5174947" y="1291116"/>
              <a:chExt cx="550193" cy="2923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B77388-3B13-6FC3-0050-F126DD9A9815}"/>
                  </a:ext>
                </a:extLst>
              </p:cNvPr>
              <p:cNvSpPr txBox="1"/>
              <p:nvPr/>
            </p:nvSpPr>
            <p:spPr>
              <a:xfrm>
                <a:off x="5174947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C0E3EF-321C-AA8C-FC7E-0754297DB86B}"/>
                  </a:ext>
                </a:extLst>
              </p:cNvPr>
              <p:cNvSpPr txBox="1"/>
              <p:nvPr/>
            </p:nvSpPr>
            <p:spPr>
              <a:xfrm>
                <a:off x="5498797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pic>
        <p:nvPicPr>
          <p:cNvPr id="80" name="PHẠM DUYÊN 9 - 9Slide.vn">
            <a:extLst>
              <a:ext uri="{FF2B5EF4-FFF2-40B4-BE49-F238E27FC236}">
                <a16:creationId xmlns:a16="http://schemas.microsoft.com/office/drawing/2014/main" id="{E3252E7B-2002-E4CF-49D5-0EBAC9D5D2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53" y="3968719"/>
            <a:ext cx="1701800" cy="2473356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82" name="PHẠM DUYÊN 10 - 9Slide.vn">
            <a:extLst>
              <a:ext uri="{FF2B5EF4-FFF2-40B4-BE49-F238E27FC236}">
                <a16:creationId xmlns:a16="http://schemas.microsoft.com/office/drawing/2014/main" id="{DA47726B-C728-A065-8EB9-0E7CC27C3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9" y="4161008"/>
            <a:ext cx="1807454" cy="2473358"/>
          </a:xfrm>
          <a:prstGeom prst="round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5403533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24000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24000" fill="hold" nodeType="withEffect" p14:presetBounceEnd="66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24000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24000" fill="hold" nodeType="withEffect" p14:presetBounceEnd="6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4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5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24000" fill="hold" nodeType="withEffect" p14:presetBounceEnd="6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9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24000" fill="hold" nodeType="withEffect" p14:presetBounceEnd="66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2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24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accel="24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24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24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24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PHẠM DUYÊN 1 - 9Slide.vn">
            <a:extLst>
              <a:ext uri="{FF2B5EF4-FFF2-40B4-BE49-F238E27FC236}">
                <a16:creationId xmlns:a16="http://schemas.microsoft.com/office/drawing/2014/main" id="{EC97C816-1044-EF63-4DDD-955E688E072F}"/>
              </a:ext>
            </a:extLst>
          </p:cNvPr>
          <p:cNvGrpSpPr/>
          <p:nvPr/>
        </p:nvGrpSpPr>
        <p:grpSpPr>
          <a:xfrm>
            <a:off x="4186067" y="5021690"/>
            <a:ext cx="828388" cy="844167"/>
            <a:chOff x="4625302" y="2874050"/>
            <a:chExt cx="828388" cy="844167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CA92743-079A-6F3D-7FAD-DD096410EDB1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804073F-C2F4-5A17-06F7-6ACE2843EC03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6" name="PHẠM DUYÊN 1 - 9Slide.vn">
            <a:extLst>
              <a:ext uri="{FF2B5EF4-FFF2-40B4-BE49-F238E27FC236}">
                <a16:creationId xmlns:a16="http://schemas.microsoft.com/office/drawing/2014/main" id="{C00350F5-D87E-CF59-8248-E17ACED4B324}"/>
              </a:ext>
            </a:extLst>
          </p:cNvPr>
          <p:cNvGrpSpPr/>
          <p:nvPr/>
        </p:nvGrpSpPr>
        <p:grpSpPr>
          <a:xfrm>
            <a:off x="8178256" y="5021690"/>
            <a:ext cx="828388" cy="844167"/>
            <a:chOff x="4625302" y="2874050"/>
            <a:chExt cx="828388" cy="84416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3BFF280-8CFE-BCA9-DBEF-05C18B5782A8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4735F21-6720-EF6F-1B06-9280E0831775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05" name="PHẠM DUYÊN 4 - 9Slide.vn">
            <a:extLst>
              <a:ext uri="{FF2B5EF4-FFF2-40B4-BE49-F238E27FC236}">
                <a16:creationId xmlns:a16="http://schemas.microsoft.com/office/drawing/2014/main" id="{C313D30F-3ED8-B332-BC2C-259A69D6F891}"/>
              </a:ext>
            </a:extLst>
          </p:cNvPr>
          <p:cNvSpPr/>
          <p:nvPr/>
        </p:nvSpPr>
        <p:spPr>
          <a:xfrm>
            <a:off x="4271095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09" name="PHẠM DUYÊN 4 - 9Slide.vn">
            <a:extLst>
              <a:ext uri="{FF2B5EF4-FFF2-40B4-BE49-F238E27FC236}">
                <a16:creationId xmlns:a16="http://schemas.microsoft.com/office/drawing/2014/main" id="{8E748F71-F99E-F834-0D3C-1946662F77FF}"/>
              </a:ext>
            </a:extLst>
          </p:cNvPr>
          <p:cNvSpPr/>
          <p:nvPr/>
        </p:nvSpPr>
        <p:spPr>
          <a:xfrm>
            <a:off x="8263284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A5CF85-972A-865D-5C5B-5A87F6BD2761}"/>
              </a:ext>
            </a:extLst>
          </p:cNvPr>
          <p:cNvGrpSpPr/>
          <p:nvPr/>
        </p:nvGrpSpPr>
        <p:grpSpPr>
          <a:xfrm>
            <a:off x="15572182" y="1195403"/>
            <a:ext cx="1297091" cy="1999634"/>
            <a:chOff x="4934249" y="1851660"/>
            <a:chExt cx="973156" cy="1500246"/>
          </a:xfrm>
        </p:grpSpPr>
        <p:pic>
          <p:nvPicPr>
            <p:cNvPr id="67" name="Picture 2" descr="F:\AAA-LÀM ẢNH SLIDE\Bai5-LT-3(1).png">
              <a:extLst>
                <a:ext uri="{FF2B5EF4-FFF2-40B4-BE49-F238E27FC236}">
                  <a16:creationId xmlns:a16="http://schemas.microsoft.com/office/drawing/2014/main" id="{97B11F3F-3CD8-D562-7881-86BF7390F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68" name="Picture 3" descr="F:\AAA-LÀM ẢNH SLIDE\Bai5-LT-3(2).png">
              <a:extLst>
                <a:ext uri="{FF2B5EF4-FFF2-40B4-BE49-F238E27FC236}">
                  <a16:creationId xmlns:a16="http://schemas.microsoft.com/office/drawing/2014/main" id="{106EBEC3-8E04-9D48-FC49-5A88E9E7C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9" name="Picture 3" descr="F:\AAA-LÀM ẢNH SLIDE\Bai5-LT-3(2).png">
              <a:extLst>
                <a:ext uri="{FF2B5EF4-FFF2-40B4-BE49-F238E27FC236}">
                  <a16:creationId xmlns:a16="http://schemas.microsoft.com/office/drawing/2014/main" id="{B43ADED1-2A6B-7785-FDCD-7F436E77F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0" name="Picture 4" descr="F:\AAA-LÀM ẢNH SLIDE\Bai5-LT-3(3).png">
              <a:extLst>
                <a:ext uri="{FF2B5EF4-FFF2-40B4-BE49-F238E27FC236}">
                  <a16:creationId xmlns:a16="http://schemas.microsoft.com/office/drawing/2014/main" id="{6221A52C-5325-45E4-B77D-875A325B8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1" name="Picture 4" descr="F:\AAA-LÀM ẢNH SLIDE\Bai5-LT-3(3).png">
              <a:extLst>
                <a:ext uri="{FF2B5EF4-FFF2-40B4-BE49-F238E27FC236}">
                  <a16:creationId xmlns:a16="http://schemas.microsoft.com/office/drawing/2014/main" id="{EF70B429-77DC-0ED9-1FE7-053309941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2" name="Picture 4" descr="F:\AAA-LÀM ẢNH SLIDE\Bai5-LT-3(3).png">
              <a:extLst>
                <a:ext uri="{FF2B5EF4-FFF2-40B4-BE49-F238E27FC236}">
                  <a16:creationId xmlns:a16="http://schemas.microsoft.com/office/drawing/2014/main" id="{C30746A7-F726-9131-8625-14E9C2B89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3" name="Picture 4" descr="F:\AAA-LÀM ẢNH SLIDE\Bai5-LT-3(3).png">
              <a:extLst>
                <a:ext uri="{FF2B5EF4-FFF2-40B4-BE49-F238E27FC236}">
                  <a16:creationId xmlns:a16="http://schemas.microsoft.com/office/drawing/2014/main" id="{667C87B8-9C9F-8603-BA48-5DAA1B3F0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7AF03D6-322C-714D-2C05-6582BF7812E5}"/>
                </a:ext>
              </a:extLst>
            </p:cNvPr>
            <p:cNvSpPr txBox="1"/>
            <p:nvPr/>
          </p:nvSpPr>
          <p:spPr>
            <a:xfrm>
              <a:off x="5154822" y="2940610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F321A84-71AB-C9F9-16E6-55A2E838E6FF}"/>
                </a:ext>
              </a:extLst>
            </p:cNvPr>
            <p:cNvSpPr txBox="1"/>
            <p:nvPr/>
          </p:nvSpPr>
          <p:spPr>
            <a:xfrm>
              <a:off x="5480457" y="2936563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062661-22CC-EF3E-7217-48D159C0D4F0}"/>
              </a:ext>
            </a:extLst>
          </p:cNvPr>
          <p:cNvGrpSpPr/>
          <p:nvPr/>
        </p:nvGrpSpPr>
        <p:grpSpPr>
          <a:xfrm>
            <a:off x="2743810" y="7423117"/>
            <a:ext cx="1297091" cy="1999634"/>
            <a:chOff x="4934249" y="3495675"/>
            <a:chExt cx="973156" cy="1500246"/>
          </a:xfrm>
        </p:grpSpPr>
        <p:pic>
          <p:nvPicPr>
            <p:cNvPr id="55" name="Picture 2" descr="F:\AAA-LÀM ẢNH SLIDE\Bai5-LT-3(1).png">
              <a:extLst>
                <a:ext uri="{FF2B5EF4-FFF2-40B4-BE49-F238E27FC236}">
                  <a16:creationId xmlns:a16="http://schemas.microsoft.com/office/drawing/2014/main" id="{FECDF2F0-5470-83BD-75F6-D4AA47F95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56" name="Picture 4" descr="F:\AAA-LÀM ẢNH SLIDE\Bai5-LT-3(3).png">
              <a:extLst>
                <a:ext uri="{FF2B5EF4-FFF2-40B4-BE49-F238E27FC236}">
                  <a16:creationId xmlns:a16="http://schemas.microsoft.com/office/drawing/2014/main" id="{58AA3452-BB13-36AB-BEEC-2D159062E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7" name="Picture 3" descr="F:\AAA-LÀM ẢNH SLIDE\Bai5-LT-3(2).png">
              <a:extLst>
                <a:ext uri="{FF2B5EF4-FFF2-40B4-BE49-F238E27FC236}">
                  <a16:creationId xmlns:a16="http://schemas.microsoft.com/office/drawing/2014/main" id="{CDB82AE3-2107-B4FF-CE33-3D9C99E35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8" name="Picture 4" descr="F:\AAA-LÀM ẢNH SLIDE\Bai5-LT-3(3).png">
              <a:extLst>
                <a:ext uri="{FF2B5EF4-FFF2-40B4-BE49-F238E27FC236}">
                  <a16:creationId xmlns:a16="http://schemas.microsoft.com/office/drawing/2014/main" id="{5F385B8B-F439-4FDB-E30F-AF5EE475E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9" name="Picture 4" descr="F:\AAA-LÀM ẢNH SLIDE\Bai5-LT-3(3).png">
              <a:extLst>
                <a:ext uri="{FF2B5EF4-FFF2-40B4-BE49-F238E27FC236}">
                  <a16:creationId xmlns:a16="http://schemas.microsoft.com/office/drawing/2014/main" id="{88E8F636-1C58-9B49-AF70-9BEE148F7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0" name="Picture 4" descr="F:\AAA-LÀM ẢNH SLIDE\Bai5-LT-3(3).png">
              <a:extLst>
                <a:ext uri="{FF2B5EF4-FFF2-40B4-BE49-F238E27FC236}">
                  <a16:creationId xmlns:a16="http://schemas.microsoft.com/office/drawing/2014/main" id="{C1F886FC-650E-DC35-DA39-FDA13A1FB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1" name="Picture 4" descr="F:\AAA-LÀM ẢNH SLIDE\Bai5-LT-3(3).png">
              <a:extLst>
                <a:ext uri="{FF2B5EF4-FFF2-40B4-BE49-F238E27FC236}">
                  <a16:creationId xmlns:a16="http://schemas.microsoft.com/office/drawing/2014/main" id="{BACA0653-8583-A688-3FAA-2E019BF0F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2" name="Picture 3" descr="F:\AAA-LÀM ẢNH SLIDE\Bai5-LT-3(2).png">
              <a:extLst>
                <a:ext uri="{FF2B5EF4-FFF2-40B4-BE49-F238E27FC236}">
                  <a16:creationId xmlns:a16="http://schemas.microsoft.com/office/drawing/2014/main" id="{E046B56E-A44E-F2BF-45E6-796D584FD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3" name="Picture 3" descr="F:\AAA-LÀM ẢNH SLIDE\Bai5-LT-3(2).png">
              <a:extLst>
                <a:ext uri="{FF2B5EF4-FFF2-40B4-BE49-F238E27FC236}">
                  <a16:creationId xmlns:a16="http://schemas.microsoft.com/office/drawing/2014/main" id="{E77CF348-B37E-E81B-3BDE-23127CF4B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6E23383-9557-CB1C-46FF-8AA8AEE8CF02}"/>
                </a:ext>
              </a:extLst>
            </p:cNvPr>
            <p:cNvGrpSpPr/>
            <p:nvPr/>
          </p:nvGrpSpPr>
          <p:grpSpPr>
            <a:xfrm>
              <a:off x="5152561" y="4582720"/>
              <a:ext cx="550193" cy="285169"/>
              <a:chOff x="5167801" y="1294690"/>
              <a:chExt cx="550193" cy="28516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357388B-7FC6-5EE2-C89B-388D611ECB03}"/>
                  </a:ext>
                </a:extLst>
              </p:cNvPr>
              <p:cNvSpPr txBox="1"/>
              <p:nvPr/>
            </p:nvSpPr>
            <p:spPr>
              <a:xfrm>
                <a:off x="5167801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06754AC-8A75-6BA2-CD58-4F7C9BA6901D}"/>
                  </a:ext>
                </a:extLst>
              </p:cNvPr>
              <p:cNvSpPr txBox="1"/>
              <p:nvPr/>
            </p:nvSpPr>
            <p:spPr>
              <a:xfrm>
                <a:off x="5491651" y="129469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2FB713-F024-EEB1-15C4-73FFA20EA070}"/>
              </a:ext>
            </a:extLst>
          </p:cNvPr>
          <p:cNvGrpSpPr/>
          <p:nvPr/>
        </p:nvGrpSpPr>
        <p:grpSpPr>
          <a:xfrm>
            <a:off x="5419935" y="7423117"/>
            <a:ext cx="1297091" cy="1999634"/>
            <a:chOff x="6698279" y="1851660"/>
            <a:chExt cx="973156" cy="1500246"/>
          </a:xfrm>
        </p:grpSpPr>
        <p:pic>
          <p:nvPicPr>
            <p:cNvPr id="46" name="Picture 2" descr="F:\AAA-LÀM ẢNH SLIDE\Bai5-LT-3(1).png">
              <a:extLst>
                <a:ext uri="{FF2B5EF4-FFF2-40B4-BE49-F238E27FC236}">
                  <a16:creationId xmlns:a16="http://schemas.microsoft.com/office/drawing/2014/main" id="{4DCC9776-70A6-4321-FF1C-831DA3039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7" name="Picture 3" descr="F:\AAA-LÀM ẢNH SLIDE\Bai5-LT-3(2).png">
              <a:extLst>
                <a:ext uri="{FF2B5EF4-FFF2-40B4-BE49-F238E27FC236}">
                  <a16:creationId xmlns:a16="http://schemas.microsoft.com/office/drawing/2014/main" id="{4AFDD239-8BAC-15D7-2570-B309ABD97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8" name="Picture 3" descr="F:\AAA-LÀM ẢNH SLIDE\Bai5-LT-3(2).png">
              <a:extLst>
                <a:ext uri="{FF2B5EF4-FFF2-40B4-BE49-F238E27FC236}">
                  <a16:creationId xmlns:a16="http://schemas.microsoft.com/office/drawing/2014/main" id="{B785C0D6-4750-B828-7ECB-32C03677C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9" name="Picture 3" descr="F:\AAA-LÀM ẢNH SLIDE\Bai5-LT-3(2).png">
              <a:extLst>
                <a:ext uri="{FF2B5EF4-FFF2-40B4-BE49-F238E27FC236}">
                  <a16:creationId xmlns:a16="http://schemas.microsoft.com/office/drawing/2014/main" id="{91A2B6C9-E6FF-AF10-523D-276241FFE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0" name="Picture 4" descr="F:\AAA-LÀM ẢNH SLIDE\Bai5-LT-3(3).png">
              <a:extLst>
                <a:ext uri="{FF2B5EF4-FFF2-40B4-BE49-F238E27FC236}">
                  <a16:creationId xmlns:a16="http://schemas.microsoft.com/office/drawing/2014/main" id="{FB4B4CB3-000C-D379-D0C1-B0ED9DBAA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1" name="Picture 3" descr="F:\AAA-LÀM ẢNH SLIDE\Bai5-LT-3(2).png">
              <a:extLst>
                <a:ext uri="{FF2B5EF4-FFF2-40B4-BE49-F238E27FC236}">
                  <a16:creationId xmlns:a16="http://schemas.microsoft.com/office/drawing/2014/main" id="{5F5996CC-2E4B-FC96-CB9E-5E538BF6F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E2B6BC0-B73F-7610-5263-21CFC78C6532}"/>
                </a:ext>
              </a:extLst>
            </p:cNvPr>
            <p:cNvGrpSpPr/>
            <p:nvPr/>
          </p:nvGrpSpPr>
          <p:grpSpPr>
            <a:xfrm>
              <a:off x="6918378" y="2937036"/>
              <a:ext cx="548406" cy="288742"/>
              <a:chOff x="5169588" y="1291116"/>
              <a:chExt cx="548406" cy="28874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E63CE1D-B76C-AFA3-E409-75F31A7FC1FC}"/>
                  </a:ext>
                </a:extLst>
              </p:cNvPr>
              <p:cNvSpPr txBox="1"/>
              <p:nvPr/>
            </p:nvSpPr>
            <p:spPr>
              <a:xfrm>
                <a:off x="5169588" y="1295162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559E84B-4128-8566-424F-F938F987EAC2}"/>
                  </a:ext>
                </a:extLst>
              </p:cNvPr>
              <p:cNvSpPr txBox="1"/>
              <p:nvPr/>
            </p:nvSpPr>
            <p:spPr>
              <a:xfrm>
                <a:off x="5491651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124298-E44B-FD3A-767C-6F436D2DE2AD}"/>
              </a:ext>
            </a:extLst>
          </p:cNvPr>
          <p:cNvGrpSpPr/>
          <p:nvPr/>
        </p:nvGrpSpPr>
        <p:grpSpPr>
          <a:xfrm>
            <a:off x="12824777" y="1195403"/>
            <a:ext cx="1297091" cy="1999634"/>
            <a:chOff x="6698279" y="207645"/>
            <a:chExt cx="973156" cy="1500246"/>
          </a:xfrm>
        </p:grpSpPr>
        <p:pic>
          <p:nvPicPr>
            <p:cNvPr id="35" name="Picture 2" descr="F:\AAA-LÀM ẢNH SLIDE\Bai5-LT-3(1).png">
              <a:extLst>
                <a:ext uri="{FF2B5EF4-FFF2-40B4-BE49-F238E27FC236}">
                  <a16:creationId xmlns:a16="http://schemas.microsoft.com/office/drawing/2014/main" id="{E92AD246-2666-1F32-7944-47BFAF17F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36" name="Picture 4" descr="F:\AAA-LÀM ẢNH SLIDE\Bai5-LT-3(3).png">
              <a:extLst>
                <a:ext uri="{FF2B5EF4-FFF2-40B4-BE49-F238E27FC236}">
                  <a16:creationId xmlns:a16="http://schemas.microsoft.com/office/drawing/2014/main" id="{AA0DD606-0C74-E88B-1A86-271CC5AC7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5977" y="86568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7" name="Picture 3" descr="F:\AAA-LÀM ẢNH SLIDE\Bai5-LT-3(2).png">
              <a:extLst>
                <a:ext uri="{FF2B5EF4-FFF2-40B4-BE49-F238E27FC236}">
                  <a16:creationId xmlns:a16="http://schemas.microsoft.com/office/drawing/2014/main" id="{E007D436-F27F-BBC3-1415-2E5A75AF6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5741" y="92351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8" name="Picture 4" descr="F:\AAA-LÀM ẢNH SLIDE\Bai5-LT-3(3).png">
              <a:extLst>
                <a:ext uri="{FF2B5EF4-FFF2-40B4-BE49-F238E27FC236}">
                  <a16:creationId xmlns:a16="http://schemas.microsoft.com/office/drawing/2014/main" id="{36A2E6A1-D2EF-9337-6AC8-5DF999D82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9684" y="88243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9" name="Picture 3" descr="F:\AAA-LÀM ẢNH SLIDE\Bai5-LT-3(2).png">
              <a:extLst>
                <a:ext uri="{FF2B5EF4-FFF2-40B4-BE49-F238E27FC236}">
                  <a16:creationId xmlns:a16="http://schemas.microsoft.com/office/drawing/2014/main" id="{15BFA191-A38D-51EE-71E1-D6CC28D08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78092" y="92016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0" name="Picture 4" descr="F:\AAA-LÀM ẢNH SLIDE\Bai5-LT-3(3).png">
              <a:extLst>
                <a:ext uri="{FF2B5EF4-FFF2-40B4-BE49-F238E27FC236}">
                  <a16:creationId xmlns:a16="http://schemas.microsoft.com/office/drawing/2014/main" id="{5C0CF8EC-5EFC-4663-915E-4A814ECED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3208" y="77692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1" name="Picture 4" descr="F:\AAA-LÀM ẢNH SLIDE\Bai5-LT-3(3).png">
              <a:extLst>
                <a:ext uri="{FF2B5EF4-FFF2-40B4-BE49-F238E27FC236}">
                  <a16:creationId xmlns:a16="http://schemas.microsoft.com/office/drawing/2014/main" id="{05BD0D5B-ABCE-19D3-4B38-6A97BC978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0583" y="77859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2" name="Picture 3" descr="F:\AAA-LÀM ẢNH SLIDE\Bai5-LT-3(2).png">
              <a:extLst>
                <a:ext uri="{FF2B5EF4-FFF2-40B4-BE49-F238E27FC236}">
                  <a16:creationId xmlns:a16="http://schemas.microsoft.com/office/drawing/2014/main" id="{3E913976-F926-62F1-168E-8FEABE769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05372" y="740971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5A5F20D-3BFF-FC2F-2642-AD2E5FD2AEB9}"/>
                </a:ext>
              </a:extLst>
            </p:cNvPr>
            <p:cNvGrpSpPr/>
            <p:nvPr/>
          </p:nvGrpSpPr>
          <p:grpSpPr>
            <a:xfrm>
              <a:off x="6920401" y="1287780"/>
              <a:ext cx="548406" cy="299462"/>
              <a:chOff x="5167801" y="1283970"/>
              <a:chExt cx="548406" cy="29946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4C23C3E-04E4-C3EA-F91C-43D651562083}"/>
                  </a:ext>
                </a:extLst>
              </p:cNvPr>
              <p:cNvSpPr txBox="1"/>
              <p:nvPr/>
            </p:nvSpPr>
            <p:spPr>
              <a:xfrm>
                <a:off x="5167801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9DB9531-BC4F-8888-562C-25ABD6595CB6}"/>
                  </a:ext>
                </a:extLst>
              </p:cNvPr>
              <p:cNvSpPr txBox="1"/>
              <p:nvPr/>
            </p:nvSpPr>
            <p:spPr>
              <a:xfrm>
                <a:off x="5489864" y="128397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C1264A-6A31-CB71-AF2C-9E9919A0A9CD}"/>
              </a:ext>
            </a:extLst>
          </p:cNvPr>
          <p:cNvGrpSpPr/>
          <p:nvPr/>
        </p:nvGrpSpPr>
        <p:grpSpPr>
          <a:xfrm>
            <a:off x="8238620" y="7423117"/>
            <a:ext cx="1297091" cy="1999634"/>
            <a:chOff x="6698279" y="3495675"/>
            <a:chExt cx="973156" cy="1500246"/>
          </a:xfrm>
        </p:grpSpPr>
        <p:pic>
          <p:nvPicPr>
            <p:cNvPr id="22" name="Picture 2" descr="F:\AAA-LÀM ẢNH SLIDE\Bai5-LT-3(1).png">
              <a:extLst>
                <a:ext uri="{FF2B5EF4-FFF2-40B4-BE49-F238E27FC236}">
                  <a16:creationId xmlns:a16="http://schemas.microsoft.com/office/drawing/2014/main" id="{7F462C8C-53D6-AF70-FE69-6C15A5912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23" name="Picture 4" descr="F:\AAA-LÀM ẢNH SLIDE\Bai5-LT-3(3).png">
              <a:extLst>
                <a:ext uri="{FF2B5EF4-FFF2-40B4-BE49-F238E27FC236}">
                  <a16:creationId xmlns:a16="http://schemas.microsoft.com/office/drawing/2014/main" id="{2569DD10-9B75-5CB1-133D-4AB7E7BBC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4" name="Picture 4" descr="F:\AAA-LÀM ẢNH SLIDE\Bai5-LT-3(3).png">
              <a:extLst>
                <a:ext uri="{FF2B5EF4-FFF2-40B4-BE49-F238E27FC236}">
                  <a16:creationId xmlns:a16="http://schemas.microsoft.com/office/drawing/2014/main" id="{D59C1664-2AC5-86B4-58C0-4764B88F1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5" name="Picture 4" descr="F:\AAA-LÀM ẢNH SLIDE\Bai5-LT-3(3).png">
              <a:extLst>
                <a:ext uri="{FF2B5EF4-FFF2-40B4-BE49-F238E27FC236}">
                  <a16:creationId xmlns:a16="http://schemas.microsoft.com/office/drawing/2014/main" id="{54384ADA-9DB8-2ED0-E2BA-EBA2174EE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6" name="Picture 4" descr="F:\AAA-LÀM ẢNH SLIDE\Bai5-LT-3(3).png">
              <a:extLst>
                <a:ext uri="{FF2B5EF4-FFF2-40B4-BE49-F238E27FC236}">
                  <a16:creationId xmlns:a16="http://schemas.microsoft.com/office/drawing/2014/main" id="{5B630B34-CD28-4D1F-97BD-E4D3257FE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7" name="Picture 4" descr="F:\AAA-LÀM ẢNH SLIDE\Bai5-LT-3(3).png">
              <a:extLst>
                <a:ext uri="{FF2B5EF4-FFF2-40B4-BE49-F238E27FC236}">
                  <a16:creationId xmlns:a16="http://schemas.microsoft.com/office/drawing/2014/main" id="{F04E4F9B-75EB-9044-8DC0-A62820239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8" name="Picture 4" descr="F:\AAA-LÀM ẢNH SLIDE\Bai5-LT-3(3).png">
              <a:extLst>
                <a:ext uri="{FF2B5EF4-FFF2-40B4-BE49-F238E27FC236}">
                  <a16:creationId xmlns:a16="http://schemas.microsoft.com/office/drawing/2014/main" id="{E57A26DE-44FB-ADB0-9154-0D5D3CA8E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9" name="Picture 4" descr="F:\AAA-LÀM ẢNH SLIDE\Bai5-LT-3(3).png">
              <a:extLst>
                <a:ext uri="{FF2B5EF4-FFF2-40B4-BE49-F238E27FC236}">
                  <a16:creationId xmlns:a16="http://schemas.microsoft.com/office/drawing/2014/main" id="{AF142BA7-F2E8-C329-8CCB-E67A9AAD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5-LT-3(2).png">
              <a:extLst>
                <a:ext uri="{FF2B5EF4-FFF2-40B4-BE49-F238E27FC236}">
                  <a16:creationId xmlns:a16="http://schemas.microsoft.com/office/drawing/2014/main" id="{B08817CD-A80E-4161-10E1-360145360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1" name="Picture 3" descr="F:\AAA-LÀM ẢNH SLIDE\Bai5-LT-3(2).png">
              <a:extLst>
                <a:ext uri="{FF2B5EF4-FFF2-40B4-BE49-F238E27FC236}">
                  <a16:creationId xmlns:a16="http://schemas.microsoft.com/office/drawing/2014/main" id="{BF3009A4-EC00-5B4A-3DAB-B9888A00C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3FB229-2F47-869F-A171-09CC767DC8F5}"/>
                </a:ext>
              </a:extLst>
            </p:cNvPr>
            <p:cNvGrpSpPr/>
            <p:nvPr/>
          </p:nvGrpSpPr>
          <p:grpSpPr>
            <a:xfrm>
              <a:off x="6919927" y="4579146"/>
              <a:ext cx="550193" cy="292316"/>
              <a:chOff x="5174947" y="1291116"/>
              <a:chExt cx="550193" cy="2923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B77388-3B13-6FC3-0050-F126DD9A9815}"/>
                  </a:ext>
                </a:extLst>
              </p:cNvPr>
              <p:cNvSpPr txBox="1"/>
              <p:nvPr/>
            </p:nvSpPr>
            <p:spPr>
              <a:xfrm>
                <a:off x="5174947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C0E3EF-321C-AA8C-FC7E-0754297DB86B}"/>
                  </a:ext>
                </a:extLst>
              </p:cNvPr>
              <p:cNvSpPr txBox="1"/>
              <p:nvPr/>
            </p:nvSpPr>
            <p:spPr>
              <a:xfrm>
                <a:off x="5498797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3252E7B-2002-E4CF-49D5-0EBAC9D5D2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53" y="3968719"/>
            <a:ext cx="1701800" cy="247335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A47726B-C728-A065-8EB9-0E7CC27C3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9" y="4161008"/>
            <a:ext cx="1807454" cy="2473358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8DFCA9-571B-DBA6-B458-266B500C3910}"/>
              </a:ext>
            </a:extLst>
          </p:cNvPr>
          <p:cNvGrpSpPr/>
          <p:nvPr/>
        </p:nvGrpSpPr>
        <p:grpSpPr>
          <a:xfrm>
            <a:off x="4775060" y="618365"/>
            <a:ext cx="2641880" cy="4072798"/>
            <a:chOff x="6576716" y="276896"/>
            <a:chExt cx="1297091" cy="1999634"/>
          </a:xfrm>
        </p:grpSpPr>
        <p:pic>
          <p:nvPicPr>
            <p:cNvPr id="79" name="Picture 78" descr="F:\AAA-LÀM ẢNH SLIDE\Bai5-LT-3(1).png">
              <a:extLst>
                <a:ext uri="{FF2B5EF4-FFF2-40B4-BE49-F238E27FC236}">
                  <a16:creationId xmlns:a16="http://schemas.microsoft.com/office/drawing/2014/main" id="{3EBD8CFC-2289-31C9-3A4F-9A5286982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6716" y="276896"/>
              <a:ext cx="1297091" cy="1999634"/>
            </a:xfrm>
            <a:prstGeom prst="rect">
              <a:avLst/>
            </a:prstGeom>
            <a:noFill/>
          </p:spPr>
        </p:pic>
        <p:pic>
          <p:nvPicPr>
            <p:cNvPr id="81" name="Picture 4" descr="F:\AAA-LÀM ẢNH SLIDE\Bai5-LT-3(3).png">
              <a:extLst>
                <a:ext uri="{FF2B5EF4-FFF2-40B4-BE49-F238E27FC236}">
                  <a16:creationId xmlns:a16="http://schemas.microsoft.com/office/drawing/2014/main" id="{15304695-E478-C4A9-18B2-03CDD40D2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2286" y="1191920"/>
              <a:ext cx="197677" cy="197677"/>
            </a:xfrm>
            <a:prstGeom prst="rect">
              <a:avLst/>
            </a:prstGeom>
            <a:noFill/>
          </p:spPr>
        </p:pic>
        <p:pic>
          <p:nvPicPr>
            <p:cNvPr id="83" name="Picture 3" descr="F:\AAA-LÀM ẢNH SLIDE\Bai5-LT-3(2).png">
              <a:extLst>
                <a:ext uri="{FF2B5EF4-FFF2-40B4-BE49-F238E27FC236}">
                  <a16:creationId xmlns:a16="http://schemas.microsoft.com/office/drawing/2014/main" id="{3421F944-EEFD-7992-73DD-D67DCB024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79471" y="1215433"/>
              <a:ext cx="196506" cy="197677"/>
            </a:xfrm>
            <a:prstGeom prst="rect">
              <a:avLst/>
            </a:prstGeom>
            <a:noFill/>
          </p:spPr>
        </p:pic>
        <p:pic>
          <p:nvPicPr>
            <p:cNvPr id="84" name="Picture 4" descr="F:\AAA-LÀM ẢNH SLIDE\Bai5-LT-3(3).png">
              <a:extLst>
                <a:ext uri="{FF2B5EF4-FFF2-40B4-BE49-F238E27FC236}">
                  <a16:creationId xmlns:a16="http://schemas.microsoft.com/office/drawing/2014/main" id="{1B494642-517F-72AA-9938-D278D2014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82025" y="1227635"/>
              <a:ext cx="197677" cy="197677"/>
            </a:xfrm>
            <a:prstGeom prst="rect">
              <a:avLst/>
            </a:prstGeom>
            <a:noFill/>
          </p:spPr>
        </p:pic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4A6D466-3AA3-0C7B-71A5-A20B6681AE10}"/>
                </a:ext>
              </a:extLst>
            </p:cNvPr>
            <p:cNvGrpSpPr/>
            <p:nvPr/>
          </p:nvGrpSpPr>
          <p:grpSpPr>
            <a:xfrm>
              <a:off x="6897457" y="1724352"/>
              <a:ext cx="676629" cy="410062"/>
              <a:chOff x="5174882" y="1293613"/>
              <a:chExt cx="507647" cy="307653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F70AF23-6C13-E354-FDF5-7FF7FA50425E}"/>
                  </a:ext>
                </a:extLst>
              </p:cNvPr>
              <p:cNvSpPr txBox="1"/>
              <p:nvPr/>
            </p:nvSpPr>
            <p:spPr>
              <a:xfrm>
                <a:off x="5174882" y="1295163"/>
                <a:ext cx="178442" cy="306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B18065B8-30C2-D47A-7076-DB9C1CF3ECC1}"/>
                  </a:ext>
                </a:extLst>
              </p:cNvPr>
              <p:cNvSpPr txBox="1"/>
              <p:nvPr/>
            </p:nvSpPr>
            <p:spPr>
              <a:xfrm>
                <a:off x="5504087" y="1293613"/>
                <a:ext cx="178442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E0C11A94-9965-DE7B-AF5F-64FFB9DD5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662" t="4248" r="10109" b="11214"/>
          <a:stretch>
            <a:fillRect/>
          </a:stretch>
        </p:blipFill>
        <p:spPr>
          <a:xfrm>
            <a:off x="7090095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D2D86BF-660E-E7D2-5395-1FB93D5F23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54" t="5460" r="14440" b="4856"/>
          <a:stretch>
            <a:fillRect/>
          </a:stretch>
        </p:blipFill>
        <p:spPr>
          <a:xfrm>
            <a:off x="3092966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33965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09" grpId="0" animBg="1"/>
      <p:bldP spid="10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PHẠM DUYÊN 1 - 9Slide.vn">
            <a:extLst>
              <a:ext uri="{FF2B5EF4-FFF2-40B4-BE49-F238E27FC236}">
                <a16:creationId xmlns:a16="http://schemas.microsoft.com/office/drawing/2014/main" id="{EC97C816-1044-EF63-4DDD-955E688E072F}"/>
              </a:ext>
            </a:extLst>
          </p:cNvPr>
          <p:cNvGrpSpPr/>
          <p:nvPr/>
        </p:nvGrpSpPr>
        <p:grpSpPr>
          <a:xfrm>
            <a:off x="4186067" y="5021690"/>
            <a:ext cx="828388" cy="844167"/>
            <a:chOff x="4625302" y="2874050"/>
            <a:chExt cx="828388" cy="844167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CA92743-079A-6F3D-7FAD-DD096410EDB1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804073F-C2F4-5A17-06F7-6ACE2843EC03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5" name="PHẠM DUYÊN 4 - 9Slide.vn">
            <a:extLst>
              <a:ext uri="{FF2B5EF4-FFF2-40B4-BE49-F238E27FC236}">
                <a16:creationId xmlns:a16="http://schemas.microsoft.com/office/drawing/2014/main" id="{C313D30F-3ED8-B332-BC2C-259A69D6F891}"/>
              </a:ext>
            </a:extLst>
          </p:cNvPr>
          <p:cNvSpPr/>
          <p:nvPr/>
        </p:nvSpPr>
        <p:spPr>
          <a:xfrm>
            <a:off x="4271095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06" name="PHẠM DUYÊN 1 - 9Slide.vn">
            <a:extLst>
              <a:ext uri="{FF2B5EF4-FFF2-40B4-BE49-F238E27FC236}">
                <a16:creationId xmlns:a16="http://schemas.microsoft.com/office/drawing/2014/main" id="{C00350F5-D87E-CF59-8248-E17ACED4B324}"/>
              </a:ext>
            </a:extLst>
          </p:cNvPr>
          <p:cNvGrpSpPr/>
          <p:nvPr/>
        </p:nvGrpSpPr>
        <p:grpSpPr>
          <a:xfrm>
            <a:off x="8178256" y="5021690"/>
            <a:ext cx="828388" cy="844167"/>
            <a:chOff x="4625302" y="2874050"/>
            <a:chExt cx="828388" cy="84416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3BFF280-8CFE-BCA9-DBEF-05C18B5782A8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4735F21-6720-EF6F-1B06-9280E0831775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09" name="PHẠM DUYÊN 4 - 9Slide.vn">
            <a:extLst>
              <a:ext uri="{FF2B5EF4-FFF2-40B4-BE49-F238E27FC236}">
                <a16:creationId xmlns:a16="http://schemas.microsoft.com/office/drawing/2014/main" id="{8E748F71-F99E-F834-0D3C-1946662F77FF}"/>
              </a:ext>
            </a:extLst>
          </p:cNvPr>
          <p:cNvSpPr/>
          <p:nvPr/>
        </p:nvSpPr>
        <p:spPr>
          <a:xfrm>
            <a:off x="8263284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A5CF85-972A-865D-5C5B-5A87F6BD2761}"/>
              </a:ext>
            </a:extLst>
          </p:cNvPr>
          <p:cNvGrpSpPr/>
          <p:nvPr/>
        </p:nvGrpSpPr>
        <p:grpSpPr>
          <a:xfrm>
            <a:off x="15572182" y="1195403"/>
            <a:ext cx="1297091" cy="1999634"/>
            <a:chOff x="4934249" y="1851660"/>
            <a:chExt cx="973156" cy="1500246"/>
          </a:xfrm>
        </p:grpSpPr>
        <p:pic>
          <p:nvPicPr>
            <p:cNvPr id="67" name="Picture 2" descr="F:\AAA-LÀM ẢNH SLIDE\Bai5-LT-3(1).png">
              <a:extLst>
                <a:ext uri="{FF2B5EF4-FFF2-40B4-BE49-F238E27FC236}">
                  <a16:creationId xmlns:a16="http://schemas.microsoft.com/office/drawing/2014/main" id="{97B11F3F-3CD8-D562-7881-86BF7390F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68" name="Picture 3" descr="F:\AAA-LÀM ẢNH SLIDE\Bai5-LT-3(2).png">
              <a:extLst>
                <a:ext uri="{FF2B5EF4-FFF2-40B4-BE49-F238E27FC236}">
                  <a16:creationId xmlns:a16="http://schemas.microsoft.com/office/drawing/2014/main" id="{106EBEC3-8E04-9D48-FC49-5A88E9E7C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9" name="Picture 3" descr="F:\AAA-LÀM ẢNH SLIDE\Bai5-LT-3(2).png">
              <a:extLst>
                <a:ext uri="{FF2B5EF4-FFF2-40B4-BE49-F238E27FC236}">
                  <a16:creationId xmlns:a16="http://schemas.microsoft.com/office/drawing/2014/main" id="{B43ADED1-2A6B-7785-FDCD-7F436E77F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0" name="Picture 4" descr="F:\AAA-LÀM ẢNH SLIDE\Bai5-LT-3(3).png">
              <a:extLst>
                <a:ext uri="{FF2B5EF4-FFF2-40B4-BE49-F238E27FC236}">
                  <a16:creationId xmlns:a16="http://schemas.microsoft.com/office/drawing/2014/main" id="{6221A52C-5325-45E4-B77D-875A325B8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1" name="Picture 4" descr="F:\AAA-LÀM ẢNH SLIDE\Bai5-LT-3(3).png">
              <a:extLst>
                <a:ext uri="{FF2B5EF4-FFF2-40B4-BE49-F238E27FC236}">
                  <a16:creationId xmlns:a16="http://schemas.microsoft.com/office/drawing/2014/main" id="{EF70B429-77DC-0ED9-1FE7-053309941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2" name="Picture 4" descr="F:\AAA-LÀM ẢNH SLIDE\Bai5-LT-3(3).png">
              <a:extLst>
                <a:ext uri="{FF2B5EF4-FFF2-40B4-BE49-F238E27FC236}">
                  <a16:creationId xmlns:a16="http://schemas.microsoft.com/office/drawing/2014/main" id="{C30746A7-F726-9131-8625-14E9C2B89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3" name="Picture 4" descr="F:\AAA-LÀM ẢNH SLIDE\Bai5-LT-3(3).png">
              <a:extLst>
                <a:ext uri="{FF2B5EF4-FFF2-40B4-BE49-F238E27FC236}">
                  <a16:creationId xmlns:a16="http://schemas.microsoft.com/office/drawing/2014/main" id="{667C87B8-9C9F-8603-BA48-5DAA1B3F0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7AF03D6-322C-714D-2C05-6582BF7812E5}"/>
                </a:ext>
              </a:extLst>
            </p:cNvPr>
            <p:cNvSpPr txBox="1"/>
            <p:nvPr/>
          </p:nvSpPr>
          <p:spPr>
            <a:xfrm>
              <a:off x="5154822" y="2940610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F321A84-71AB-C9F9-16E6-55A2E838E6FF}"/>
                </a:ext>
              </a:extLst>
            </p:cNvPr>
            <p:cNvSpPr txBox="1"/>
            <p:nvPr/>
          </p:nvSpPr>
          <p:spPr>
            <a:xfrm>
              <a:off x="5480457" y="2936563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062661-22CC-EF3E-7217-48D159C0D4F0}"/>
              </a:ext>
            </a:extLst>
          </p:cNvPr>
          <p:cNvGrpSpPr/>
          <p:nvPr/>
        </p:nvGrpSpPr>
        <p:grpSpPr>
          <a:xfrm>
            <a:off x="2743810" y="7423117"/>
            <a:ext cx="1297091" cy="1999634"/>
            <a:chOff x="4934249" y="3495675"/>
            <a:chExt cx="973156" cy="1500246"/>
          </a:xfrm>
        </p:grpSpPr>
        <p:pic>
          <p:nvPicPr>
            <p:cNvPr id="55" name="Picture 2" descr="F:\AAA-LÀM ẢNH SLIDE\Bai5-LT-3(1).png">
              <a:extLst>
                <a:ext uri="{FF2B5EF4-FFF2-40B4-BE49-F238E27FC236}">
                  <a16:creationId xmlns:a16="http://schemas.microsoft.com/office/drawing/2014/main" id="{FECDF2F0-5470-83BD-75F6-D4AA47F95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56" name="Picture 4" descr="F:\AAA-LÀM ẢNH SLIDE\Bai5-LT-3(3).png">
              <a:extLst>
                <a:ext uri="{FF2B5EF4-FFF2-40B4-BE49-F238E27FC236}">
                  <a16:creationId xmlns:a16="http://schemas.microsoft.com/office/drawing/2014/main" id="{58AA3452-BB13-36AB-BEEC-2D159062E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7" name="Picture 3" descr="F:\AAA-LÀM ẢNH SLIDE\Bai5-LT-3(2).png">
              <a:extLst>
                <a:ext uri="{FF2B5EF4-FFF2-40B4-BE49-F238E27FC236}">
                  <a16:creationId xmlns:a16="http://schemas.microsoft.com/office/drawing/2014/main" id="{CDB82AE3-2107-B4FF-CE33-3D9C99E35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8" name="Picture 4" descr="F:\AAA-LÀM ẢNH SLIDE\Bai5-LT-3(3).png">
              <a:extLst>
                <a:ext uri="{FF2B5EF4-FFF2-40B4-BE49-F238E27FC236}">
                  <a16:creationId xmlns:a16="http://schemas.microsoft.com/office/drawing/2014/main" id="{5F385B8B-F439-4FDB-E30F-AF5EE475E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9" name="Picture 4" descr="F:\AAA-LÀM ẢNH SLIDE\Bai5-LT-3(3).png">
              <a:extLst>
                <a:ext uri="{FF2B5EF4-FFF2-40B4-BE49-F238E27FC236}">
                  <a16:creationId xmlns:a16="http://schemas.microsoft.com/office/drawing/2014/main" id="{88E8F636-1C58-9B49-AF70-9BEE148F7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0" name="Picture 4" descr="F:\AAA-LÀM ẢNH SLIDE\Bai5-LT-3(3).png">
              <a:extLst>
                <a:ext uri="{FF2B5EF4-FFF2-40B4-BE49-F238E27FC236}">
                  <a16:creationId xmlns:a16="http://schemas.microsoft.com/office/drawing/2014/main" id="{C1F886FC-650E-DC35-DA39-FDA13A1FB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1" name="Picture 4" descr="F:\AAA-LÀM ẢNH SLIDE\Bai5-LT-3(3).png">
              <a:extLst>
                <a:ext uri="{FF2B5EF4-FFF2-40B4-BE49-F238E27FC236}">
                  <a16:creationId xmlns:a16="http://schemas.microsoft.com/office/drawing/2014/main" id="{BACA0653-8583-A688-3FAA-2E019BF0F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2" name="Picture 3" descr="F:\AAA-LÀM ẢNH SLIDE\Bai5-LT-3(2).png">
              <a:extLst>
                <a:ext uri="{FF2B5EF4-FFF2-40B4-BE49-F238E27FC236}">
                  <a16:creationId xmlns:a16="http://schemas.microsoft.com/office/drawing/2014/main" id="{E046B56E-A44E-F2BF-45E6-796D584FD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3" name="Picture 3" descr="F:\AAA-LÀM ẢNH SLIDE\Bai5-LT-3(2).png">
              <a:extLst>
                <a:ext uri="{FF2B5EF4-FFF2-40B4-BE49-F238E27FC236}">
                  <a16:creationId xmlns:a16="http://schemas.microsoft.com/office/drawing/2014/main" id="{E77CF348-B37E-E81B-3BDE-23127CF4B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6E23383-9557-CB1C-46FF-8AA8AEE8CF02}"/>
                </a:ext>
              </a:extLst>
            </p:cNvPr>
            <p:cNvGrpSpPr/>
            <p:nvPr/>
          </p:nvGrpSpPr>
          <p:grpSpPr>
            <a:xfrm>
              <a:off x="5152561" y="4582720"/>
              <a:ext cx="550193" cy="285169"/>
              <a:chOff x="5167801" y="1294690"/>
              <a:chExt cx="550193" cy="28516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357388B-7FC6-5EE2-C89B-388D611ECB03}"/>
                  </a:ext>
                </a:extLst>
              </p:cNvPr>
              <p:cNvSpPr txBox="1"/>
              <p:nvPr/>
            </p:nvSpPr>
            <p:spPr>
              <a:xfrm>
                <a:off x="5167801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06754AC-8A75-6BA2-CD58-4F7C9BA6901D}"/>
                  </a:ext>
                </a:extLst>
              </p:cNvPr>
              <p:cNvSpPr txBox="1"/>
              <p:nvPr/>
            </p:nvSpPr>
            <p:spPr>
              <a:xfrm>
                <a:off x="5491651" y="129469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2FB713-F024-EEB1-15C4-73FFA20EA070}"/>
              </a:ext>
            </a:extLst>
          </p:cNvPr>
          <p:cNvGrpSpPr/>
          <p:nvPr/>
        </p:nvGrpSpPr>
        <p:grpSpPr>
          <a:xfrm>
            <a:off x="5419935" y="7423117"/>
            <a:ext cx="1297091" cy="1999634"/>
            <a:chOff x="6698279" y="1851660"/>
            <a:chExt cx="973156" cy="1500246"/>
          </a:xfrm>
        </p:grpSpPr>
        <p:pic>
          <p:nvPicPr>
            <p:cNvPr id="46" name="Picture 2" descr="F:\AAA-LÀM ẢNH SLIDE\Bai5-LT-3(1).png">
              <a:extLst>
                <a:ext uri="{FF2B5EF4-FFF2-40B4-BE49-F238E27FC236}">
                  <a16:creationId xmlns:a16="http://schemas.microsoft.com/office/drawing/2014/main" id="{4DCC9776-70A6-4321-FF1C-831DA3039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7" name="Picture 3" descr="F:\AAA-LÀM ẢNH SLIDE\Bai5-LT-3(2).png">
              <a:extLst>
                <a:ext uri="{FF2B5EF4-FFF2-40B4-BE49-F238E27FC236}">
                  <a16:creationId xmlns:a16="http://schemas.microsoft.com/office/drawing/2014/main" id="{4AFDD239-8BAC-15D7-2570-B309ABD97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8" name="Picture 3" descr="F:\AAA-LÀM ẢNH SLIDE\Bai5-LT-3(2).png">
              <a:extLst>
                <a:ext uri="{FF2B5EF4-FFF2-40B4-BE49-F238E27FC236}">
                  <a16:creationId xmlns:a16="http://schemas.microsoft.com/office/drawing/2014/main" id="{B785C0D6-4750-B828-7ECB-32C03677C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9" name="Picture 3" descr="F:\AAA-LÀM ẢNH SLIDE\Bai5-LT-3(2).png">
              <a:extLst>
                <a:ext uri="{FF2B5EF4-FFF2-40B4-BE49-F238E27FC236}">
                  <a16:creationId xmlns:a16="http://schemas.microsoft.com/office/drawing/2014/main" id="{91A2B6C9-E6FF-AF10-523D-276241FFE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0" name="Picture 4" descr="F:\AAA-LÀM ẢNH SLIDE\Bai5-LT-3(3).png">
              <a:extLst>
                <a:ext uri="{FF2B5EF4-FFF2-40B4-BE49-F238E27FC236}">
                  <a16:creationId xmlns:a16="http://schemas.microsoft.com/office/drawing/2014/main" id="{FB4B4CB3-000C-D379-D0C1-B0ED9DBAA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1" name="Picture 3" descr="F:\AAA-LÀM ẢNH SLIDE\Bai5-LT-3(2).png">
              <a:extLst>
                <a:ext uri="{FF2B5EF4-FFF2-40B4-BE49-F238E27FC236}">
                  <a16:creationId xmlns:a16="http://schemas.microsoft.com/office/drawing/2014/main" id="{5F5996CC-2E4B-FC96-CB9E-5E538BF6F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E2B6BC0-B73F-7610-5263-21CFC78C6532}"/>
                </a:ext>
              </a:extLst>
            </p:cNvPr>
            <p:cNvGrpSpPr/>
            <p:nvPr/>
          </p:nvGrpSpPr>
          <p:grpSpPr>
            <a:xfrm>
              <a:off x="6918378" y="2937036"/>
              <a:ext cx="548406" cy="288742"/>
              <a:chOff x="5169588" y="1291116"/>
              <a:chExt cx="548406" cy="28874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E63CE1D-B76C-AFA3-E409-75F31A7FC1FC}"/>
                  </a:ext>
                </a:extLst>
              </p:cNvPr>
              <p:cNvSpPr txBox="1"/>
              <p:nvPr/>
            </p:nvSpPr>
            <p:spPr>
              <a:xfrm>
                <a:off x="5169588" y="1295162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559E84B-4128-8566-424F-F938F987EAC2}"/>
                  </a:ext>
                </a:extLst>
              </p:cNvPr>
              <p:cNvSpPr txBox="1"/>
              <p:nvPr/>
            </p:nvSpPr>
            <p:spPr>
              <a:xfrm>
                <a:off x="5491651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C1264A-6A31-CB71-AF2C-9E9919A0A9CD}"/>
              </a:ext>
            </a:extLst>
          </p:cNvPr>
          <p:cNvGrpSpPr/>
          <p:nvPr/>
        </p:nvGrpSpPr>
        <p:grpSpPr>
          <a:xfrm>
            <a:off x="8238620" y="7423117"/>
            <a:ext cx="1297091" cy="1999634"/>
            <a:chOff x="6698279" y="3495675"/>
            <a:chExt cx="973156" cy="1500246"/>
          </a:xfrm>
        </p:grpSpPr>
        <p:pic>
          <p:nvPicPr>
            <p:cNvPr id="22" name="Picture 2" descr="F:\AAA-LÀM ẢNH SLIDE\Bai5-LT-3(1).png">
              <a:extLst>
                <a:ext uri="{FF2B5EF4-FFF2-40B4-BE49-F238E27FC236}">
                  <a16:creationId xmlns:a16="http://schemas.microsoft.com/office/drawing/2014/main" id="{7F462C8C-53D6-AF70-FE69-6C15A5912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23" name="Picture 4" descr="F:\AAA-LÀM ẢNH SLIDE\Bai5-LT-3(3).png">
              <a:extLst>
                <a:ext uri="{FF2B5EF4-FFF2-40B4-BE49-F238E27FC236}">
                  <a16:creationId xmlns:a16="http://schemas.microsoft.com/office/drawing/2014/main" id="{2569DD10-9B75-5CB1-133D-4AB7E7BBC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4" name="Picture 4" descr="F:\AAA-LÀM ẢNH SLIDE\Bai5-LT-3(3).png">
              <a:extLst>
                <a:ext uri="{FF2B5EF4-FFF2-40B4-BE49-F238E27FC236}">
                  <a16:creationId xmlns:a16="http://schemas.microsoft.com/office/drawing/2014/main" id="{D59C1664-2AC5-86B4-58C0-4764B88F1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5" name="Picture 4" descr="F:\AAA-LÀM ẢNH SLIDE\Bai5-LT-3(3).png">
              <a:extLst>
                <a:ext uri="{FF2B5EF4-FFF2-40B4-BE49-F238E27FC236}">
                  <a16:creationId xmlns:a16="http://schemas.microsoft.com/office/drawing/2014/main" id="{54384ADA-9DB8-2ED0-E2BA-EBA2174EE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6" name="Picture 4" descr="F:\AAA-LÀM ẢNH SLIDE\Bai5-LT-3(3).png">
              <a:extLst>
                <a:ext uri="{FF2B5EF4-FFF2-40B4-BE49-F238E27FC236}">
                  <a16:creationId xmlns:a16="http://schemas.microsoft.com/office/drawing/2014/main" id="{5B630B34-CD28-4D1F-97BD-E4D3257FE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7" name="Picture 4" descr="F:\AAA-LÀM ẢNH SLIDE\Bai5-LT-3(3).png">
              <a:extLst>
                <a:ext uri="{FF2B5EF4-FFF2-40B4-BE49-F238E27FC236}">
                  <a16:creationId xmlns:a16="http://schemas.microsoft.com/office/drawing/2014/main" id="{F04E4F9B-75EB-9044-8DC0-A62820239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8" name="Picture 4" descr="F:\AAA-LÀM ẢNH SLIDE\Bai5-LT-3(3).png">
              <a:extLst>
                <a:ext uri="{FF2B5EF4-FFF2-40B4-BE49-F238E27FC236}">
                  <a16:creationId xmlns:a16="http://schemas.microsoft.com/office/drawing/2014/main" id="{E57A26DE-44FB-ADB0-9154-0D5D3CA8E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9" name="Picture 4" descr="F:\AAA-LÀM ẢNH SLIDE\Bai5-LT-3(3).png">
              <a:extLst>
                <a:ext uri="{FF2B5EF4-FFF2-40B4-BE49-F238E27FC236}">
                  <a16:creationId xmlns:a16="http://schemas.microsoft.com/office/drawing/2014/main" id="{AF142BA7-F2E8-C329-8CCB-E67A9AAD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5-LT-3(2).png">
              <a:extLst>
                <a:ext uri="{FF2B5EF4-FFF2-40B4-BE49-F238E27FC236}">
                  <a16:creationId xmlns:a16="http://schemas.microsoft.com/office/drawing/2014/main" id="{B08817CD-A80E-4161-10E1-360145360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1" name="Picture 3" descr="F:\AAA-LÀM ẢNH SLIDE\Bai5-LT-3(2).png">
              <a:extLst>
                <a:ext uri="{FF2B5EF4-FFF2-40B4-BE49-F238E27FC236}">
                  <a16:creationId xmlns:a16="http://schemas.microsoft.com/office/drawing/2014/main" id="{BF3009A4-EC00-5B4A-3DAB-B9888A00C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3FB229-2F47-869F-A171-09CC767DC8F5}"/>
                </a:ext>
              </a:extLst>
            </p:cNvPr>
            <p:cNvGrpSpPr/>
            <p:nvPr/>
          </p:nvGrpSpPr>
          <p:grpSpPr>
            <a:xfrm>
              <a:off x="6919927" y="4579146"/>
              <a:ext cx="550193" cy="292316"/>
              <a:chOff x="5174947" y="1291116"/>
              <a:chExt cx="550193" cy="2923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B77388-3B13-6FC3-0050-F126DD9A9815}"/>
                  </a:ext>
                </a:extLst>
              </p:cNvPr>
              <p:cNvSpPr txBox="1"/>
              <p:nvPr/>
            </p:nvSpPr>
            <p:spPr>
              <a:xfrm>
                <a:off x="5174947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C0E3EF-321C-AA8C-FC7E-0754297DB86B}"/>
                  </a:ext>
                </a:extLst>
              </p:cNvPr>
              <p:cNvSpPr txBox="1"/>
              <p:nvPr/>
            </p:nvSpPr>
            <p:spPr>
              <a:xfrm>
                <a:off x="5498797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3252E7B-2002-E4CF-49D5-0EBAC9D5D2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53" y="3968719"/>
            <a:ext cx="1701800" cy="247335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A47726B-C728-A065-8EB9-0E7CC27C3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9" y="4161008"/>
            <a:ext cx="1807454" cy="2473358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0C11A94-9965-DE7B-AF5F-64FFB9DD5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662" t="4248" r="10109" b="11214"/>
          <a:stretch>
            <a:fillRect/>
          </a:stretch>
        </p:blipFill>
        <p:spPr>
          <a:xfrm>
            <a:off x="7090095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D2D86BF-660E-E7D2-5395-1FB93D5F23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54" t="5460" r="14440" b="4856"/>
          <a:stretch>
            <a:fillRect/>
          </a:stretch>
        </p:blipFill>
        <p:spPr>
          <a:xfrm>
            <a:off x="3092966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84D9D3-46B2-843E-C719-2480EC893731}"/>
              </a:ext>
            </a:extLst>
          </p:cNvPr>
          <p:cNvGrpSpPr/>
          <p:nvPr/>
        </p:nvGrpSpPr>
        <p:grpSpPr>
          <a:xfrm>
            <a:off x="-2362935" y="2844495"/>
            <a:ext cx="1297091" cy="1999634"/>
            <a:chOff x="6576716" y="276896"/>
            <a:chExt cx="1297091" cy="1999634"/>
          </a:xfrm>
        </p:grpSpPr>
        <p:pic>
          <p:nvPicPr>
            <p:cNvPr id="13" name="Picture 2" descr="F:\AAA-LÀM ẢNH SLIDE\Bai5-LT-3(1).png">
              <a:extLst>
                <a:ext uri="{FF2B5EF4-FFF2-40B4-BE49-F238E27FC236}">
                  <a16:creationId xmlns:a16="http://schemas.microsoft.com/office/drawing/2014/main" id="{DF467DA5-6C66-842C-63CA-A94E2B61B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6716" y="276896"/>
              <a:ext cx="1297091" cy="1999634"/>
            </a:xfrm>
            <a:prstGeom prst="rect">
              <a:avLst/>
            </a:prstGeom>
            <a:noFill/>
          </p:spPr>
        </p:pic>
        <p:pic>
          <p:nvPicPr>
            <p:cNvPr id="14" name="Picture 4" descr="F:\AAA-LÀM ẢNH SLIDE\Bai5-LT-3(3).png">
              <a:extLst>
                <a:ext uri="{FF2B5EF4-FFF2-40B4-BE49-F238E27FC236}">
                  <a16:creationId xmlns:a16="http://schemas.microsoft.com/office/drawing/2014/main" id="{D69B781B-30F6-01D7-9D18-51A6D4B35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2286" y="1191920"/>
              <a:ext cx="197677" cy="197677"/>
            </a:xfrm>
            <a:prstGeom prst="rect">
              <a:avLst/>
            </a:prstGeom>
            <a:noFill/>
          </p:spPr>
        </p:pic>
        <p:pic>
          <p:nvPicPr>
            <p:cNvPr id="15" name="Picture 3" descr="F:\AAA-LÀM ẢNH SLIDE\Bai5-LT-3(2).png">
              <a:extLst>
                <a:ext uri="{FF2B5EF4-FFF2-40B4-BE49-F238E27FC236}">
                  <a16:creationId xmlns:a16="http://schemas.microsoft.com/office/drawing/2014/main" id="{E5B0E3D0-6C9B-4100-C58F-CDCDE30A3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79471" y="1215433"/>
              <a:ext cx="196506" cy="197677"/>
            </a:xfrm>
            <a:prstGeom prst="rect">
              <a:avLst/>
            </a:prstGeom>
            <a:noFill/>
          </p:spPr>
        </p:pic>
        <p:pic>
          <p:nvPicPr>
            <p:cNvPr id="16" name="Picture 4" descr="F:\AAA-LÀM ẢNH SLIDE\Bai5-LT-3(3).png">
              <a:extLst>
                <a:ext uri="{FF2B5EF4-FFF2-40B4-BE49-F238E27FC236}">
                  <a16:creationId xmlns:a16="http://schemas.microsoft.com/office/drawing/2014/main" id="{7734F4C3-019E-74AC-0744-1B3DF48E4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82025" y="1227635"/>
              <a:ext cx="197677" cy="197677"/>
            </a:xfrm>
            <a:prstGeom prst="rect">
              <a:avLst/>
            </a:prstGeom>
            <a:noFill/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910C96B-B634-A5D2-D7DE-01AAFE1A0F5B}"/>
                </a:ext>
              </a:extLst>
            </p:cNvPr>
            <p:cNvGrpSpPr/>
            <p:nvPr/>
          </p:nvGrpSpPr>
          <p:grpSpPr>
            <a:xfrm>
              <a:off x="6861810" y="1724351"/>
              <a:ext cx="740477" cy="381529"/>
              <a:chOff x="5148150" y="1293613"/>
              <a:chExt cx="555551" cy="286246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C567813-9710-63BD-AA3C-1812BB61D609}"/>
                  </a:ext>
                </a:extLst>
              </p:cNvPr>
              <p:cNvSpPr txBox="1"/>
              <p:nvPr/>
            </p:nvSpPr>
            <p:spPr>
              <a:xfrm>
                <a:off x="5148150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D453216-D7A9-A339-3111-4FA43E471CC4}"/>
                  </a:ext>
                </a:extLst>
              </p:cNvPr>
              <p:cNvSpPr txBox="1"/>
              <p:nvPr/>
            </p:nvSpPr>
            <p:spPr>
              <a:xfrm>
                <a:off x="5477358" y="129361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B15CC98-6D81-71B5-0E2B-0C79BA48AA1E}"/>
              </a:ext>
            </a:extLst>
          </p:cNvPr>
          <p:cNvGrpSpPr/>
          <p:nvPr/>
        </p:nvGrpSpPr>
        <p:grpSpPr>
          <a:xfrm>
            <a:off x="4834328" y="705551"/>
            <a:ext cx="2641880" cy="4072798"/>
            <a:chOff x="6698279" y="207645"/>
            <a:chExt cx="973156" cy="1500246"/>
          </a:xfrm>
        </p:grpSpPr>
        <p:pic>
          <p:nvPicPr>
            <p:cNvPr id="89" name="Picture 2" descr="F:\AAA-LÀM ẢNH SLIDE\Bai5-LT-3(1).png">
              <a:extLst>
                <a:ext uri="{FF2B5EF4-FFF2-40B4-BE49-F238E27FC236}">
                  <a16:creationId xmlns:a16="http://schemas.microsoft.com/office/drawing/2014/main" id="{EF4D7167-CFE4-F9F1-1EB1-4CF78405F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90" name="Picture 4" descr="F:\AAA-LÀM ẢNH SLIDE\Bai5-LT-3(3).png">
              <a:extLst>
                <a:ext uri="{FF2B5EF4-FFF2-40B4-BE49-F238E27FC236}">
                  <a16:creationId xmlns:a16="http://schemas.microsoft.com/office/drawing/2014/main" id="{D89B0E3F-6605-D9F6-C74B-16738CB3F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5977" y="86568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1" name="Picture 3" descr="F:\AAA-LÀM ẢNH SLIDE\Bai5-LT-3(2).png">
              <a:extLst>
                <a:ext uri="{FF2B5EF4-FFF2-40B4-BE49-F238E27FC236}">
                  <a16:creationId xmlns:a16="http://schemas.microsoft.com/office/drawing/2014/main" id="{4259B46C-10AC-D618-8CE3-B1F233B65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5741" y="92351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92" name="Picture 4" descr="F:\AAA-LÀM ẢNH SLIDE\Bai5-LT-3(3).png">
              <a:extLst>
                <a:ext uri="{FF2B5EF4-FFF2-40B4-BE49-F238E27FC236}">
                  <a16:creationId xmlns:a16="http://schemas.microsoft.com/office/drawing/2014/main" id="{CEAC8677-9C07-FCF2-AF24-8DA53DF15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9684" y="88243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3" name="Picture 3" descr="F:\AAA-LÀM ẢNH SLIDE\Bai5-LT-3(2).png">
              <a:extLst>
                <a:ext uri="{FF2B5EF4-FFF2-40B4-BE49-F238E27FC236}">
                  <a16:creationId xmlns:a16="http://schemas.microsoft.com/office/drawing/2014/main" id="{437C376B-3456-8CFF-4544-1EF4DA35C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78092" y="92016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94" name="Picture 4" descr="F:\AAA-LÀM ẢNH SLIDE\Bai5-LT-3(3).png">
              <a:extLst>
                <a:ext uri="{FF2B5EF4-FFF2-40B4-BE49-F238E27FC236}">
                  <a16:creationId xmlns:a16="http://schemas.microsoft.com/office/drawing/2014/main" id="{D3352026-CE7E-5833-79BD-4E549060C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3208" y="77692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5" name="Picture 4" descr="F:\AAA-LÀM ẢNH SLIDE\Bai5-LT-3(3).png">
              <a:extLst>
                <a:ext uri="{FF2B5EF4-FFF2-40B4-BE49-F238E27FC236}">
                  <a16:creationId xmlns:a16="http://schemas.microsoft.com/office/drawing/2014/main" id="{F618FBF3-E561-2B86-B4E6-4D12A5F71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0583" y="77859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6" name="Picture 3" descr="F:\AAA-LÀM ẢNH SLIDE\Bai5-LT-3(2).png">
              <a:extLst>
                <a:ext uri="{FF2B5EF4-FFF2-40B4-BE49-F238E27FC236}">
                  <a16:creationId xmlns:a16="http://schemas.microsoft.com/office/drawing/2014/main" id="{C8664F79-9C57-72ED-F143-00BCF7707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05372" y="740971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FAD4837-6C26-6EC5-76C0-4438E51C0003}"/>
                </a:ext>
              </a:extLst>
            </p:cNvPr>
            <p:cNvGrpSpPr/>
            <p:nvPr/>
          </p:nvGrpSpPr>
          <p:grpSpPr>
            <a:xfrm>
              <a:off x="6920401" y="1287780"/>
              <a:ext cx="500506" cy="320870"/>
              <a:chOff x="5167801" y="1283970"/>
              <a:chExt cx="500506" cy="320870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8307610-AF19-811C-8D13-60378339F2F7}"/>
                  </a:ext>
                </a:extLst>
              </p:cNvPr>
              <p:cNvSpPr txBox="1"/>
              <p:nvPr/>
            </p:nvSpPr>
            <p:spPr>
              <a:xfrm>
                <a:off x="5167801" y="1298736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F6AFBD40-795A-F956-3587-398C62A0D1EB}"/>
                  </a:ext>
                </a:extLst>
              </p:cNvPr>
              <p:cNvSpPr txBox="1"/>
              <p:nvPr/>
            </p:nvSpPr>
            <p:spPr>
              <a:xfrm>
                <a:off x="5489864" y="1283970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0968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09" grpId="0" animBg="1"/>
      <p:bldP spid="10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3"/>
            <a:ext cx="12206244" cy="685000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7" y="2086119"/>
            <a:ext cx="1085183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5"/>
            <a:ext cx="1099831" cy="251389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F783B4-E299-47D5-97B5-0F070B7A729C}"/>
              </a:ext>
            </a:extLst>
          </p:cNvPr>
          <p:cNvGrpSpPr/>
          <p:nvPr/>
        </p:nvGrpSpPr>
        <p:grpSpPr>
          <a:xfrm>
            <a:off x="2781302" y="1686781"/>
            <a:ext cx="7320735" cy="4624457"/>
            <a:chOff x="2781302" y="1686781"/>
            <a:chExt cx="7320735" cy="4624457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369BAE6-EB8C-4DA8-8110-F12C6BCD0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994FA8-91B3-4548-9984-FBB9327B826B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07374" y="355810"/>
            <a:ext cx="5515524" cy="1173547"/>
          </a:xfrm>
          <a:prstGeom prst="wedgeRectCallout">
            <a:avLst>
              <a:gd name="adj1" fmla="val -14137"/>
              <a:gd name="adj2" fmla="val 13119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UTM Cabaret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CHUYẾN XE TRI THỨC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9" y="3574515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3948" y="5555689"/>
            <a:ext cx="1595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38B0EA-B922-4E55-805A-87789A849181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83EB97D-18CF-43A9-A14D-53335863D56C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4310D74-28D4-41E1-9021-7627AC6D20B3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11746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PHẠM DUYÊN 1 - 9Slide.vn">
            <a:extLst>
              <a:ext uri="{FF2B5EF4-FFF2-40B4-BE49-F238E27FC236}">
                <a16:creationId xmlns:a16="http://schemas.microsoft.com/office/drawing/2014/main" id="{EC97C816-1044-EF63-4DDD-955E688E072F}"/>
              </a:ext>
            </a:extLst>
          </p:cNvPr>
          <p:cNvGrpSpPr/>
          <p:nvPr/>
        </p:nvGrpSpPr>
        <p:grpSpPr>
          <a:xfrm>
            <a:off x="4186067" y="5021690"/>
            <a:ext cx="828388" cy="844167"/>
            <a:chOff x="4625302" y="2874050"/>
            <a:chExt cx="828388" cy="844167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CA92743-079A-6F3D-7FAD-DD096410EDB1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804073F-C2F4-5A17-06F7-6ACE2843EC03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06" name="PHẠM DUYÊN 1 - 9Slide.vn">
            <a:extLst>
              <a:ext uri="{FF2B5EF4-FFF2-40B4-BE49-F238E27FC236}">
                <a16:creationId xmlns:a16="http://schemas.microsoft.com/office/drawing/2014/main" id="{C00350F5-D87E-CF59-8248-E17ACED4B324}"/>
              </a:ext>
            </a:extLst>
          </p:cNvPr>
          <p:cNvGrpSpPr/>
          <p:nvPr/>
        </p:nvGrpSpPr>
        <p:grpSpPr>
          <a:xfrm>
            <a:off x="8178256" y="5021690"/>
            <a:ext cx="828388" cy="844167"/>
            <a:chOff x="4625302" y="2874050"/>
            <a:chExt cx="828388" cy="84416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3BFF280-8CFE-BCA9-DBEF-05C18B5782A8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4735F21-6720-EF6F-1B06-9280E0831775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5" name="PHẠM DUYÊN 4 - 9Slide.vn">
            <a:extLst>
              <a:ext uri="{FF2B5EF4-FFF2-40B4-BE49-F238E27FC236}">
                <a16:creationId xmlns:a16="http://schemas.microsoft.com/office/drawing/2014/main" id="{C313D30F-3ED8-B332-BC2C-259A69D6F891}"/>
              </a:ext>
            </a:extLst>
          </p:cNvPr>
          <p:cNvSpPr/>
          <p:nvPr/>
        </p:nvSpPr>
        <p:spPr>
          <a:xfrm>
            <a:off x="4271095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09" name="PHẠM DUYÊN 4 - 9Slide.vn">
            <a:extLst>
              <a:ext uri="{FF2B5EF4-FFF2-40B4-BE49-F238E27FC236}">
                <a16:creationId xmlns:a16="http://schemas.microsoft.com/office/drawing/2014/main" id="{8E748F71-F99E-F834-0D3C-1946662F77FF}"/>
              </a:ext>
            </a:extLst>
          </p:cNvPr>
          <p:cNvSpPr/>
          <p:nvPr/>
        </p:nvSpPr>
        <p:spPr>
          <a:xfrm>
            <a:off x="8263284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062661-22CC-EF3E-7217-48D159C0D4F0}"/>
              </a:ext>
            </a:extLst>
          </p:cNvPr>
          <p:cNvGrpSpPr/>
          <p:nvPr/>
        </p:nvGrpSpPr>
        <p:grpSpPr>
          <a:xfrm>
            <a:off x="2743810" y="7423117"/>
            <a:ext cx="1297091" cy="1999634"/>
            <a:chOff x="4934249" y="3495675"/>
            <a:chExt cx="973156" cy="1500246"/>
          </a:xfrm>
        </p:grpSpPr>
        <p:pic>
          <p:nvPicPr>
            <p:cNvPr id="55" name="Picture 2" descr="F:\AAA-LÀM ẢNH SLIDE\Bai5-LT-3(1).png">
              <a:extLst>
                <a:ext uri="{FF2B5EF4-FFF2-40B4-BE49-F238E27FC236}">
                  <a16:creationId xmlns:a16="http://schemas.microsoft.com/office/drawing/2014/main" id="{FECDF2F0-5470-83BD-75F6-D4AA47F95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56" name="Picture 4" descr="F:\AAA-LÀM ẢNH SLIDE\Bai5-LT-3(3).png">
              <a:extLst>
                <a:ext uri="{FF2B5EF4-FFF2-40B4-BE49-F238E27FC236}">
                  <a16:creationId xmlns:a16="http://schemas.microsoft.com/office/drawing/2014/main" id="{58AA3452-BB13-36AB-BEEC-2D159062E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7" name="Picture 3" descr="F:\AAA-LÀM ẢNH SLIDE\Bai5-LT-3(2).png">
              <a:extLst>
                <a:ext uri="{FF2B5EF4-FFF2-40B4-BE49-F238E27FC236}">
                  <a16:creationId xmlns:a16="http://schemas.microsoft.com/office/drawing/2014/main" id="{CDB82AE3-2107-B4FF-CE33-3D9C99E35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8" name="Picture 4" descr="F:\AAA-LÀM ẢNH SLIDE\Bai5-LT-3(3).png">
              <a:extLst>
                <a:ext uri="{FF2B5EF4-FFF2-40B4-BE49-F238E27FC236}">
                  <a16:creationId xmlns:a16="http://schemas.microsoft.com/office/drawing/2014/main" id="{5F385B8B-F439-4FDB-E30F-AF5EE475E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9" name="Picture 4" descr="F:\AAA-LÀM ẢNH SLIDE\Bai5-LT-3(3).png">
              <a:extLst>
                <a:ext uri="{FF2B5EF4-FFF2-40B4-BE49-F238E27FC236}">
                  <a16:creationId xmlns:a16="http://schemas.microsoft.com/office/drawing/2014/main" id="{88E8F636-1C58-9B49-AF70-9BEE148F7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0" name="Picture 4" descr="F:\AAA-LÀM ẢNH SLIDE\Bai5-LT-3(3).png">
              <a:extLst>
                <a:ext uri="{FF2B5EF4-FFF2-40B4-BE49-F238E27FC236}">
                  <a16:creationId xmlns:a16="http://schemas.microsoft.com/office/drawing/2014/main" id="{C1F886FC-650E-DC35-DA39-FDA13A1FB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1" name="Picture 4" descr="F:\AAA-LÀM ẢNH SLIDE\Bai5-LT-3(3).png">
              <a:extLst>
                <a:ext uri="{FF2B5EF4-FFF2-40B4-BE49-F238E27FC236}">
                  <a16:creationId xmlns:a16="http://schemas.microsoft.com/office/drawing/2014/main" id="{BACA0653-8583-A688-3FAA-2E019BF0F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2" name="Picture 3" descr="F:\AAA-LÀM ẢNH SLIDE\Bai5-LT-3(2).png">
              <a:extLst>
                <a:ext uri="{FF2B5EF4-FFF2-40B4-BE49-F238E27FC236}">
                  <a16:creationId xmlns:a16="http://schemas.microsoft.com/office/drawing/2014/main" id="{E046B56E-A44E-F2BF-45E6-796D584FD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3" name="Picture 3" descr="F:\AAA-LÀM ẢNH SLIDE\Bai5-LT-3(2).png">
              <a:extLst>
                <a:ext uri="{FF2B5EF4-FFF2-40B4-BE49-F238E27FC236}">
                  <a16:creationId xmlns:a16="http://schemas.microsoft.com/office/drawing/2014/main" id="{E77CF348-B37E-E81B-3BDE-23127CF4B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6E23383-9557-CB1C-46FF-8AA8AEE8CF02}"/>
                </a:ext>
              </a:extLst>
            </p:cNvPr>
            <p:cNvGrpSpPr/>
            <p:nvPr/>
          </p:nvGrpSpPr>
          <p:grpSpPr>
            <a:xfrm>
              <a:off x="5152561" y="4582720"/>
              <a:ext cx="550193" cy="285169"/>
              <a:chOff x="5167801" y="1294690"/>
              <a:chExt cx="550193" cy="28516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357388B-7FC6-5EE2-C89B-388D611ECB03}"/>
                  </a:ext>
                </a:extLst>
              </p:cNvPr>
              <p:cNvSpPr txBox="1"/>
              <p:nvPr/>
            </p:nvSpPr>
            <p:spPr>
              <a:xfrm>
                <a:off x="5167801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06754AC-8A75-6BA2-CD58-4F7C9BA6901D}"/>
                  </a:ext>
                </a:extLst>
              </p:cNvPr>
              <p:cNvSpPr txBox="1"/>
              <p:nvPr/>
            </p:nvSpPr>
            <p:spPr>
              <a:xfrm>
                <a:off x="5491651" y="129469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2FB713-F024-EEB1-15C4-73FFA20EA070}"/>
              </a:ext>
            </a:extLst>
          </p:cNvPr>
          <p:cNvGrpSpPr/>
          <p:nvPr/>
        </p:nvGrpSpPr>
        <p:grpSpPr>
          <a:xfrm>
            <a:off x="5419935" y="7423117"/>
            <a:ext cx="1297091" cy="1999634"/>
            <a:chOff x="6698279" y="1851660"/>
            <a:chExt cx="973156" cy="1500246"/>
          </a:xfrm>
        </p:grpSpPr>
        <p:pic>
          <p:nvPicPr>
            <p:cNvPr id="46" name="Picture 2" descr="F:\AAA-LÀM ẢNH SLIDE\Bai5-LT-3(1).png">
              <a:extLst>
                <a:ext uri="{FF2B5EF4-FFF2-40B4-BE49-F238E27FC236}">
                  <a16:creationId xmlns:a16="http://schemas.microsoft.com/office/drawing/2014/main" id="{4DCC9776-70A6-4321-FF1C-831DA3039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7" name="Picture 3" descr="F:\AAA-LÀM ẢNH SLIDE\Bai5-LT-3(2).png">
              <a:extLst>
                <a:ext uri="{FF2B5EF4-FFF2-40B4-BE49-F238E27FC236}">
                  <a16:creationId xmlns:a16="http://schemas.microsoft.com/office/drawing/2014/main" id="{4AFDD239-8BAC-15D7-2570-B309ABD97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8" name="Picture 3" descr="F:\AAA-LÀM ẢNH SLIDE\Bai5-LT-3(2).png">
              <a:extLst>
                <a:ext uri="{FF2B5EF4-FFF2-40B4-BE49-F238E27FC236}">
                  <a16:creationId xmlns:a16="http://schemas.microsoft.com/office/drawing/2014/main" id="{B785C0D6-4750-B828-7ECB-32C03677C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9" name="Picture 3" descr="F:\AAA-LÀM ẢNH SLIDE\Bai5-LT-3(2).png">
              <a:extLst>
                <a:ext uri="{FF2B5EF4-FFF2-40B4-BE49-F238E27FC236}">
                  <a16:creationId xmlns:a16="http://schemas.microsoft.com/office/drawing/2014/main" id="{91A2B6C9-E6FF-AF10-523D-276241FFE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0" name="Picture 4" descr="F:\AAA-LÀM ẢNH SLIDE\Bai5-LT-3(3).png">
              <a:extLst>
                <a:ext uri="{FF2B5EF4-FFF2-40B4-BE49-F238E27FC236}">
                  <a16:creationId xmlns:a16="http://schemas.microsoft.com/office/drawing/2014/main" id="{FB4B4CB3-000C-D379-D0C1-B0ED9DBAA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1" name="Picture 3" descr="F:\AAA-LÀM ẢNH SLIDE\Bai5-LT-3(2).png">
              <a:extLst>
                <a:ext uri="{FF2B5EF4-FFF2-40B4-BE49-F238E27FC236}">
                  <a16:creationId xmlns:a16="http://schemas.microsoft.com/office/drawing/2014/main" id="{5F5996CC-2E4B-FC96-CB9E-5E538BF6F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E2B6BC0-B73F-7610-5263-21CFC78C6532}"/>
                </a:ext>
              </a:extLst>
            </p:cNvPr>
            <p:cNvGrpSpPr/>
            <p:nvPr/>
          </p:nvGrpSpPr>
          <p:grpSpPr>
            <a:xfrm>
              <a:off x="6918378" y="2937036"/>
              <a:ext cx="548406" cy="288742"/>
              <a:chOff x="5169588" y="1291116"/>
              <a:chExt cx="548406" cy="28874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E63CE1D-B76C-AFA3-E409-75F31A7FC1FC}"/>
                  </a:ext>
                </a:extLst>
              </p:cNvPr>
              <p:cNvSpPr txBox="1"/>
              <p:nvPr/>
            </p:nvSpPr>
            <p:spPr>
              <a:xfrm>
                <a:off x="5169588" y="1295162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559E84B-4128-8566-424F-F938F987EAC2}"/>
                  </a:ext>
                </a:extLst>
              </p:cNvPr>
              <p:cNvSpPr txBox="1"/>
              <p:nvPr/>
            </p:nvSpPr>
            <p:spPr>
              <a:xfrm>
                <a:off x="5491651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C1264A-6A31-CB71-AF2C-9E9919A0A9CD}"/>
              </a:ext>
            </a:extLst>
          </p:cNvPr>
          <p:cNvGrpSpPr/>
          <p:nvPr/>
        </p:nvGrpSpPr>
        <p:grpSpPr>
          <a:xfrm>
            <a:off x="8238620" y="7423117"/>
            <a:ext cx="1297091" cy="1999634"/>
            <a:chOff x="6698279" y="3495675"/>
            <a:chExt cx="973156" cy="1500246"/>
          </a:xfrm>
        </p:grpSpPr>
        <p:pic>
          <p:nvPicPr>
            <p:cNvPr id="22" name="Picture 2" descr="F:\AAA-LÀM ẢNH SLIDE\Bai5-LT-3(1).png">
              <a:extLst>
                <a:ext uri="{FF2B5EF4-FFF2-40B4-BE49-F238E27FC236}">
                  <a16:creationId xmlns:a16="http://schemas.microsoft.com/office/drawing/2014/main" id="{7F462C8C-53D6-AF70-FE69-6C15A5912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23" name="Picture 4" descr="F:\AAA-LÀM ẢNH SLIDE\Bai5-LT-3(3).png">
              <a:extLst>
                <a:ext uri="{FF2B5EF4-FFF2-40B4-BE49-F238E27FC236}">
                  <a16:creationId xmlns:a16="http://schemas.microsoft.com/office/drawing/2014/main" id="{2569DD10-9B75-5CB1-133D-4AB7E7BBC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4" name="Picture 4" descr="F:\AAA-LÀM ẢNH SLIDE\Bai5-LT-3(3).png">
              <a:extLst>
                <a:ext uri="{FF2B5EF4-FFF2-40B4-BE49-F238E27FC236}">
                  <a16:creationId xmlns:a16="http://schemas.microsoft.com/office/drawing/2014/main" id="{D59C1664-2AC5-86B4-58C0-4764B88F1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5" name="Picture 4" descr="F:\AAA-LÀM ẢNH SLIDE\Bai5-LT-3(3).png">
              <a:extLst>
                <a:ext uri="{FF2B5EF4-FFF2-40B4-BE49-F238E27FC236}">
                  <a16:creationId xmlns:a16="http://schemas.microsoft.com/office/drawing/2014/main" id="{54384ADA-9DB8-2ED0-E2BA-EBA2174EE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6" name="Picture 4" descr="F:\AAA-LÀM ẢNH SLIDE\Bai5-LT-3(3).png">
              <a:extLst>
                <a:ext uri="{FF2B5EF4-FFF2-40B4-BE49-F238E27FC236}">
                  <a16:creationId xmlns:a16="http://schemas.microsoft.com/office/drawing/2014/main" id="{5B630B34-CD28-4D1F-97BD-E4D3257FE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7" name="Picture 4" descr="F:\AAA-LÀM ẢNH SLIDE\Bai5-LT-3(3).png">
              <a:extLst>
                <a:ext uri="{FF2B5EF4-FFF2-40B4-BE49-F238E27FC236}">
                  <a16:creationId xmlns:a16="http://schemas.microsoft.com/office/drawing/2014/main" id="{F04E4F9B-75EB-9044-8DC0-A62820239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8" name="Picture 4" descr="F:\AAA-LÀM ẢNH SLIDE\Bai5-LT-3(3).png">
              <a:extLst>
                <a:ext uri="{FF2B5EF4-FFF2-40B4-BE49-F238E27FC236}">
                  <a16:creationId xmlns:a16="http://schemas.microsoft.com/office/drawing/2014/main" id="{E57A26DE-44FB-ADB0-9154-0D5D3CA8E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9" name="Picture 4" descr="F:\AAA-LÀM ẢNH SLIDE\Bai5-LT-3(3).png">
              <a:extLst>
                <a:ext uri="{FF2B5EF4-FFF2-40B4-BE49-F238E27FC236}">
                  <a16:creationId xmlns:a16="http://schemas.microsoft.com/office/drawing/2014/main" id="{AF142BA7-F2E8-C329-8CCB-E67A9AAD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5-LT-3(2).png">
              <a:extLst>
                <a:ext uri="{FF2B5EF4-FFF2-40B4-BE49-F238E27FC236}">
                  <a16:creationId xmlns:a16="http://schemas.microsoft.com/office/drawing/2014/main" id="{B08817CD-A80E-4161-10E1-360145360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1" name="Picture 3" descr="F:\AAA-LÀM ẢNH SLIDE\Bai5-LT-3(2).png">
              <a:extLst>
                <a:ext uri="{FF2B5EF4-FFF2-40B4-BE49-F238E27FC236}">
                  <a16:creationId xmlns:a16="http://schemas.microsoft.com/office/drawing/2014/main" id="{BF3009A4-EC00-5B4A-3DAB-B9888A00C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3FB229-2F47-869F-A171-09CC767DC8F5}"/>
                </a:ext>
              </a:extLst>
            </p:cNvPr>
            <p:cNvGrpSpPr/>
            <p:nvPr/>
          </p:nvGrpSpPr>
          <p:grpSpPr>
            <a:xfrm>
              <a:off x="6919927" y="4579146"/>
              <a:ext cx="550193" cy="292316"/>
              <a:chOff x="5174947" y="1291116"/>
              <a:chExt cx="550193" cy="2923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B77388-3B13-6FC3-0050-F126DD9A9815}"/>
                  </a:ext>
                </a:extLst>
              </p:cNvPr>
              <p:cNvSpPr txBox="1"/>
              <p:nvPr/>
            </p:nvSpPr>
            <p:spPr>
              <a:xfrm>
                <a:off x="5174947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C0E3EF-321C-AA8C-FC7E-0754297DB86B}"/>
                  </a:ext>
                </a:extLst>
              </p:cNvPr>
              <p:cNvSpPr txBox="1"/>
              <p:nvPr/>
            </p:nvSpPr>
            <p:spPr>
              <a:xfrm>
                <a:off x="5498797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3252E7B-2002-E4CF-49D5-0EBAC9D5D2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53" y="3968719"/>
            <a:ext cx="1701800" cy="247335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A47726B-C728-A065-8EB9-0E7CC27C3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9" y="4161008"/>
            <a:ext cx="1807454" cy="2473358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0C11A94-9965-DE7B-AF5F-64FFB9DD5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662" t="4248" r="10109" b="11214"/>
          <a:stretch>
            <a:fillRect/>
          </a:stretch>
        </p:blipFill>
        <p:spPr>
          <a:xfrm>
            <a:off x="7090095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D2D86BF-660E-E7D2-5395-1FB93D5F23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54" t="5460" r="14440" b="4856"/>
          <a:stretch>
            <a:fillRect/>
          </a:stretch>
        </p:blipFill>
        <p:spPr>
          <a:xfrm>
            <a:off x="3092966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84D9D3-46B2-843E-C719-2480EC893731}"/>
              </a:ext>
            </a:extLst>
          </p:cNvPr>
          <p:cNvGrpSpPr/>
          <p:nvPr/>
        </p:nvGrpSpPr>
        <p:grpSpPr>
          <a:xfrm>
            <a:off x="-2362935" y="2844495"/>
            <a:ext cx="1297091" cy="1999634"/>
            <a:chOff x="6576716" y="276896"/>
            <a:chExt cx="1297091" cy="1999634"/>
          </a:xfrm>
        </p:grpSpPr>
        <p:pic>
          <p:nvPicPr>
            <p:cNvPr id="13" name="Picture 2" descr="F:\AAA-LÀM ẢNH SLIDE\Bai5-LT-3(1).png">
              <a:extLst>
                <a:ext uri="{FF2B5EF4-FFF2-40B4-BE49-F238E27FC236}">
                  <a16:creationId xmlns:a16="http://schemas.microsoft.com/office/drawing/2014/main" id="{DF467DA5-6C66-842C-63CA-A94E2B61B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6716" y="276896"/>
              <a:ext cx="1297091" cy="1999634"/>
            </a:xfrm>
            <a:prstGeom prst="rect">
              <a:avLst/>
            </a:prstGeom>
            <a:noFill/>
          </p:spPr>
        </p:pic>
        <p:pic>
          <p:nvPicPr>
            <p:cNvPr id="14" name="Picture 4" descr="F:\AAA-LÀM ẢNH SLIDE\Bai5-LT-3(3).png">
              <a:extLst>
                <a:ext uri="{FF2B5EF4-FFF2-40B4-BE49-F238E27FC236}">
                  <a16:creationId xmlns:a16="http://schemas.microsoft.com/office/drawing/2014/main" id="{D69B781B-30F6-01D7-9D18-51A6D4B35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92286" y="1191920"/>
              <a:ext cx="197677" cy="197677"/>
            </a:xfrm>
            <a:prstGeom prst="rect">
              <a:avLst/>
            </a:prstGeom>
            <a:noFill/>
          </p:spPr>
        </p:pic>
        <p:pic>
          <p:nvPicPr>
            <p:cNvPr id="15" name="Picture 3" descr="F:\AAA-LÀM ẢNH SLIDE\Bai5-LT-3(2).png">
              <a:extLst>
                <a:ext uri="{FF2B5EF4-FFF2-40B4-BE49-F238E27FC236}">
                  <a16:creationId xmlns:a16="http://schemas.microsoft.com/office/drawing/2014/main" id="{E5B0E3D0-6C9B-4100-C58F-CDCDE30A3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79471" y="1215433"/>
              <a:ext cx="196506" cy="197677"/>
            </a:xfrm>
            <a:prstGeom prst="rect">
              <a:avLst/>
            </a:prstGeom>
            <a:noFill/>
          </p:spPr>
        </p:pic>
        <p:pic>
          <p:nvPicPr>
            <p:cNvPr id="16" name="Picture 4" descr="F:\AAA-LÀM ẢNH SLIDE\Bai5-LT-3(3).png">
              <a:extLst>
                <a:ext uri="{FF2B5EF4-FFF2-40B4-BE49-F238E27FC236}">
                  <a16:creationId xmlns:a16="http://schemas.microsoft.com/office/drawing/2014/main" id="{7734F4C3-019E-74AC-0744-1B3DF48E4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2025" y="1227635"/>
              <a:ext cx="197677" cy="197677"/>
            </a:xfrm>
            <a:prstGeom prst="rect">
              <a:avLst/>
            </a:prstGeom>
            <a:noFill/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910C96B-B634-A5D2-D7DE-01AAFE1A0F5B}"/>
                </a:ext>
              </a:extLst>
            </p:cNvPr>
            <p:cNvGrpSpPr/>
            <p:nvPr/>
          </p:nvGrpSpPr>
          <p:grpSpPr>
            <a:xfrm>
              <a:off x="6861810" y="1724351"/>
              <a:ext cx="740477" cy="381529"/>
              <a:chOff x="5148150" y="1293613"/>
              <a:chExt cx="555551" cy="286246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C567813-9710-63BD-AA3C-1812BB61D609}"/>
                  </a:ext>
                </a:extLst>
              </p:cNvPr>
              <p:cNvSpPr txBox="1"/>
              <p:nvPr/>
            </p:nvSpPr>
            <p:spPr>
              <a:xfrm>
                <a:off x="5148150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D453216-D7A9-A339-3111-4FA43E471CC4}"/>
                  </a:ext>
                </a:extLst>
              </p:cNvPr>
              <p:cNvSpPr txBox="1"/>
              <p:nvPr/>
            </p:nvSpPr>
            <p:spPr>
              <a:xfrm>
                <a:off x="5477358" y="129361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F07158-218F-8333-1DD9-320C519856BC}"/>
              </a:ext>
            </a:extLst>
          </p:cNvPr>
          <p:cNvGrpSpPr/>
          <p:nvPr/>
        </p:nvGrpSpPr>
        <p:grpSpPr>
          <a:xfrm>
            <a:off x="12824777" y="1195403"/>
            <a:ext cx="1297091" cy="1999634"/>
            <a:chOff x="6698279" y="207645"/>
            <a:chExt cx="973156" cy="1500246"/>
          </a:xfrm>
        </p:grpSpPr>
        <p:pic>
          <p:nvPicPr>
            <p:cNvPr id="20" name="Picture 2" descr="F:\AAA-LÀM ẢNH SLIDE\Bai5-LT-3(1).png">
              <a:extLst>
                <a:ext uri="{FF2B5EF4-FFF2-40B4-BE49-F238E27FC236}">
                  <a16:creationId xmlns:a16="http://schemas.microsoft.com/office/drawing/2014/main" id="{78782B1E-09C5-54CC-0313-3B7449D95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35" name="Picture 4" descr="F:\AAA-LÀM ẢNH SLIDE\Bai5-LT-3(3).png">
              <a:extLst>
                <a:ext uri="{FF2B5EF4-FFF2-40B4-BE49-F238E27FC236}">
                  <a16:creationId xmlns:a16="http://schemas.microsoft.com/office/drawing/2014/main" id="{BA279913-A1DB-A431-D506-6328B0087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95977" y="86568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6" name="Picture 3" descr="F:\AAA-LÀM ẢNH SLIDE\Bai5-LT-3(2).png">
              <a:extLst>
                <a:ext uri="{FF2B5EF4-FFF2-40B4-BE49-F238E27FC236}">
                  <a16:creationId xmlns:a16="http://schemas.microsoft.com/office/drawing/2014/main" id="{F9135119-B637-A760-18B2-0CB74B9BC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35741" y="92351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7" name="Picture 4" descr="F:\AAA-LÀM ẢNH SLIDE\Bai5-LT-3(3).png">
              <a:extLst>
                <a:ext uri="{FF2B5EF4-FFF2-40B4-BE49-F238E27FC236}">
                  <a16:creationId xmlns:a16="http://schemas.microsoft.com/office/drawing/2014/main" id="{928EC970-3430-AA16-7248-9AF8F2146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9684" y="88243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8" name="Picture 3" descr="F:\AAA-LÀM ẢNH SLIDE\Bai5-LT-3(2).png">
              <a:extLst>
                <a:ext uri="{FF2B5EF4-FFF2-40B4-BE49-F238E27FC236}">
                  <a16:creationId xmlns:a16="http://schemas.microsoft.com/office/drawing/2014/main" id="{5CFB5269-FDFF-4830-EFDD-5FD48EB50D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8092" y="92016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9" name="Picture 4" descr="F:\AAA-LÀM ẢNH SLIDE\Bai5-LT-3(3).png">
              <a:extLst>
                <a:ext uri="{FF2B5EF4-FFF2-40B4-BE49-F238E27FC236}">
                  <a16:creationId xmlns:a16="http://schemas.microsoft.com/office/drawing/2014/main" id="{1FC0DD41-8DAD-635A-29EF-A1C2DAEAA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3208" y="77692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0" name="Picture 4" descr="F:\AAA-LÀM ẢNH SLIDE\Bai5-LT-3(3).png">
              <a:extLst>
                <a:ext uri="{FF2B5EF4-FFF2-40B4-BE49-F238E27FC236}">
                  <a16:creationId xmlns:a16="http://schemas.microsoft.com/office/drawing/2014/main" id="{C0DDC420-E231-1ECC-8C05-09B5E53D17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60583" y="77859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1" name="Picture 3" descr="F:\AAA-LÀM ẢNH SLIDE\Bai5-LT-3(2).png">
              <a:extLst>
                <a:ext uri="{FF2B5EF4-FFF2-40B4-BE49-F238E27FC236}">
                  <a16:creationId xmlns:a16="http://schemas.microsoft.com/office/drawing/2014/main" id="{5B763B28-3F0D-F6FC-CE98-D2CD055F6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05372" y="740971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5CC45FB-9092-FFFE-C0A3-BFDB83562AD3}"/>
                </a:ext>
              </a:extLst>
            </p:cNvPr>
            <p:cNvGrpSpPr/>
            <p:nvPr/>
          </p:nvGrpSpPr>
          <p:grpSpPr>
            <a:xfrm>
              <a:off x="6920401" y="1287780"/>
              <a:ext cx="548406" cy="299462"/>
              <a:chOff x="5167801" y="1283970"/>
              <a:chExt cx="548406" cy="299462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54EF3F4-4EDF-50E6-20E9-24E797272430}"/>
                  </a:ext>
                </a:extLst>
              </p:cNvPr>
              <p:cNvSpPr txBox="1"/>
              <p:nvPr/>
            </p:nvSpPr>
            <p:spPr>
              <a:xfrm>
                <a:off x="5167801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2FA4800-A3B7-32A5-718E-F2EA33335BEC}"/>
                  </a:ext>
                </a:extLst>
              </p:cNvPr>
              <p:cNvSpPr txBox="1"/>
              <p:nvPr/>
            </p:nvSpPr>
            <p:spPr>
              <a:xfrm>
                <a:off x="5489864" y="128397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847691-43F7-5B59-4413-11AEBC7AC0BB}"/>
              </a:ext>
            </a:extLst>
          </p:cNvPr>
          <p:cNvGrpSpPr/>
          <p:nvPr/>
        </p:nvGrpSpPr>
        <p:grpSpPr>
          <a:xfrm>
            <a:off x="4775060" y="673171"/>
            <a:ext cx="2641880" cy="4072798"/>
            <a:chOff x="4934249" y="1851660"/>
            <a:chExt cx="973156" cy="1500246"/>
          </a:xfrm>
        </p:grpSpPr>
        <p:pic>
          <p:nvPicPr>
            <p:cNvPr id="79" name="Picture 2" descr="F:\AAA-LÀM ẢNH SLIDE\Bai5-LT-3(1).png">
              <a:extLst>
                <a:ext uri="{FF2B5EF4-FFF2-40B4-BE49-F238E27FC236}">
                  <a16:creationId xmlns:a16="http://schemas.microsoft.com/office/drawing/2014/main" id="{4478EAEB-996A-9F75-73AD-A527C192F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81" name="Picture 3" descr="F:\AAA-LÀM ẢNH SLIDE\Bai5-LT-3(2).png">
              <a:extLst>
                <a:ext uri="{FF2B5EF4-FFF2-40B4-BE49-F238E27FC236}">
                  <a16:creationId xmlns:a16="http://schemas.microsoft.com/office/drawing/2014/main" id="{A84DE937-64E5-89C2-4714-840097F99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3" name="Picture 3" descr="F:\AAA-LÀM ẢNH SLIDE\Bai5-LT-3(2).png">
              <a:extLst>
                <a:ext uri="{FF2B5EF4-FFF2-40B4-BE49-F238E27FC236}">
                  <a16:creationId xmlns:a16="http://schemas.microsoft.com/office/drawing/2014/main" id="{377A82C8-A004-83B4-BD83-DE40055AA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4" name="Picture 4" descr="F:\AAA-LÀM ẢNH SLIDE\Bai5-LT-3(3).png">
              <a:extLst>
                <a:ext uri="{FF2B5EF4-FFF2-40B4-BE49-F238E27FC236}">
                  <a16:creationId xmlns:a16="http://schemas.microsoft.com/office/drawing/2014/main" id="{A9447FED-7A53-90C5-2774-7E6A4071E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5" name="Picture 4" descr="F:\AAA-LÀM ẢNH SLIDE\Bai5-LT-3(3).png">
              <a:extLst>
                <a:ext uri="{FF2B5EF4-FFF2-40B4-BE49-F238E27FC236}">
                  <a16:creationId xmlns:a16="http://schemas.microsoft.com/office/drawing/2014/main" id="{E0B2C24C-A520-84B6-0878-E265DA502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6" name="Picture 4" descr="F:\AAA-LÀM ẢNH SLIDE\Bai5-LT-3(3).png">
              <a:extLst>
                <a:ext uri="{FF2B5EF4-FFF2-40B4-BE49-F238E27FC236}">
                  <a16:creationId xmlns:a16="http://schemas.microsoft.com/office/drawing/2014/main" id="{D03FA59A-5050-8E65-A34F-C89242EB3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7" name="Picture 4" descr="F:\AAA-LÀM ẢNH SLIDE\Bai5-LT-3(3).png">
              <a:extLst>
                <a:ext uri="{FF2B5EF4-FFF2-40B4-BE49-F238E27FC236}">
                  <a16:creationId xmlns:a16="http://schemas.microsoft.com/office/drawing/2014/main" id="{FA6DF06E-A3B0-1B36-37EE-22DEE8604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1252A17-4506-C42C-198C-EF73F4061E12}"/>
                </a:ext>
              </a:extLst>
            </p:cNvPr>
            <p:cNvSpPr txBox="1"/>
            <p:nvPr/>
          </p:nvSpPr>
          <p:spPr>
            <a:xfrm>
              <a:off x="5154822" y="2940610"/>
              <a:ext cx="178443" cy="306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D050DE6-F712-14B3-10A1-D1CB49378D73}"/>
                </a:ext>
              </a:extLst>
            </p:cNvPr>
            <p:cNvSpPr txBox="1"/>
            <p:nvPr/>
          </p:nvSpPr>
          <p:spPr>
            <a:xfrm>
              <a:off x="5480457" y="2936563"/>
              <a:ext cx="178443" cy="306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9398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09" grpId="0" animBg="1"/>
      <p:bldP spid="10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PHẠM DUYÊN 1 - 9Slide.vn">
            <a:extLst>
              <a:ext uri="{FF2B5EF4-FFF2-40B4-BE49-F238E27FC236}">
                <a16:creationId xmlns:a16="http://schemas.microsoft.com/office/drawing/2014/main" id="{EC97C816-1044-EF63-4DDD-955E688E072F}"/>
              </a:ext>
            </a:extLst>
          </p:cNvPr>
          <p:cNvGrpSpPr/>
          <p:nvPr/>
        </p:nvGrpSpPr>
        <p:grpSpPr>
          <a:xfrm>
            <a:off x="4186067" y="5021690"/>
            <a:ext cx="828388" cy="844167"/>
            <a:chOff x="4625302" y="2874050"/>
            <a:chExt cx="828388" cy="844167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CA92743-079A-6F3D-7FAD-DD096410EDB1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804073F-C2F4-5A17-06F7-6ACE2843EC03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6" name="PHẠM DUYÊN 1 - 9Slide.vn">
            <a:extLst>
              <a:ext uri="{FF2B5EF4-FFF2-40B4-BE49-F238E27FC236}">
                <a16:creationId xmlns:a16="http://schemas.microsoft.com/office/drawing/2014/main" id="{C00350F5-D87E-CF59-8248-E17ACED4B324}"/>
              </a:ext>
            </a:extLst>
          </p:cNvPr>
          <p:cNvGrpSpPr/>
          <p:nvPr/>
        </p:nvGrpSpPr>
        <p:grpSpPr>
          <a:xfrm>
            <a:off x="8178256" y="5021690"/>
            <a:ext cx="828388" cy="844167"/>
            <a:chOff x="4625302" y="2874050"/>
            <a:chExt cx="828388" cy="84416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3BFF280-8CFE-BCA9-DBEF-05C18B5782A8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4735F21-6720-EF6F-1B06-9280E0831775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5" name="PHẠM DUYÊN 4 - 9Slide.vn">
            <a:extLst>
              <a:ext uri="{FF2B5EF4-FFF2-40B4-BE49-F238E27FC236}">
                <a16:creationId xmlns:a16="http://schemas.microsoft.com/office/drawing/2014/main" id="{C313D30F-3ED8-B332-BC2C-259A69D6F891}"/>
              </a:ext>
            </a:extLst>
          </p:cNvPr>
          <p:cNvSpPr/>
          <p:nvPr/>
        </p:nvSpPr>
        <p:spPr>
          <a:xfrm>
            <a:off x="4271095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09" name="PHẠM DUYÊN 4 - 9Slide.vn">
            <a:extLst>
              <a:ext uri="{FF2B5EF4-FFF2-40B4-BE49-F238E27FC236}">
                <a16:creationId xmlns:a16="http://schemas.microsoft.com/office/drawing/2014/main" id="{8E748F71-F99E-F834-0D3C-1946662F77FF}"/>
              </a:ext>
            </a:extLst>
          </p:cNvPr>
          <p:cNvSpPr/>
          <p:nvPr/>
        </p:nvSpPr>
        <p:spPr>
          <a:xfrm>
            <a:off x="8263284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A5CF85-972A-865D-5C5B-5A87F6BD2761}"/>
              </a:ext>
            </a:extLst>
          </p:cNvPr>
          <p:cNvGrpSpPr/>
          <p:nvPr/>
        </p:nvGrpSpPr>
        <p:grpSpPr>
          <a:xfrm>
            <a:off x="15572182" y="1195403"/>
            <a:ext cx="1297091" cy="1999634"/>
            <a:chOff x="4934249" y="1851660"/>
            <a:chExt cx="973156" cy="1500246"/>
          </a:xfrm>
        </p:grpSpPr>
        <p:pic>
          <p:nvPicPr>
            <p:cNvPr id="67" name="Picture 2" descr="F:\AAA-LÀM ẢNH SLIDE\Bai5-LT-3(1).png">
              <a:extLst>
                <a:ext uri="{FF2B5EF4-FFF2-40B4-BE49-F238E27FC236}">
                  <a16:creationId xmlns:a16="http://schemas.microsoft.com/office/drawing/2014/main" id="{97B11F3F-3CD8-D562-7881-86BF7390F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68" name="Picture 3" descr="F:\AAA-LÀM ẢNH SLIDE\Bai5-LT-3(2).png">
              <a:extLst>
                <a:ext uri="{FF2B5EF4-FFF2-40B4-BE49-F238E27FC236}">
                  <a16:creationId xmlns:a16="http://schemas.microsoft.com/office/drawing/2014/main" id="{106EBEC3-8E04-9D48-FC49-5A88E9E7C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9" name="Picture 3" descr="F:\AAA-LÀM ẢNH SLIDE\Bai5-LT-3(2).png">
              <a:extLst>
                <a:ext uri="{FF2B5EF4-FFF2-40B4-BE49-F238E27FC236}">
                  <a16:creationId xmlns:a16="http://schemas.microsoft.com/office/drawing/2014/main" id="{B43ADED1-2A6B-7785-FDCD-7F436E77F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0" name="Picture 4" descr="F:\AAA-LÀM ẢNH SLIDE\Bai5-LT-3(3).png">
              <a:extLst>
                <a:ext uri="{FF2B5EF4-FFF2-40B4-BE49-F238E27FC236}">
                  <a16:creationId xmlns:a16="http://schemas.microsoft.com/office/drawing/2014/main" id="{6221A52C-5325-45E4-B77D-875A325B8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1" name="Picture 4" descr="F:\AAA-LÀM ẢNH SLIDE\Bai5-LT-3(3).png">
              <a:extLst>
                <a:ext uri="{FF2B5EF4-FFF2-40B4-BE49-F238E27FC236}">
                  <a16:creationId xmlns:a16="http://schemas.microsoft.com/office/drawing/2014/main" id="{EF70B429-77DC-0ED9-1FE7-053309941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2" name="Picture 4" descr="F:\AAA-LÀM ẢNH SLIDE\Bai5-LT-3(3).png">
              <a:extLst>
                <a:ext uri="{FF2B5EF4-FFF2-40B4-BE49-F238E27FC236}">
                  <a16:creationId xmlns:a16="http://schemas.microsoft.com/office/drawing/2014/main" id="{C30746A7-F726-9131-8625-14E9C2B89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3" name="Picture 4" descr="F:\AAA-LÀM ẢNH SLIDE\Bai5-LT-3(3).png">
              <a:extLst>
                <a:ext uri="{FF2B5EF4-FFF2-40B4-BE49-F238E27FC236}">
                  <a16:creationId xmlns:a16="http://schemas.microsoft.com/office/drawing/2014/main" id="{667C87B8-9C9F-8603-BA48-5DAA1B3F0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7AF03D6-322C-714D-2C05-6582BF7812E5}"/>
                </a:ext>
              </a:extLst>
            </p:cNvPr>
            <p:cNvSpPr txBox="1"/>
            <p:nvPr/>
          </p:nvSpPr>
          <p:spPr>
            <a:xfrm>
              <a:off x="5154822" y="2940610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F321A84-71AB-C9F9-16E6-55A2E838E6FF}"/>
                </a:ext>
              </a:extLst>
            </p:cNvPr>
            <p:cNvSpPr txBox="1"/>
            <p:nvPr/>
          </p:nvSpPr>
          <p:spPr>
            <a:xfrm>
              <a:off x="5480457" y="2936563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062661-22CC-EF3E-7217-48D159C0D4F0}"/>
              </a:ext>
            </a:extLst>
          </p:cNvPr>
          <p:cNvGrpSpPr/>
          <p:nvPr/>
        </p:nvGrpSpPr>
        <p:grpSpPr>
          <a:xfrm>
            <a:off x="2743810" y="7423117"/>
            <a:ext cx="1297091" cy="1999634"/>
            <a:chOff x="4934249" y="3495675"/>
            <a:chExt cx="973156" cy="1500246"/>
          </a:xfrm>
        </p:grpSpPr>
        <p:pic>
          <p:nvPicPr>
            <p:cNvPr id="55" name="Picture 2" descr="F:\AAA-LÀM ẢNH SLIDE\Bai5-LT-3(1).png">
              <a:extLst>
                <a:ext uri="{FF2B5EF4-FFF2-40B4-BE49-F238E27FC236}">
                  <a16:creationId xmlns:a16="http://schemas.microsoft.com/office/drawing/2014/main" id="{FECDF2F0-5470-83BD-75F6-D4AA47F95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56" name="Picture 4" descr="F:\AAA-LÀM ẢNH SLIDE\Bai5-LT-3(3).png">
              <a:extLst>
                <a:ext uri="{FF2B5EF4-FFF2-40B4-BE49-F238E27FC236}">
                  <a16:creationId xmlns:a16="http://schemas.microsoft.com/office/drawing/2014/main" id="{58AA3452-BB13-36AB-BEEC-2D159062E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7" name="Picture 3" descr="F:\AAA-LÀM ẢNH SLIDE\Bai5-LT-3(2).png">
              <a:extLst>
                <a:ext uri="{FF2B5EF4-FFF2-40B4-BE49-F238E27FC236}">
                  <a16:creationId xmlns:a16="http://schemas.microsoft.com/office/drawing/2014/main" id="{CDB82AE3-2107-B4FF-CE33-3D9C99E35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8" name="Picture 4" descr="F:\AAA-LÀM ẢNH SLIDE\Bai5-LT-3(3).png">
              <a:extLst>
                <a:ext uri="{FF2B5EF4-FFF2-40B4-BE49-F238E27FC236}">
                  <a16:creationId xmlns:a16="http://schemas.microsoft.com/office/drawing/2014/main" id="{5F385B8B-F439-4FDB-E30F-AF5EE475E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9" name="Picture 4" descr="F:\AAA-LÀM ẢNH SLIDE\Bai5-LT-3(3).png">
              <a:extLst>
                <a:ext uri="{FF2B5EF4-FFF2-40B4-BE49-F238E27FC236}">
                  <a16:creationId xmlns:a16="http://schemas.microsoft.com/office/drawing/2014/main" id="{88E8F636-1C58-9B49-AF70-9BEE148F7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0" name="Picture 4" descr="F:\AAA-LÀM ẢNH SLIDE\Bai5-LT-3(3).png">
              <a:extLst>
                <a:ext uri="{FF2B5EF4-FFF2-40B4-BE49-F238E27FC236}">
                  <a16:creationId xmlns:a16="http://schemas.microsoft.com/office/drawing/2014/main" id="{C1F886FC-650E-DC35-DA39-FDA13A1FB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1" name="Picture 4" descr="F:\AAA-LÀM ẢNH SLIDE\Bai5-LT-3(3).png">
              <a:extLst>
                <a:ext uri="{FF2B5EF4-FFF2-40B4-BE49-F238E27FC236}">
                  <a16:creationId xmlns:a16="http://schemas.microsoft.com/office/drawing/2014/main" id="{BACA0653-8583-A688-3FAA-2E019BF0F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2" name="Picture 3" descr="F:\AAA-LÀM ẢNH SLIDE\Bai5-LT-3(2).png">
              <a:extLst>
                <a:ext uri="{FF2B5EF4-FFF2-40B4-BE49-F238E27FC236}">
                  <a16:creationId xmlns:a16="http://schemas.microsoft.com/office/drawing/2014/main" id="{E046B56E-A44E-F2BF-45E6-796D584FD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3" name="Picture 3" descr="F:\AAA-LÀM ẢNH SLIDE\Bai5-LT-3(2).png">
              <a:extLst>
                <a:ext uri="{FF2B5EF4-FFF2-40B4-BE49-F238E27FC236}">
                  <a16:creationId xmlns:a16="http://schemas.microsoft.com/office/drawing/2014/main" id="{E77CF348-B37E-E81B-3BDE-23127CF4B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6E23383-9557-CB1C-46FF-8AA8AEE8CF02}"/>
                </a:ext>
              </a:extLst>
            </p:cNvPr>
            <p:cNvGrpSpPr/>
            <p:nvPr/>
          </p:nvGrpSpPr>
          <p:grpSpPr>
            <a:xfrm>
              <a:off x="5152561" y="4582720"/>
              <a:ext cx="550193" cy="285169"/>
              <a:chOff x="5167801" y="1294690"/>
              <a:chExt cx="550193" cy="28516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357388B-7FC6-5EE2-C89B-388D611ECB03}"/>
                  </a:ext>
                </a:extLst>
              </p:cNvPr>
              <p:cNvSpPr txBox="1"/>
              <p:nvPr/>
            </p:nvSpPr>
            <p:spPr>
              <a:xfrm>
                <a:off x="5167801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06754AC-8A75-6BA2-CD58-4F7C9BA6901D}"/>
                  </a:ext>
                </a:extLst>
              </p:cNvPr>
              <p:cNvSpPr txBox="1"/>
              <p:nvPr/>
            </p:nvSpPr>
            <p:spPr>
              <a:xfrm>
                <a:off x="5491651" y="129469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C1264A-6A31-CB71-AF2C-9E9919A0A9CD}"/>
              </a:ext>
            </a:extLst>
          </p:cNvPr>
          <p:cNvGrpSpPr/>
          <p:nvPr/>
        </p:nvGrpSpPr>
        <p:grpSpPr>
          <a:xfrm>
            <a:off x="8238620" y="7423117"/>
            <a:ext cx="1297091" cy="1999634"/>
            <a:chOff x="6698279" y="3495675"/>
            <a:chExt cx="973156" cy="1500246"/>
          </a:xfrm>
        </p:grpSpPr>
        <p:pic>
          <p:nvPicPr>
            <p:cNvPr id="22" name="Picture 2" descr="F:\AAA-LÀM ẢNH SLIDE\Bai5-LT-3(1).png">
              <a:extLst>
                <a:ext uri="{FF2B5EF4-FFF2-40B4-BE49-F238E27FC236}">
                  <a16:creationId xmlns:a16="http://schemas.microsoft.com/office/drawing/2014/main" id="{7F462C8C-53D6-AF70-FE69-6C15A5912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23" name="Picture 4" descr="F:\AAA-LÀM ẢNH SLIDE\Bai5-LT-3(3).png">
              <a:extLst>
                <a:ext uri="{FF2B5EF4-FFF2-40B4-BE49-F238E27FC236}">
                  <a16:creationId xmlns:a16="http://schemas.microsoft.com/office/drawing/2014/main" id="{2569DD10-9B75-5CB1-133D-4AB7E7BBC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4" name="Picture 4" descr="F:\AAA-LÀM ẢNH SLIDE\Bai5-LT-3(3).png">
              <a:extLst>
                <a:ext uri="{FF2B5EF4-FFF2-40B4-BE49-F238E27FC236}">
                  <a16:creationId xmlns:a16="http://schemas.microsoft.com/office/drawing/2014/main" id="{D59C1664-2AC5-86B4-58C0-4764B88F1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5" name="Picture 4" descr="F:\AAA-LÀM ẢNH SLIDE\Bai5-LT-3(3).png">
              <a:extLst>
                <a:ext uri="{FF2B5EF4-FFF2-40B4-BE49-F238E27FC236}">
                  <a16:creationId xmlns:a16="http://schemas.microsoft.com/office/drawing/2014/main" id="{54384ADA-9DB8-2ED0-E2BA-EBA2174EE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6" name="Picture 4" descr="F:\AAA-LÀM ẢNH SLIDE\Bai5-LT-3(3).png">
              <a:extLst>
                <a:ext uri="{FF2B5EF4-FFF2-40B4-BE49-F238E27FC236}">
                  <a16:creationId xmlns:a16="http://schemas.microsoft.com/office/drawing/2014/main" id="{5B630B34-CD28-4D1F-97BD-E4D3257FE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7" name="Picture 4" descr="F:\AAA-LÀM ẢNH SLIDE\Bai5-LT-3(3).png">
              <a:extLst>
                <a:ext uri="{FF2B5EF4-FFF2-40B4-BE49-F238E27FC236}">
                  <a16:creationId xmlns:a16="http://schemas.microsoft.com/office/drawing/2014/main" id="{F04E4F9B-75EB-9044-8DC0-A62820239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8" name="Picture 4" descr="F:\AAA-LÀM ẢNH SLIDE\Bai5-LT-3(3).png">
              <a:extLst>
                <a:ext uri="{FF2B5EF4-FFF2-40B4-BE49-F238E27FC236}">
                  <a16:creationId xmlns:a16="http://schemas.microsoft.com/office/drawing/2014/main" id="{E57A26DE-44FB-ADB0-9154-0D5D3CA8E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9" name="Picture 4" descr="F:\AAA-LÀM ẢNH SLIDE\Bai5-LT-3(3).png">
              <a:extLst>
                <a:ext uri="{FF2B5EF4-FFF2-40B4-BE49-F238E27FC236}">
                  <a16:creationId xmlns:a16="http://schemas.microsoft.com/office/drawing/2014/main" id="{AF142BA7-F2E8-C329-8CCB-E67A9AAD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5-LT-3(2).png">
              <a:extLst>
                <a:ext uri="{FF2B5EF4-FFF2-40B4-BE49-F238E27FC236}">
                  <a16:creationId xmlns:a16="http://schemas.microsoft.com/office/drawing/2014/main" id="{B08817CD-A80E-4161-10E1-360145360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1" name="Picture 3" descr="F:\AAA-LÀM ẢNH SLIDE\Bai5-LT-3(2).png">
              <a:extLst>
                <a:ext uri="{FF2B5EF4-FFF2-40B4-BE49-F238E27FC236}">
                  <a16:creationId xmlns:a16="http://schemas.microsoft.com/office/drawing/2014/main" id="{BF3009A4-EC00-5B4A-3DAB-B9888A00C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3FB229-2F47-869F-A171-09CC767DC8F5}"/>
                </a:ext>
              </a:extLst>
            </p:cNvPr>
            <p:cNvGrpSpPr/>
            <p:nvPr/>
          </p:nvGrpSpPr>
          <p:grpSpPr>
            <a:xfrm>
              <a:off x="6919927" y="4579146"/>
              <a:ext cx="550193" cy="292316"/>
              <a:chOff x="5174947" y="1291116"/>
              <a:chExt cx="550193" cy="2923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B77388-3B13-6FC3-0050-F126DD9A9815}"/>
                  </a:ext>
                </a:extLst>
              </p:cNvPr>
              <p:cNvSpPr txBox="1"/>
              <p:nvPr/>
            </p:nvSpPr>
            <p:spPr>
              <a:xfrm>
                <a:off x="5174947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C0E3EF-321C-AA8C-FC7E-0754297DB86B}"/>
                  </a:ext>
                </a:extLst>
              </p:cNvPr>
              <p:cNvSpPr txBox="1"/>
              <p:nvPr/>
            </p:nvSpPr>
            <p:spPr>
              <a:xfrm>
                <a:off x="5498797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3252E7B-2002-E4CF-49D5-0EBAC9D5D2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53" y="3968719"/>
            <a:ext cx="1701800" cy="247335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A47726B-C728-A065-8EB9-0E7CC27C3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9" y="4161008"/>
            <a:ext cx="1807454" cy="2473358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0C11A94-9965-DE7B-AF5F-64FFB9DD5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662" t="4248" r="10109" b="11214"/>
          <a:stretch>
            <a:fillRect/>
          </a:stretch>
        </p:blipFill>
        <p:spPr>
          <a:xfrm>
            <a:off x="7090095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D2D86BF-660E-E7D2-5395-1FB93D5F23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54" t="5460" r="14440" b="4856"/>
          <a:stretch>
            <a:fillRect/>
          </a:stretch>
        </p:blipFill>
        <p:spPr>
          <a:xfrm>
            <a:off x="3092966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84D9D3-46B2-843E-C719-2480EC893731}"/>
              </a:ext>
            </a:extLst>
          </p:cNvPr>
          <p:cNvGrpSpPr/>
          <p:nvPr/>
        </p:nvGrpSpPr>
        <p:grpSpPr>
          <a:xfrm>
            <a:off x="-2362935" y="2844495"/>
            <a:ext cx="1297091" cy="1999634"/>
            <a:chOff x="6576716" y="276896"/>
            <a:chExt cx="1297091" cy="1999634"/>
          </a:xfrm>
        </p:grpSpPr>
        <p:pic>
          <p:nvPicPr>
            <p:cNvPr id="13" name="Picture 2" descr="F:\AAA-LÀM ẢNH SLIDE\Bai5-LT-3(1).png">
              <a:extLst>
                <a:ext uri="{FF2B5EF4-FFF2-40B4-BE49-F238E27FC236}">
                  <a16:creationId xmlns:a16="http://schemas.microsoft.com/office/drawing/2014/main" id="{DF467DA5-6C66-842C-63CA-A94E2B61B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6716" y="276896"/>
              <a:ext cx="1297091" cy="1999634"/>
            </a:xfrm>
            <a:prstGeom prst="rect">
              <a:avLst/>
            </a:prstGeom>
            <a:noFill/>
          </p:spPr>
        </p:pic>
        <p:pic>
          <p:nvPicPr>
            <p:cNvPr id="14" name="Picture 4" descr="F:\AAA-LÀM ẢNH SLIDE\Bai5-LT-3(3).png">
              <a:extLst>
                <a:ext uri="{FF2B5EF4-FFF2-40B4-BE49-F238E27FC236}">
                  <a16:creationId xmlns:a16="http://schemas.microsoft.com/office/drawing/2014/main" id="{D69B781B-30F6-01D7-9D18-51A6D4B35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2286" y="1191920"/>
              <a:ext cx="197677" cy="197677"/>
            </a:xfrm>
            <a:prstGeom prst="rect">
              <a:avLst/>
            </a:prstGeom>
            <a:noFill/>
          </p:spPr>
        </p:pic>
        <p:pic>
          <p:nvPicPr>
            <p:cNvPr id="15" name="Picture 3" descr="F:\AAA-LÀM ẢNH SLIDE\Bai5-LT-3(2).png">
              <a:extLst>
                <a:ext uri="{FF2B5EF4-FFF2-40B4-BE49-F238E27FC236}">
                  <a16:creationId xmlns:a16="http://schemas.microsoft.com/office/drawing/2014/main" id="{E5B0E3D0-6C9B-4100-C58F-CDCDE30A3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79471" y="1215433"/>
              <a:ext cx="196506" cy="197677"/>
            </a:xfrm>
            <a:prstGeom prst="rect">
              <a:avLst/>
            </a:prstGeom>
            <a:noFill/>
          </p:spPr>
        </p:pic>
        <p:pic>
          <p:nvPicPr>
            <p:cNvPr id="16" name="Picture 4" descr="F:\AAA-LÀM ẢNH SLIDE\Bai5-LT-3(3).png">
              <a:extLst>
                <a:ext uri="{FF2B5EF4-FFF2-40B4-BE49-F238E27FC236}">
                  <a16:creationId xmlns:a16="http://schemas.microsoft.com/office/drawing/2014/main" id="{7734F4C3-019E-74AC-0744-1B3DF48E4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82025" y="1227635"/>
              <a:ext cx="197677" cy="197677"/>
            </a:xfrm>
            <a:prstGeom prst="rect">
              <a:avLst/>
            </a:prstGeom>
            <a:noFill/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910C96B-B634-A5D2-D7DE-01AAFE1A0F5B}"/>
                </a:ext>
              </a:extLst>
            </p:cNvPr>
            <p:cNvGrpSpPr/>
            <p:nvPr/>
          </p:nvGrpSpPr>
          <p:grpSpPr>
            <a:xfrm>
              <a:off x="6861810" y="1724351"/>
              <a:ext cx="740477" cy="381529"/>
              <a:chOff x="5148150" y="1293613"/>
              <a:chExt cx="555551" cy="286246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C567813-9710-63BD-AA3C-1812BB61D609}"/>
                  </a:ext>
                </a:extLst>
              </p:cNvPr>
              <p:cNvSpPr txBox="1"/>
              <p:nvPr/>
            </p:nvSpPr>
            <p:spPr>
              <a:xfrm>
                <a:off x="5148150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D453216-D7A9-A339-3111-4FA43E471CC4}"/>
                  </a:ext>
                </a:extLst>
              </p:cNvPr>
              <p:cNvSpPr txBox="1"/>
              <p:nvPr/>
            </p:nvSpPr>
            <p:spPr>
              <a:xfrm>
                <a:off x="5477358" y="129361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917F73-17A3-0F0E-8609-FC58BB931E95}"/>
              </a:ext>
            </a:extLst>
          </p:cNvPr>
          <p:cNvGrpSpPr/>
          <p:nvPr/>
        </p:nvGrpSpPr>
        <p:grpSpPr>
          <a:xfrm>
            <a:off x="4775060" y="747015"/>
            <a:ext cx="2641880" cy="4072798"/>
            <a:chOff x="6698279" y="1851660"/>
            <a:chExt cx="973156" cy="1500246"/>
          </a:xfrm>
        </p:grpSpPr>
        <p:pic>
          <p:nvPicPr>
            <p:cNvPr id="20" name="Picture 2" descr="F:\AAA-LÀM ẢNH SLIDE\Bai5-LT-3(1).png">
              <a:extLst>
                <a:ext uri="{FF2B5EF4-FFF2-40B4-BE49-F238E27FC236}">
                  <a16:creationId xmlns:a16="http://schemas.microsoft.com/office/drawing/2014/main" id="{44924A57-02BF-2D8A-171B-345D197AF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35" name="Picture 3" descr="F:\AAA-LÀM ẢNH SLIDE\Bai5-LT-3(2).png">
              <a:extLst>
                <a:ext uri="{FF2B5EF4-FFF2-40B4-BE49-F238E27FC236}">
                  <a16:creationId xmlns:a16="http://schemas.microsoft.com/office/drawing/2014/main" id="{F5EC3478-8B29-C558-31D7-9AEE91F2B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6" name="Picture 3" descr="F:\AAA-LÀM ẢNH SLIDE\Bai5-LT-3(2).png">
              <a:extLst>
                <a:ext uri="{FF2B5EF4-FFF2-40B4-BE49-F238E27FC236}">
                  <a16:creationId xmlns:a16="http://schemas.microsoft.com/office/drawing/2014/main" id="{0746CA4A-3AF5-3404-9854-30704C2EE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7" name="Picture 3" descr="F:\AAA-LÀM ẢNH SLIDE\Bai5-LT-3(2).png">
              <a:extLst>
                <a:ext uri="{FF2B5EF4-FFF2-40B4-BE49-F238E27FC236}">
                  <a16:creationId xmlns:a16="http://schemas.microsoft.com/office/drawing/2014/main" id="{AF181C68-3BDA-AA92-B8F3-A1A391D8B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8" name="Picture 4" descr="F:\AAA-LÀM ẢNH SLIDE\Bai5-LT-3(3).png">
              <a:extLst>
                <a:ext uri="{FF2B5EF4-FFF2-40B4-BE49-F238E27FC236}">
                  <a16:creationId xmlns:a16="http://schemas.microsoft.com/office/drawing/2014/main" id="{36301333-ED02-03B6-A158-338961FD1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9" name="Picture 3" descr="F:\AAA-LÀM ẢNH SLIDE\Bai5-LT-3(2).png">
              <a:extLst>
                <a:ext uri="{FF2B5EF4-FFF2-40B4-BE49-F238E27FC236}">
                  <a16:creationId xmlns:a16="http://schemas.microsoft.com/office/drawing/2014/main" id="{A54E063B-CE63-65BE-EA2A-75ACAF7403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B14FE66-D0B8-3985-55C7-0C8F5D074BD8}"/>
                </a:ext>
              </a:extLst>
            </p:cNvPr>
            <p:cNvGrpSpPr/>
            <p:nvPr/>
          </p:nvGrpSpPr>
          <p:grpSpPr>
            <a:xfrm>
              <a:off x="6918378" y="2937036"/>
              <a:ext cx="500506" cy="310150"/>
              <a:chOff x="5169588" y="1291116"/>
              <a:chExt cx="500506" cy="31015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ACDC909-9031-B44C-E49D-F3F02965AE1C}"/>
                  </a:ext>
                </a:extLst>
              </p:cNvPr>
              <p:cNvSpPr txBox="1"/>
              <p:nvPr/>
            </p:nvSpPr>
            <p:spPr>
              <a:xfrm>
                <a:off x="5169588" y="1295162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73F26E6-C212-5585-4759-BF217511150C}"/>
                  </a:ext>
                </a:extLst>
              </p:cNvPr>
              <p:cNvSpPr txBox="1"/>
              <p:nvPr/>
            </p:nvSpPr>
            <p:spPr>
              <a:xfrm>
                <a:off x="5491651" y="1291116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9075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09" grpId="0" animBg="1"/>
      <p:bldP spid="10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PHẠM DUYÊN 1 - 9Slide.vn">
            <a:extLst>
              <a:ext uri="{FF2B5EF4-FFF2-40B4-BE49-F238E27FC236}">
                <a16:creationId xmlns:a16="http://schemas.microsoft.com/office/drawing/2014/main" id="{EC97C816-1044-EF63-4DDD-955E688E072F}"/>
              </a:ext>
            </a:extLst>
          </p:cNvPr>
          <p:cNvGrpSpPr/>
          <p:nvPr/>
        </p:nvGrpSpPr>
        <p:grpSpPr>
          <a:xfrm>
            <a:off x="4186067" y="5021690"/>
            <a:ext cx="828388" cy="844167"/>
            <a:chOff x="4625302" y="2874050"/>
            <a:chExt cx="828388" cy="844167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CA92743-079A-6F3D-7FAD-DD096410EDB1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804073F-C2F4-5A17-06F7-6ACE2843EC03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06" name="PHẠM DUYÊN 1 - 9Slide.vn">
            <a:extLst>
              <a:ext uri="{FF2B5EF4-FFF2-40B4-BE49-F238E27FC236}">
                <a16:creationId xmlns:a16="http://schemas.microsoft.com/office/drawing/2014/main" id="{C00350F5-D87E-CF59-8248-E17ACED4B324}"/>
              </a:ext>
            </a:extLst>
          </p:cNvPr>
          <p:cNvGrpSpPr/>
          <p:nvPr/>
        </p:nvGrpSpPr>
        <p:grpSpPr>
          <a:xfrm>
            <a:off x="8178256" y="5021690"/>
            <a:ext cx="828388" cy="844167"/>
            <a:chOff x="4625302" y="2874050"/>
            <a:chExt cx="828388" cy="84416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3BFF280-8CFE-BCA9-DBEF-05C18B5782A8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4735F21-6720-EF6F-1B06-9280E0831775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05" name="PHẠM DUYÊN 4 - 9Slide.vn">
            <a:extLst>
              <a:ext uri="{FF2B5EF4-FFF2-40B4-BE49-F238E27FC236}">
                <a16:creationId xmlns:a16="http://schemas.microsoft.com/office/drawing/2014/main" id="{C313D30F-3ED8-B332-BC2C-259A69D6F891}"/>
              </a:ext>
            </a:extLst>
          </p:cNvPr>
          <p:cNvSpPr/>
          <p:nvPr/>
        </p:nvSpPr>
        <p:spPr>
          <a:xfrm>
            <a:off x="4271095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09" name="PHẠM DUYÊN 4 - 9Slide.vn">
            <a:extLst>
              <a:ext uri="{FF2B5EF4-FFF2-40B4-BE49-F238E27FC236}">
                <a16:creationId xmlns:a16="http://schemas.microsoft.com/office/drawing/2014/main" id="{8E748F71-F99E-F834-0D3C-1946662F77FF}"/>
              </a:ext>
            </a:extLst>
          </p:cNvPr>
          <p:cNvSpPr/>
          <p:nvPr/>
        </p:nvSpPr>
        <p:spPr>
          <a:xfrm>
            <a:off x="8263284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A5CF85-972A-865D-5C5B-5A87F6BD2761}"/>
              </a:ext>
            </a:extLst>
          </p:cNvPr>
          <p:cNvGrpSpPr/>
          <p:nvPr/>
        </p:nvGrpSpPr>
        <p:grpSpPr>
          <a:xfrm>
            <a:off x="15572182" y="1195403"/>
            <a:ext cx="1297091" cy="1999634"/>
            <a:chOff x="4934249" y="1851660"/>
            <a:chExt cx="973156" cy="1500246"/>
          </a:xfrm>
        </p:grpSpPr>
        <p:pic>
          <p:nvPicPr>
            <p:cNvPr id="67" name="Picture 2" descr="F:\AAA-LÀM ẢNH SLIDE\Bai5-LT-3(1).png">
              <a:extLst>
                <a:ext uri="{FF2B5EF4-FFF2-40B4-BE49-F238E27FC236}">
                  <a16:creationId xmlns:a16="http://schemas.microsoft.com/office/drawing/2014/main" id="{97B11F3F-3CD8-D562-7881-86BF7390F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68" name="Picture 3" descr="F:\AAA-LÀM ẢNH SLIDE\Bai5-LT-3(2).png">
              <a:extLst>
                <a:ext uri="{FF2B5EF4-FFF2-40B4-BE49-F238E27FC236}">
                  <a16:creationId xmlns:a16="http://schemas.microsoft.com/office/drawing/2014/main" id="{106EBEC3-8E04-9D48-FC49-5A88E9E7C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9" name="Picture 3" descr="F:\AAA-LÀM ẢNH SLIDE\Bai5-LT-3(2).png">
              <a:extLst>
                <a:ext uri="{FF2B5EF4-FFF2-40B4-BE49-F238E27FC236}">
                  <a16:creationId xmlns:a16="http://schemas.microsoft.com/office/drawing/2014/main" id="{B43ADED1-2A6B-7785-FDCD-7F436E77F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0" name="Picture 4" descr="F:\AAA-LÀM ẢNH SLIDE\Bai5-LT-3(3).png">
              <a:extLst>
                <a:ext uri="{FF2B5EF4-FFF2-40B4-BE49-F238E27FC236}">
                  <a16:creationId xmlns:a16="http://schemas.microsoft.com/office/drawing/2014/main" id="{6221A52C-5325-45E4-B77D-875A325B8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1" name="Picture 4" descr="F:\AAA-LÀM ẢNH SLIDE\Bai5-LT-3(3).png">
              <a:extLst>
                <a:ext uri="{FF2B5EF4-FFF2-40B4-BE49-F238E27FC236}">
                  <a16:creationId xmlns:a16="http://schemas.microsoft.com/office/drawing/2014/main" id="{EF70B429-77DC-0ED9-1FE7-053309941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2" name="Picture 4" descr="F:\AAA-LÀM ẢNH SLIDE\Bai5-LT-3(3).png">
              <a:extLst>
                <a:ext uri="{FF2B5EF4-FFF2-40B4-BE49-F238E27FC236}">
                  <a16:creationId xmlns:a16="http://schemas.microsoft.com/office/drawing/2014/main" id="{C30746A7-F726-9131-8625-14E9C2B89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3" name="Picture 4" descr="F:\AAA-LÀM ẢNH SLIDE\Bai5-LT-3(3).png">
              <a:extLst>
                <a:ext uri="{FF2B5EF4-FFF2-40B4-BE49-F238E27FC236}">
                  <a16:creationId xmlns:a16="http://schemas.microsoft.com/office/drawing/2014/main" id="{667C87B8-9C9F-8603-BA48-5DAA1B3F0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7AF03D6-322C-714D-2C05-6582BF7812E5}"/>
                </a:ext>
              </a:extLst>
            </p:cNvPr>
            <p:cNvSpPr txBox="1"/>
            <p:nvPr/>
          </p:nvSpPr>
          <p:spPr>
            <a:xfrm>
              <a:off x="5154822" y="2940610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F321A84-71AB-C9F9-16E6-55A2E838E6FF}"/>
                </a:ext>
              </a:extLst>
            </p:cNvPr>
            <p:cNvSpPr txBox="1"/>
            <p:nvPr/>
          </p:nvSpPr>
          <p:spPr>
            <a:xfrm>
              <a:off x="5480457" y="2936563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C1264A-6A31-CB71-AF2C-9E9919A0A9CD}"/>
              </a:ext>
            </a:extLst>
          </p:cNvPr>
          <p:cNvGrpSpPr/>
          <p:nvPr/>
        </p:nvGrpSpPr>
        <p:grpSpPr>
          <a:xfrm>
            <a:off x="8238620" y="7423117"/>
            <a:ext cx="1297091" cy="1999634"/>
            <a:chOff x="6698279" y="3495675"/>
            <a:chExt cx="973156" cy="1500246"/>
          </a:xfrm>
        </p:grpSpPr>
        <p:pic>
          <p:nvPicPr>
            <p:cNvPr id="22" name="Picture 2" descr="F:\AAA-LÀM ẢNH SLIDE\Bai5-LT-3(1).png">
              <a:extLst>
                <a:ext uri="{FF2B5EF4-FFF2-40B4-BE49-F238E27FC236}">
                  <a16:creationId xmlns:a16="http://schemas.microsoft.com/office/drawing/2014/main" id="{7F462C8C-53D6-AF70-FE69-6C15A5912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23" name="Picture 4" descr="F:\AAA-LÀM ẢNH SLIDE\Bai5-LT-3(3).png">
              <a:extLst>
                <a:ext uri="{FF2B5EF4-FFF2-40B4-BE49-F238E27FC236}">
                  <a16:creationId xmlns:a16="http://schemas.microsoft.com/office/drawing/2014/main" id="{2569DD10-9B75-5CB1-133D-4AB7E7BBC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4" name="Picture 4" descr="F:\AAA-LÀM ẢNH SLIDE\Bai5-LT-3(3).png">
              <a:extLst>
                <a:ext uri="{FF2B5EF4-FFF2-40B4-BE49-F238E27FC236}">
                  <a16:creationId xmlns:a16="http://schemas.microsoft.com/office/drawing/2014/main" id="{D59C1664-2AC5-86B4-58C0-4764B88F1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5" name="Picture 4" descr="F:\AAA-LÀM ẢNH SLIDE\Bai5-LT-3(3).png">
              <a:extLst>
                <a:ext uri="{FF2B5EF4-FFF2-40B4-BE49-F238E27FC236}">
                  <a16:creationId xmlns:a16="http://schemas.microsoft.com/office/drawing/2014/main" id="{54384ADA-9DB8-2ED0-E2BA-EBA2174EE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6" name="Picture 4" descr="F:\AAA-LÀM ẢNH SLIDE\Bai5-LT-3(3).png">
              <a:extLst>
                <a:ext uri="{FF2B5EF4-FFF2-40B4-BE49-F238E27FC236}">
                  <a16:creationId xmlns:a16="http://schemas.microsoft.com/office/drawing/2014/main" id="{5B630B34-CD28-4D1F-97BD-E4D3257FE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7" name="Picture 4" descr="F:\AAA-LÀM ẢNH SLIDE\Bai5-LT-3(3).png">
              <a:extLst>
                <a:ext uri="{FF2B5EF4-FFF2-40B4-BE49-F238E27FC236}">
                  <a16:creationId xmlns:a16="http://schemas.microsoft.com/office/drawing/2014/main" id="{F04E4F9B-75EB-9044-8DC0-A62820239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8" name="Picture 4" descr="F:\AAA-LÀM ẢNH SLIDE\Bai5-LT-3(3).png">
              <a:extLst>
                <a:ext uri="{FF2B5EF4-FFF2-40B4-BE49-F238E27FC236}">
                  <a16:creationId xmlns:a16="http://schemas.microsoft.com/office/drawing/2014/main" id="{E57A26DE-44FB-ADB0-9154-0D5D3CA8E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9" name="Picture 4" descr="F:\AAA-LÀM ẢNH SLIDE\Bai5-LT-3(3).png">
              <a:extLst>
                <a:ext uri="{FF2B5EF4-FFF2-40B4-BE49-F238E27FC236}">
                  <a16:creationId xmlns:a16="http://schemas.microsoft.com/office/drawing/2014/main" id="{AF142BA7-F2E8-C329-8CCB-E67A9AADA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5-LT-3(2).png">
              <a:extLst>
                <a:ext uri="{FF2B5EF4-FFF2-40B4-BE49-F238E27FC236}">
                  <a16:creationId xmlns:a16="http://schemas.microsoft.com/office/drawing/2014/main" id="{B08817CD-A80E-4161-10E1-360145360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1" name="Picture 3" descr="F:\AAA-LÀM ẢNH SLIDE\Bai5-LT-3(2).png">
              <a:extLst>
                <a:ext uri="{FF2B5EF4-FFF2-40B4-BE49-F238E27FC236}">
                  <a16:creationId xmlns:a16="http://schemas.microsoft.com/office/drawing/2014/main" id="{BF3009A4-EC00-5B4A-3DAB-B9888A00C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3FB229-2F47-869F-A171-09CC767DC8F5}"/>
                </a:ext>
              </a:extLst>
            </p:cNvPr>
            <p:cNvGrpSpPr/>
            <p:nvPr/>
          </p:nvGrpSpPr>
          <p:grpSpPr>
            <a:xfrm>
              <a:off x="6919927" y="4579146"/>
              <a:ext cx="550193" cy="292316"/>
              <a:chOff x="5174947" y="1291116"/>
              <a:chExt cx="550193" cy="2923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B77388-3B13-6FC3-0050-F126DD9A9815}"/>
                  </a:ext>
                </a:extLst>
              </p:cNvPr>
              <p:cNvSpPr txBox="1"/>
              <p:nvPr/>
            </p:nvSpPr>
            <p:spPr>
              <a:xfrm>
                <a:off x="5174947" y="129873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C0E3EF-321C-AA8C-FC7E-0754297DB86B}"/>
                  </a:ext>
                </a:extLst>
              </p:cNvPr>
              <p:cNvSpPr txBox="1"/>
              <p:nvPr/>
            </p:nvSpPr>
            <p:spPr>
              <a:xfrm>
                <a:off x="5498797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3252E7B-2002-E4CF-49D5-0EBAC9D5D2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53" y="3968719"/>
            <a:ext cx="1701800" cy="247335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A47726B-C728-A065-8EB9-0E7CC27C3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9" y="4161008"/>
            <a:ext cx="1807454" cy="2473358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0C11A94-9965-DE7B-AF5F-64FFB9DD5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662" t="4248" r="10109" b="11214"/>
          <a:stretch>
            <a:fillRect/>
          </a:stretch>
        </p:blipFill>
        <p:spPr>
          <a:xfrm>
            <a:off x="7090095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D2D86BF-660E-E7D2-5395-1FB93D5F23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54" t="5460" r="14440" b="4856"/>
          <a:stretch>
            <a:fillRect/>
          </a:stretch>
        </p:blipFill>
        <p:spPr>
          <a:xfrm>
            <a:off x="3092966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84D9D3-46B2-843E-C719-2480EC893731}"/>
              </a:ext>
            </a:extLst>
          </p:cNvPr>
          <p:cNvGrpSpPr/>
          <p:nvPr/>
        </p:nvGrpSpPr>
        <p:grpSpPr>
          <a:xfrm>
            <a:off x="-2362935" y="2844495"/>
            <a:ext cx="1297091" cy="1999634"/>
            <a:chOff x="6576716" y="276896"/>
            <a:chExt cx="1297091" cy="1999634"/>
          </a:xfrm>
        </p:grpSpPr>
        <p:pic>
          <p:nvPicPr>
            <p:cNvPr id="13" name="Picture 2" descr="F:\AAA-LÀM ẢNH SLIDE\Bai5-LT-3(1).png">
              <a:extLst>
                <a:ext uri="{FF2B5EF4-FFF2-40B4-BE49-F238E27FC236}">
                  <a16:creationId xmlns:a16="http://schemas.microsoft.com/office/drawing/2014/main" id="{DF467DA5-6C66-842C-63CA-A94E2B61B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6716" y="276896"/>
              <a:ext cx="1297091" cy="1999634"/>
            </a:xfrm>
            <a:prstGeom prst="rect">
              <a:avLst/>
            </a:prstGeom>
            <a:noFill/>
          </p:spPr>
        </p:pic>
        <p:pic>
          <p:nvPicPr>
            <p:cNvPr id="14" name="Picture 4" descr="F:\AAA-LÀM ẢNH SLIDE\Bai5-LT-3(3).png">
              <a:extLst>
                <a:ext uri="{FF2B5EF4-FFF2-40B4-BE49-F238E27FC236}">
                  <a16:creationId xmlns:a16="http://schemas.microsoft.com/office/drawing/2014/main" id="{D69B781B-30F6-01D7-9D18-51A6D4B35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2286" y="1191920"/>
              <a:ext cx="197677" cy="197677"/>
            </a:xfrm>
            <a:prstGeom prst="rect">
              <a:avLst/>
            </a:prstGeom>
            <a:noFill/>
          </p:spPr>
        </p:pic>
        <p:pic>
          <p:nvPicPr>
            <p:cNvPr id="15" name="Picture 3" descr="F:\AAA-LÀM ẢNH SLIDE\Bai5-LT-3(2).png">
              <a:extLst>
                <a:ext uri="{FF2B5EF4-FFF2-40B4-BE49-F238E27FC236}">
                  <a16:creationId xmlns:a16="http://schemas.microsoft.com/office/drawing/2014/main" id="{E5B0E3D0-6C9B-4100-C58F-CDCDE30A3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79471" y="1215433"/>
              <a:ext cx="196506" cy="197677"/>
            </a:xfrm>
            <a:prstGeom prst="rect">
              <a:avLst/>
            </a:prstGeom>
            <a:noFill/>
          </p:spPr>
        </p:pic>
        <p:pic>
          <p:nvPicPr>
            <p:cNvPr id="16" name="Picture 4" descr="F:\AAA-LÀM ẢNH SLIDE\Bai5-LT-3(3).png">
              <a:extLst>
                <a:ext uri="{FF2B5EF4-FFF2-40B4-BE49-F238E27FC236}">
                  <a16:creationId xmlns:a16="http://schemas.microsoft.com/office/drawing/2014/main" id="{7734F4C3-019E-74AC-0744-1B3DF48E4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82025" y="1227635"/>
              <a:ext cx="197677" cy="197677"/>
            </a:xfrm>
            <a:prstGeom prst="rect">
              <a:avLst/>
            </a:prstGeom>
            <a:noFill/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910C96B-B634-A5D2-D7DE-01AAFE1A0F5B}"/>
                </a:ext>
              </a:extLst>
            </p:cNvPr>
            <p:cNvGrpSpPr/>
            <p:nvPr/>
          </p:nvGrpSpPr>
          <p:grpSpPr>
            <a:xfrm>
              <a:off x="6861810" y="1724351"/>
              <a:ext cx="740477" cy="381529"/>
              <a:chOff x="5148150" y="1293613"/>
              <a:chExt cx="555551" cy="286246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C567813-9710-63BD-AA3C-1812BB61D609}"/>
                  </a:ext>
                </a:extLst>
              </p:cNvPr>
              <p:cNvSpPr txBox="1"/>
              <p:nvPr/>
            </p:nvSpPr>
            <p:spPr>
              <a:xfrm>
                <a:off x="5148150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D453216-D7A9-A339-3111-4FA43E471CC4}"/>
                  </a:ext>
                </a:extLst>
              </p:cNvPr>
              <p:cNvSpPr txBox="1"/>
              <p:nvPr/>
            </p:nvSpPr>
            <p:spPr>
              <a:xfrm>
                <a:off x="5477358" y="129361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876842-25B1-F1C4-80D2-CCDFE05BE1FA}"/>
              </a:ext>
            </a:extLst>
          </p:cNvPr>
          <p:cNvGrpSpPr/>
          <p:nvPr/>
        </p:nvGrpSpPr>
        <p:grpSpPr>
          <a:xfrm>
            <a:off x="4775060" y="808096"/>
            <a:ext cx="2641880" cy="4072798"/>
            <a:chOff x="4934249" y="3495675"/>
            <a:chExt cx="973156" cy="1500246"/>
          </a:xfrm>
        </p:grpSpPr>
        <p:pic>
          <p:nvPicPr>
            <p:cNvPr id="43" name="Picture 2" descr="F:\AAA-LÀM ẢNH SLIDE\Bai5-LT-3(1).png">
              <a:extLst>
                <a:ext uri="{FF2B5EF4-FFF2-40B4-BE49-F238E27FC236}">
                  <a16:creationId xmlns:a16="http://schemas.microsoft.com/office/drawing/2014/main" id="{369209A1-6613-29B5-4451-3FDD3E9EE2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4" name="Picture 4" descr="F:\AAA-LÀM ẢNH SLIDE\Bai5-LT-3(3).png">
              <a:extLst>
                <a:ext uri="{FF2B5EF4-FFF2-40B4-BE49-F238E27FC236}">
                  <a16:creationId xmlns:a16="http://schemas.microsoft.com/office/drawing/2014/main" id="{B78C2B37-1C5F-768F-4B78-123972B2A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5" name="Picture 3" descr="F:\AAA-LÀM ẢNH SLIDE\Bai5-LT-3(2).png">
              <a:extLst>
                <a:ext uri="{FF2B5EF4-FFF2-40B4-BE49-F238E27FC236}">
                  <a16:creationId xmlns:a16="http://schemas.microsoft.com/office/drawing/2014/main" id="{9CC836BB-686B-27B3-2EDD-15D3DC83B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6" name="Picture 4" descr="F:\AAA-LÀM ẢNH SLIDE\Bai5-LT-3(3).png">
              <a:extLst>
                <a:ext uri="{FF2B5EF4-FFF2-40B4-BE49-F238E27FC236}">
                  <a16:creationId xmlns:a16="http://schemas.microsoft.com/office/drawing/2014/main" id="{8774EEFE-589A-A4ED-DD0B-4C523D3C3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7" name="Picture 4" descr="F:\AAA-LÀM ẢNH SLIDE\Bai5-LT-3(3).png">
              <a:extLst>
                <a:ext uri="{FF2B5EF4-FFF2-40B4-BE49-F238E27FC236}">
                  <a16:creationId xmlns:a16="http://schemas.microsoft.com/office/drawing/2014/main" id="{8E61E4C9-A359-8832-31CF-BB4BFB824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8" name="Picture 4" descr="F:\AAA-LÀM ẢNH SLIDE\Bai5-LT-3(3).png">
              <a:extLst>
                <a:ext uri="{FF2B5EF4-FFF2-40B4-BE49-F238E27FC236}">
                  <a16:creationId xmlns:a16="http://schemas.microsoft.com/office/drawing/2014/main" id="{7E71606B-1C4C-F504-867D-54BDD4E3D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9" name="Picture 4" descr="F:\AAA-LÀM ẢNH SLIDE\Bai5-LT-3(3).png">
              <a:extLst>
                <a:ext uri="{FF2B5EF4-FFF2-40B4-BE49-F238E27FC236}">
                  <a16:creationId xmlns:a16="http://schemas.microsoft.com/office/drawing/2014/main" id="{BA26C636-2C6E-C63C-AFA2-5BE36AB07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0" name="Picture 3" descr="F:\AAA-LÀM ẢNH SLIDE\Bai5-LT-3(2).png">
              <a:extLst>
                <a:ext uri="{FF2B5EF4-FFF2-40B4-BE49-F238E27FC236}">
                  <a16:creationId xmlns:a16="http://schemas.microsoft.com/office/drawing/2014/main" id="{0E208C6E-B64A-32AA-E19D-67BC0DC04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1" name="Picture 3" descr="F:\AAA-LÀM ẢNH SLIDE\Bai5-LT-3(2).png">
              <a:extLst>
                <a:ext uri="{FF2B5EF4-FFF2-40B4-BE49-F238E27FC236}">
                  <a16:creationId xmlns:a16="http://schemas.microsoft.com/office/drawing/2014/main" id="{F4E1963E-22E0-2C01-7D82-6586B8EDC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77B6EDD-0CBD-2AA2-4A27-00A3F63CB474}"/>
                </a:ext>
              </a:extLst>
            </p:cNvPr>
            <p:cNvGrpSpPr/>
            <p:nvPr/>
          </p:nvGrpSpPr>
          <p:grpSpPr>
            <a:xfrm>
              <a:off x="5152561" y="4582720"/>
              <a:ext cx="502293" cy="306577"/>
              <a:chOff x="5167801" y="1294690"/>
              <a:chExt cx="502293" cy="306577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6D551DF-5D3C-F056-6E87-A61D70A603EA}"/>
                  </a:ext>
                </a:extLst>
              </p:cNvPr>
              <p:cNvSpPr txBox="1"/>
              <p:nvPr/>
            </p:nvSpPr>
            <p:spPr>
              <a:xfrm>
                <a:off x="5167801" y="1295163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46E196C-D88E-FA5B-BD93-5F815B4F34FB}"/>
                  </a:ext>
                </a:extLst>
              </p:cNvPr>
              <p:cNvSpPr txBox="1"/>
              <p:nvPr/>
            </p:nvSpPr>
            <p:spPr>
              <a:xfrm>
                <a:off x="5491651" y="1294690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A145D80-E676-8E71-C0CA-016DC7873D5A}"/>
              </a:ext>
            </a:extLst>
          </p:cNvPr>
          <p:cNvGrpSpPr/>
          <p:nvPr/>
        </p:nvGrpSpPr>
        <p:grpSpPr>
          <a:xfrm>
            <a:off x="5419935" y="7423117"/>
            <a:ext cx="1297091" cy="1999634"/>
            <a:chOff x="6698279" y="1851660"/>
            <a:chExt cx="973156" cy="1500246"/>
          </a:xfrm>
        </p:grpSpPr>
        <p:pic>
          <p:nvPicPr>
            <p:cNvPr id="81" name="Picture 2" descr="F:\AAA-LÀM ẢNH SLIDE\Bai5-LT-3(1).png">
              <a:extLst>
                <a:ext uri="{FF2B5EF4-FFF2-40B4-BE49-F238E27FC236}">
                  <a16:creationId xmlns:a16="http://schemas.microsoft.com/office/drawing/2014/main" id="{D2929F52-3165-16C1-F8F4-70A5534FB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83" name="Picture 3" descr="F:\AAA-LÀM ẢNH SLIDE\Bai5-LT-3(2).png">
              <a:extLst>
                <a:ext uri="{FF2B5EF4-FFF2-40B4-BE49-F238E27FC236}">
                  <a16:creationId xmlns:a16="http://schemas.microsoft.com/office/drawing/2014/main" id="{8A4252A0-B8CC-9510-C646-305242CCD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4" name="Picture 3" descr="F:\AAA-LÀM ẢNH SLIDE\Bai5-LT-3(2).png">
              <a:extLst>
                <a:ext uri="{FF2B5EF4-FFF2-40B4-BE49-F238E27FC236}">
                  <a16:creationId xmlns:a16="http://schemas.microsoft.com/office/drawing/2014/main" id="{BA21A8CA-A57E-BFFF-463F-528024ABC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5" name="Picture 3" descr="F:\AAA-LÀM ẢNH SLIDE\Bai5-LT-3(2).png">
              <a:extLst>
                <a:ext uri="{FF2B5EF4-FFF2-40B4-BE49-F238E27FC236}">
                  <a16:creationId xmlns:a16="http://schemas.microsoft.com/office/drawing/2014/main" id="{F739F185-AA1E-1E12-F5FC-4DEDDEB2D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6" name="Picture 4" descr="F:\AAA-LÀM ẢNH SLIDE\Bai5-LT-3(3).png">
              <a:extLst>
                <a:ext uri="{FF2B5EF4-FFF2-40B4-BE49-F238E27FC236}">
                  <a16:creationId xmlns:a16="http://schemas.microsoft.com/office/drawing/2014/main" id="{1C53ADCC-86B7-8150-BEFE-72A59664ED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7" name="Picture 3" descr="F:\AAA-LÀM ẢNH SLIDE\Bai5-LT-3(2).png">
              <a:extLst>
                <a:ext uri="{FF2B5EF4-FFF2-40B4-BE49-F238E27FC236}">
                  <a16:creationId xmlns:a16="http://schemas.microsoft.com/office/drawing/2014/main" id="{3066E91D-7E12-6F3C-0A8A-7D5CFBDC3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4DDA41D-FE89-B21A-D63F-1A2F4F09EFB8}"/>
                </a:ext>
              </a:extLst>
            </p:cNvPr>
            <p:cNvGrpSpPr/>
            <p:nvPr/>
          </p:nvGrpSpPr>
          <p:grpSpPr>
            <a:xfrm>
              <a:off x="6918378" y="2937036"/>
              <a:ext cx="548406" cy="288742"/>
              <a:chOff x="5169588" y="1291116"/>
              <a:chExt cx="548406" cy="28874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3EAE971-CA12-D409-C4F7-5F34310AF23C}"/>
                  </a:ext>
                </a:extLst>
              </p:cNvPr>
              <p:cNvSpPr txBox="1"/>
              <p:nvPr/>
            </p:nvSpPr>
            <p:spPr>
              <a:xfrm>
                <a:off x="5169588" y="1295162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C4E23D6-0B42-3C51-A130-FDE41A38471F}"/>
                  </a:ext>
                </a:extLst>
              </p:cNvPr>
              <p:cNvSpPr txBox="1"/>
              <p:nvPr/>
            </p:nvSpPr>
            <p:spPr>
              <a:xfrm>
                <a:off x="5491651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5693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09" grpId="0" animBg="1"/>
      <p:bldP spid="10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PHẠM DUYÊN 1 - 9Slide.vn">
            <a:extLst>
              <a:ext uri="{FF2B5EF4-FFF2-40B4-BE49-F238E27FC236}">
                <a16:creationId xmlns:a16="http://schemas.microsoft.com/office/drawing/2014/main" id="{EC97C816-1044-EF63-4DDD-955E688E072F}"/>
              </a:ext>
            </a:extLst>
          </p:cNvPr>
          <p:cNvGrpSpPr/>
          <p:nvPr/>
        </p:nvGrpSpPr>
        <p:grpSpPr>
          <a:xfrm>
            <a:off x="4186067" y="5021690"/>
            <a:ext cx="828388" cy="844167"/>
            <a:chOff x="4625302" y="2874050"/>
            <a:chExt cx="828388" cy="844167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CA92743-079A-6F3D-7FAD-DD096410EDB1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804073F-C2F4-5A17-06F7-6ACE2843EC03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06" name="PHẠM DUYÊN 1 - 9Slide.vn">
            <a:extLst>
              <a:ext uri="{FF2B5EF4-FFF2-40B4-BE49-F238E27FC236}">
                <a16:creationId xmlns:a16="http://schemas.microsoft.com/office/drawing/2014/main" id="{C00350F5-D87E-CF59-8248-E17ACED4B324}"/>
              </a:ext>
            </a:extLst>
          </p:cNvPr>
          <p:cNvGrpSpPr/>
          <p:nvPr/>
        </p:nvGrpSpPr>
        <p:grpSpPr>
          <a:xfrm>
            <a:off x="8178256" y="5021690"/>
            <a:ext cx="828388" cy="844167"/>
            <a:chOff x="4625302" y="2874050"/>
            <a:chExt cx="828388" cy="844167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3BFF280-8CFE-BCA9-DBEF-05C18B5782A8}"/>
                </a:ext>
              </a:extLst>
            </p:cNvPr>
            <p:cNvSpPr/>
            <p:nvPr/>
          </p:nvSpPr>
          <p:spPr>
            <a:xfrm>
              <a:off x="4625302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B5D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4735F21-6720-EF6F-1B06-9280E0831775}"/>
                </a:ext>
              </a:extLst>
            </p:cNvPr>
            <p:cNvSpPr txBox="1"/>
            <p:nvPr/>
          </p:nvSpPr>
          <p:spPr>
            <a:xfrm>
              <a:off x="4775642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0B5D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5" name="PHẠM DUYÊN 4 - 9Slide.vn">
            <a:extLst>
              <a:ext uri="{FF2B5EF4-FFF2-40B4-BE49-F238E27FC236}">
                <a16:creationId xmlns:a16="http://schemas.microsoft.com/office/drawing/2014/main" id="{C313D30F-3ED8-B332-BC2C-259A69D6F891}"/>
              </a:ext>
            </a:extLst>
          </p:cNvPr>
          <p:cNvSpPr/>
          <p:nvPr/>
        </p:nvSpPr>
        <p:spPr>
          <a:xfrm>
            <a:off x="4271095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09" name="PHẠM DUYÊN 4 - 9Slide.vn">
            <a:extLst>
              <a:ext uri="{FF2B5EF4-FFF2-40B4-BE49-F238E27FC236}">
                <a16:creationId xmlns:a16="http://schemas.microsoft.com/office/drawing/2014/main" id="{8E748F71-F99E-F834-0D3C-1946662F77FF}"/>
              </a:ext>
            </a:extLst>
          </p:cNvPr>
          <p:cNvSpPr/>
          <p:nvPr/>
        </p:nvSpPr>
        <p:spPr>
          <a:xfrm>
            <a:off x="8263284" y="50800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A5CF85-972A-865D-5C5B-5A87F6BD2761}"/>
              </a:ext>
            </a:extLst>
          </p:cNvPr>
          <p:cNvGrpSpPr/>
          <p:nvPr/>
        </p:nvGrpSpPr>
        <p:grpSpPr>
          <a:xfrm>
            <a:off x="15572182" y="1195403"/>
            <a:ext cx="1297091" cy="1999634"/>
            <a:chOff x="4934249" y="1851660"/>
            <a:chExt cx="973156" cy="1500246"/>
          </a:xfrm>
        </p:grpSpPr>
        <p:pic>
          <p:nvPicPr>
            <p:cNvPr id="67" name="Picture 2" descr="F:\AAA-LÀM ẢNH SLIDE\Bai5-LT-3(1).png">
              <a:extLst>
                <a:ext uri="{FF2B5EF4-FFF2-40B4-BE49-F238E27FC236}">
                  <a16:creationId xmlns:a16="http://schemas.microsoft.com/office/drawing/2014/main" id="{97B11F3F-3CD8-D562-7881-86BF7390F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68" name="Picture 3" descr="F:\AAA-LÀM ẢNH SLIDE\Bai5-LT-3(2).png">
              <a:extLst>
                <a:ext uri="{FF2B5EF4-FFF2-40B4-BE49-F238E27FC236}">
                  <a16:creationId xmlns:a16="http://schemas.microsoft.com/office/drawing/2014/main" id="{106EBEC3-8E04-9D48-FC49-5A88E9E7C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9" name="Picture 3" descr="F:\AAA-LÀM ẢNH SLIDE\Bai5-LT-3(2).png">
              <a:extLst>
                <a:ext uri="{FF2B5EF4-FFF2-40B4-BE49-F238E27FC236}">
                  <a16:creationId xmlns:a16="http://schemas.microsoft.com/office/drawing/2014/main" id="{B43ADED1-2A6B-7785-FDCD-7F436E77F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0" name="Picture 4" descr="F:\AAA-LÀM ẢNH SLIDE\Bai5-LT-3(3).png">
              <a:extLst>
                <a:ext uri="{FF2B5EF4-FFF2-40B4-BE49-F238E27FC236}">
                  <a16:creationId xmlns:a16="http://schemas.microsoft.com/office/drawing/2014/main" id="{6221A52C-5325-45E4-B77D-875A325B8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1" name="Picture 4" descr="F:\AAA-LÀM ẢNH SLIDE\Bai5-LT-3(3).png">
              <a:extLst>
                <a:ext uri="{FF2B5EF4-FFF2-40B4-BE49-F238E27FC236}">
                  <a16:creationId xmlns:a16="http://schemas.microsoft.com/office/drawing/2014/main" id="{EF70B429-77DC-0ED9-1FE7-053309941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2" name="Picture 4" descr="F:\AAA-LÀM ẢNH SLIDE\Bai5-LT-3(3).png">
              <a:extLst>
                <a:ext uri="{FF2B5EF4-FFF2-40B4-BE49-F238E27FC236}">
                  <a16:creationId xmlns:a16="http://schemas.microsoft.com/office/drawing/2014/main" id="{C30746A7-F726-9131-8625-14E9C2B89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3" name="Picture 4" descr="F:\AAA-LÀM ẢNH SLIDE\Bai5-LT-3(3).png">
              <a:extLst>
                <a:ext uri="{FF2B5EF4-FFF2-40B4-BE49-F238E27FC236}">
                  <a16:creationId xmlns:a16="http://schemas.microsoft.com/office/drawing/2014/main" id="{667C87B8-9C9F-8603-BA48-5DAA1B3F0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7AF03D6-322C-714D-2C05-6582BF7812E5}"/>
                </a:ext>
              </a:extLst>
            </p:cNvPr>
            <p:cNvSpPr txBox="1"/>
            <p:nvPr/>
          </p:nvSpPr>
          <p:spPr>
            <a:xfrm>
              <a:off x="5154822" y="2940610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F321A84-71AB-C9F9-16E6-55A2E838E6FF}"/>
                </a:ext>
              </a:extLst>
            </p:cNvPr>
            <p:cNvSpPr txBox="1"/>
            <p:nvPr/>
          </p:nvSpPr>
          <p:spPr>
            <a:xfrm>
              <a:off x="5480457" y="2936563"/>
              <a:ext cx="226343" cy="284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6" b="1" dirty="0">
                  <a:solidFill>
                    <a:srgbClr val="0B5DE3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3252E7B-2002-E4CF-49D5-0EBAC9D5D2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53" y="3968719"/>
            <a:ext cx="1701800" cy="247335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A47726B-C728-A065-8EB9-0E7CC27C3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9" y="4161008"/>
            <a:ext cx="1807454" cy="2473358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0C11A94-9965-DE7B-AF5F-64FFB9DD5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662" t="4248" r="10109" b="11214"/>
          <a:stretch>
            <a:fillRect/>
          </a:stretch>
        </p:blipFill>
        <p:spPr>
          <a:xfrm>
            <a:off x="7090095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D2D86BF-660E-E7D2-5395-1FB93D5F23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254" t="5460" r="14440" b="4856"/>
          <a:stretch>
            <a:fillRect/>
          </a:stretch>
        </p:blipFill>
        <p:spPr>
          <a:xfrm>
            <a:off x="3092966" y="4967025"/>
            <a:ext cx="962130" cy="962130"/>
          </a:xfrm>
          <a:custGeom>
            <a:avLst/>
            <a:gdLst>
              <a:gd name="connsiteX0" fmla="*/ 481065 w 962130"/>
              <a:gd name="connsiteY0" fmla="*/ 0 h 962130"/>
              <a:gd name="connsiteX1" fmla="*/ 962130 w 962130"/>
              <a:gd name="connsiteY1" fmla="*/ 481065 h 962130"/>
              <a:gd name="connsiteX2" fmla="*/ 481065 w 962130"/>
              <a:gd name="connsiteY2" fmla="*/ 962130 h 962130"/>
              <a:gd name="connsiteX3" fmla="*/ 0 w 962130"/>
              <a:gd name="connsiteY3" fmla="*/ 481065 h 962130"/>
              <a:gd name="connsiteX4" fmla="*/ 481065 w 962130"/>
              <a:gd name="connsiteY4" fmla="*/ 0 h 9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30" h="962130">
                <a:moveTo>
                  <a:pt x="481065" y="0"/>
                </a:moveTo>
                <a:cubicBezTo>
                  <a:pt x="746750" y="0"/>
                  <a:pt x="962130" y="215380"/>
                  <a:pt x="962130" y="481065"/>
                </a:cubicBezTo>
                <a:cubicBezTo>
                  <a:pt x="962130" y="746750"/>
                  <a:pt x="746750" y="962130"/>
                  <a:pt x="481065" y="962130"/>
                </a:cubicBezTo>
                <a:cubicBezTo>
                  <a:pt x="215380" y="962130"/>
                  <a:pt x="0" y="746750"/>
                  <a:pt x="0" y="481065"/>
                </a:cubicBezTo>
                <a:cubicBezTo>
                  <a:pt x="0" y="215380"/>
                  <a:pt x="215380" y="0"/>
                  <a:pt x="481065" y="0"/>
                </a:cubicBezTo>
                <a:close/>
              </a:path>
            </a:pathLst>
          </a:custGeom>
          <a:effectLst>
            <a:softEdge rad="127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84D9D3-46B2-843E-C719-2480EC893731}"/>
              </a:ext>
            </a:extLst>
          </p:cNvPr>
          <p:cNvGrpSpPr/>
          <p:nvPr/>
        </p:nvGrpSpPr>
        <p:grpSpPr>
          <a:xfrm>
            <a:off x="-2362935" y="2844495"/>
            <a:ext cx="1297091" cy="1999634"/>
            <a:chOff x="6576716" y="276896"/>
            <a:chExt cx="1297091" cy="1999634"/>
          </a:xfrm>
        </p:grpSpPr>
        <p:pic>
          <p:nvPicPr>
            <p:cNvPr id="13" name="Picture 2" descr="F:\AAA-LÀM ẢNH SLIDE\Bai5-LT-3(1).png">
              <a:extLst>
                <a:ext uri="{FF2B5EF4-FFF2-40B4-BE49-F238E27FC236}">
                  <a16:creationId xmlns:a16="http://schemas.microsoft.com/office/drawing/2014/main" id="{DF467DA5-6C66-842C-63CA-A94E2B61B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6716" y="276896"/>
              <a:ext cx="1297091" cy="1999634"/>
            </a:xfrm>
            <a:prstGeom prst="rect">
              <a:avLst/>
            </a:prstGeom>
            <a:noFill/>
          </p:spPr>
        </p:pic>
        <p:pic>
          <p:nvPicPr>
            <p:cNvPr id="14" name="Picture 4" descr="F:\AAA-LÀM ẢNH SLIDE\Bai5-LT-3(3).png">
              <a:extLst>
                <a:ext uri="{FF2B5EF4-FFF2-40B4-BE49-F238E27FC236}">
                  <a16:creationId xmlns:a16="http://schemas.microsoft.com/office/drawing/2014/main" id="{D69B781B-30F6-01D7-9D18-51A6D4B35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2286" y="1191920"/>
              <a:ext cx="197677" cy="197677"/>
            </a:xfrm>
            <a:prstGeom prst="rect">
              <a:avLst/>
            </a:prstGeom>
            <a:noFill/>
          </p:spPr>
        </p:pic>
        <p:pic>
          <p:nvPicPr>
            <p:cNvPr id="15" name="Picture 3" descr="F:\AAA-LÀM ẢNH SLIDE\Bai5-LT-3(2).png">
              <a:extLst>
                <a:ext uri="{FF2B5EF4-FFF2-40B4-BE49-F238E27FC236}">
                  <a16:creationId xmlns:a16="http://schemas.microsoft.com/office/drawing/2014/main" id="{E5B0E3D0-6C9B-4100-C58F-CDCDE30A3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79471" y="1215433"/>
              <a:ext cx="196506" cy="197677"/>
            </a:xfrm>
            <a:prstGeom prst="rect">
              <a:avLst/>
            </a:prstGeom>
            <a:noFill/>
          </p:spPr>
        </p:pic>
        <p:pic>
          <p:nvPicPr>
            <p:cNvPr id="16" name="Picture 4" descr="F:\AAA-LÀM ẢNH SLIDE\Bai5-LT-3(3).png">
              <a:extLst>
                <a:ext uri="{FF2B5EF4-FFF2-40B4-BE49-F238E27FC236}">
                  <a16:creationId xmlns:a16="http://schemas.microsoft.com/office/drawing/2014/main" id="{7734F4C3-019E-74AC-0744-1B3DF48E4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82025" y="1227635"/>
              <a:ext cx="197677" cy="197677"/>
            </a:xfrm>
            <a:prstGeom prst="rect">
              <a:avLst/>
            </a:prstGeom>
            <a:noFill/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910C96B-B634-A5D2-D7DE-01AAFE1A0F5B}"/>
                </a:ext>
              </a:extLst>
            </p:cNvPr>
            <p:cNvGrpSpPr/>
            <p:nvPr/>
          </p:nvGrpSpPr>
          <p:grpSpPr>
            <a:xfrm>
              <a:off x="6861810" y="1724351"/>
              <a:ext cx="740477" cy="381529"/>
              <a:chOff x="5148150" y="1293613"/>
              <a:chExt cx="555551" cy="286246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C567813-9710-63BD-AA3C-1812BB61D609}"/>
                  </a:ext>
                </a:extLst>
              </p:cNvPr>
              <p:cNvSpPr txBox="1"/>
              <p:nvPr/>
            </p:nvSpPr>
            <p:spPr>
              <a:xfrm>
                <a:off x="5148150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D453216-D7A9-A339-3111-4FA43E471CC4}"/>
                  </a:ext>
                </a:extLst>
              </p:cNvPr>
              <p:cNvSpPr txBox="1"/>
              <p:nvPr/>
            </p:nvSpPr>
            <p:spPr>
              <a:xfrm>
                <a:off x="5477358" y="129361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A145D80-E676-8E71-C0CA-016DC7873D5A}"/>
              </a:ext>
            </a:extLst>
          </p:cNvPr>
          <p:cNvGrpSpPr/>
          <p:nvPr/>
        </p:nvGrpSpPr>
        <p:grpSpPr>
          <a:xfrm>
            <a:off x="5419935" y="7423117"/>
            <a:ext cx="1297091" cy="1999634"/>
            <a:chOff x="6698279" y="1851660"/>
            <a:chExt cx="973156" cy="1500246"/>
          </a:xfrm>
        </p:grpSpPr>
        <p:pic>
          <p:nvPicPr>
            <p:cNvPr id="81" name="Picture 2" descr="F:\AAA-LÀM ẢNH SLIDE\Bai5-LT-3(1).png">
              <a:extLst>
                <a:ext uri="{FF2B5EF4-FFF2-40B4-BE49-F238E27FC236}">
                  <a16:creationId xmlns:a16="http://schemas.microsoft.com/office/drawing/2014/main" id="{D2929F52-3165-16C1-F8F4-70A5534FB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83" name="Picture 3" descr="F:\AAA-LÀM ẢNH SLIDE\Bai5-LT-3(2).png">
              <a:extLst>
                <a:ext uri="{FF2B5EF4-FFF2-40B4-BE49-F238E27FC236}">
                  <a16:creationId xmlns:a16="http://schemas.microsoft.com/office/drawing/2014/main" id="{8A4252A0-B8CC-9510-C646-305242CCD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4" name="Picture 3" descr="F:\AAA-LÀM ẢNH SLIDE\Bai5-LT-3(2).png">
              <a:extLst>
                <a:ext uri="{FF2B5EF4-FFF2-40B4-BE49-F238E27FC236}">
                  <a16:creationId xmlns:a16="http://schemas.microsoft.com/office/drawing/2014/main" id="{BA21A8CA-A57E-BFFF-463F-528024ABC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5" name="Picture 3" descr="F:\AAA-LÀM ẢNH SLIDE\Bai5-LT-3(2).png">
              <a:extLst>
                <a:ext uri="{FF2B5EF4-FFF2-40B4-BE49-F238E27FC236}">
                  <a16:creationId xmlns:a16="http://schemas.microsoft.com/office/drawing/2014/main" id="{F739F185-AA1E-1E12-F5FC-4DEDDEB2D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86" name="Picture 4" descr="F:\AAA-LÀM ẢNH SLIDE\Bai5-LT-3(3).png">
              <a:extLst>
                <a:ext uri="{FF2B5EF4-FFF2-40B4-BE49-F238E27FC236}">
                  <a16:creationId xmlns:a16="http://schemas.microsoft.com/office/drawing/2014/main" id="{1C53ADCC-86B7-8150-BEFE-72A59664ED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7" name="Picture 3" descr="F:\AAA-LÀM ẢNH SLIDE\Bai5-LT-3(2).png">
              <a:extLst>
                <a:ext uri="{FF2B5EF4-FFF2-40B4-BE49-F238E27FC236}">
                  <a16:creationId xmlns:a16="http://schemas.microsoft.com/office/drawing/2014/main" id="{3066E91D-7E12-6F3C-0A8A-7D5CFBDC3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4DDA41D-FE89-B21A-D63F-1A2F4F09EFB8}"/>
                </a:ext>
              </a:extLst>
            </p:cNvPr>
            <p:cNvGrpSpPr/>
            <p:nvPr/>
          </p:nvGrpSpPr>
          <p:grpSpPr>
            <a:xfrm>
              <a:off x="6918378" y="2937036"/>
              <a:ext cx="548406" cy="288742"/>
              <a:chOff x="5169588" y="1291116"/>
              <a:chExt cx="548406" cy="28874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3EAE971-CA12-D409-C4F7-5F34310AF23C}"/>
                  </a:ext>
                </a:extLst>
              </p:cNvPr>
              <p:cNvSpPr txBox="1"/>
              <p:nvPr/>
            </p:nvSpPr>
            <p:spPr>
              <a:xfrm>
                <a:off x="5169588" y="1295162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C4E23D6-0B42-3C51-A130-FDE41A38471F}"/>
                  </a:ext>
                </a:extLst>
              </p:cNvPr>
              <p:cNvSpPr txBox="1"/>
              <p:nvPr/>
            </p:nvSpPr>
            <p:spPr>
              <a:xfrm>
                <a:off x="5491651" y="1291116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AE65B-F049-EFD6-8DB4-509FCDE3308D}"/>
              </a:ext>
            </a:extLst>
          </p:cNvPr>
          <p:cNvGrpSpPr/>
          <p:nvPr/>
        </p:nvGrpSpPr>
        <p:grpSpPr>
          <a:xfrm>
            <a:off x="4775060" y="621338"/>
            <a:ext cx="2641880" cy="4072798"/>
            <a:chOff x="6698279" y="3495675"/>
            <a:chExt cx="973156" cy="1500246"/>
          </a:xfrm>
        </p:grpSpPr>
        <p:pic>
          <p:nvPicPr>
            <p:cNvPr id="18" name="Picture 2" descr="F:\AAA-LÀM ẢNH SLIDE\Bai5-LT-3(1).png">
              <a:extLst>
                <a:ext uri="{FF2B5EF4-FFF2-40B4-BE49-F238E27FC236}">
                  <a16:creationId xmlns:a16="http://schemas.microsoft.com/office/drawing/2014/main" id="{5B8AA7B0-D2E2-E0F6-AA65-784B7D068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20" name="Picture 4" descr="F:\AAA-LÀM ẢNH SLIDE\Bai5-LT-3(3).png">
              <a:extLst>
                <a:ext uri="{FF2B5EF4-FFF2-40B4-BE49-F238E27FC236}">
                  <a16:creationId xmlns:a16="http://schemas.microsoft.com/office/drawing/2014/main" id="{ACE4ADEB-7453-EFA2-FC2B-90E861DB04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5" name="Picture 4" descr="F:\AAA-LÀM ẢNH SLIDE\Bai5-LT-3(3).png">
              <a:extLst>
                <a:ext uri="{FF2B5EF4-FFF2-40B4-BE49-F238E27FC236}">
                  <a16:creationId xmlns:a16="http://schemas.microsoft.com/office/drawing/2014/main" id="{AF03DF51-26D1-4A0F-F7D7-98C77ED23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6" name="Picture 4" descr="F:\AAA-LÀM ẢNH SLIDE\Bai5-LT-3(3).png">
              <a:extLst>
                <a:ext uri="{FF2B5EF4-FFF2-40B4-BE49-F238E27FC236}">
                  <a16:creationId xmlns:a16="http://schemas.microsoft.com/office/drawing/2014/main" id="{6DCFB69B-406F-A51F-DB29-BB51F2843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7" name="Picture 4" descr="F:\AAA-LÀM ẢNH SLIDE\Bai5-LT-3(3).png">
              <a:extLst>
                <a:ext uri="{FF2B5EF4-FFF2-40B4-BE49-F238E27FC236}">
                  <a16:creationId xmlns:a16="http://schemas.microsoft.com/office/drawing/2014/main" id="{27762192-BA05-297E-0494-8D9BDFAE7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8" name="Picture 4" descr="F:\AAA-LÀM ẢNH SLIDE\Bai5-LT-3(3).png">
              <a:extLst>
                <a:ext uri="{FF2B5EF4-FFF2-40B4-BE49-F238E27FC236}">
                  <a16:creationId xmlns:a16="http://schemas.microsoft.com/office/drawing/2014/main" id="{BB7FE878-AF7D-19C0-A461-803E1397D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9" name="Picture 4" descr="F:\AAA-LÀM ẢNH SLIDE\Bai5-LT-3(3).png">
              <a:extLst>
                <a:ext uri="{FF2B5EF4-FFF2-40B4-BE49-F238E27FC236}">
                  <a16:creationId xmlns:a16="http://schemas.microsoft.com/office/drawing/2014/main" id="{EF098EB6-4834-1D2D-F73D-019E6C2F1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0" name="Picture 4" descr="F:\AAA-LÀM ẢNH SLIDE\Bai5-LT-3(3).png">
              <a:extLst>
                <a:ext uri="{FF2B5EF4-FFF2-40B4-BE49-F238E27FC236}">
                  <a16:creationId xmlns:a16="http://schemas.microsoft.com/office/drawing/2014/main" id="{876CFF86-6D41-3D39-75B0-4478726B7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1" name="Picture 3" descr="F:\AAA-LÀM ẢNH SLIDE\Bai5-LT-3(2).png">
              <a:extLst>
                <a:ext uri="{FF2B5EF4-FFF2-40B4-BE49-F238E27FC236}">
                  <a16:creationId xmlns:a16="http://schemas.microsoft.com/office/drawing/2014/main" id="{9BC1F8A4-67B9-45E3-3A1C-126CCA430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2" name="Picture 3" descr="F:\AAA-LÀM ẢNH SLIDE\Bai5-LT-3(2).png">
              <a:extLst>
                <a:ext uri="{FF2B5EF4-FFF2-40B4-BE49-F238E27FC236}">
                  <a16:creationId xmlns:a16="http://schemas.microsoft.com/office/drawing/2014/main" id="{55430DAE-0417-2DB5-6795-773D75D5F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214A01F-7A2F-EF14-857D-3B6197A05C85}"/>
                </a:ext>
              </a:extLst>
            </p:cNvPr>
            <p:cNvGrpSpPr/>
            <p:nvPr/>
          </p:nvGrpSpPr>
          <p:grpSpPr>
            <a:xfrm>
              <a:off x="6919927" y="4579146"/>
              <a:ext cx="502293" cy="313724"/>
              <a:chOff x="5174947" y="1291116"/>
              <a:chExt cx="502293" cy="313724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63D291E-C8A7-69DB-573D-2F58FAE715D7}"/>
                  </a:ext>
                </a:extLst>
              </p:cNvPr>
              <p:cNvSpPr txBox="1"/>
              <p:nvPr/>
            </p:nvSpPr>
            <p:spPr>
              <a:xfrm>
                <a:off x="5174947" y="1298736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34948B8-4309-F8DD-03D2-F2ECF1C27AC2}"/>
                  </a:ext>
                </a:extLst>
              </p:cNvPr>
              <p:cNvSpPr txBox="1"/>
              <p:nvPr/>
            </p:nvSpPr>
            <p:spPr>
              <a:xfrm>
                <a:off x="5498797" y="1291116"/>
                <a:ext cx="178443" cy="30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574E1A3-FCCC-8B18-47F0-5634C5946116}"/>
              </a:ext>
            </a:extLst>
          </p:cNvPr>
          <p:cNvGrpSpPr/>
          <p:nvPr/>
        </p:nvGrpSpPr>
        <p:grpSpPr>
          <a:xfrm>
            <a:off x="2743810" y="7423117"/>
            <a:ext cx="1297091" cy="1999634"/>
            <a:chOff x="4934249" y="3495675"/>
            <a:chExt cx="973156" cy="1500246"/>
          </a:xfrm>
        </p:grpSpPr>
        <p:pic>
          <p:nvPicPr>
            <p:cNvPr id="59" name="Picture 2" descr="F:\AAA-LÀM ẢNH SLIDE\Bai5-LT-3(1).png">
              <a:extLst>
                <a:ext uri="{FF2B5EF4-FFF2-40B4-BE49-F238E27FC236}">
                  <a16:creationId xmlns:a16="http://schemas.microsoft.com/office/drawing/2014/main" id="{6D6070E1-8206-B312-30D7-42B8C82F1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60" name="Picture 4" descr="F:\AAA-LÀM ẢNH SLIDE\Bai5-LT-3(3).png">
              <a:extLst>
                <a:ext uri="{FF2B5EF4-FFF2-40B4-BE49-F238E27FC236}">
                  <a16:creationId xmlns:a16="http://schemas.microsoft.com/office/drawing/2014/main" id="{9A9EFC46-F73E-1F45-1C4F-DEA9DA6D9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1" name="Picture 3" descr="F:\AAA-LÀM ẢNH SLIDE\Bai5-LT-3(2).png">
              <a:extLst>
                <a:ext uri="{FF2B5EF4-FFF2-40B4-BE49-F238E27FC236}">
                  <a16:creationId xmlns:a16="http://schemas.microsoft.com/office/drawing/2014/main" id="{5D0E2CA6-16B2-46A1-39A3-B4BCFE813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2" name="Picture 4" descr="F:\AAA-LÀM ẢNH SLIDE\Bai5-LT-3(3).png">
              <a:extLst>
                <a:ext uri="{FF2B5EF4-FFF2-40B4-BE49-F238E27FC236}">
                  <a16:creationId xmlns:a16="http://schemas.microsoft.com/office/drawing/2014/main" id="{BC91A084-34CA-E5C0-F6BE-441EB42E5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3" name="Picture 4" descr="F:\AAA-LÀM ẢNH SLIDE\Bai5-LT-3(3).png">
              <a:extLst>
                <a:ext uri="{FF2B5EF4-FFF2-40B4-BE49-F238E27FC236}">
                  <a16:creationId xmlns:a16="http://schemas.microsoft.com/office/drawing/2014/main" id="{660D7172-8DEC-B449-1314-641656D155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4" name="Picture 4" descr="F:\AAA-LÀM ẢNH SLIDE\Bai5-LT-3(3).png">
              <a:extLst>
                <a:ext uri="{FF2B5EF4-FFF2-40B4-BE49-F238E27FC236}">
                  <a16:creationId xmlns:a16="http://schemas.microsoft.com/office/drawing/2014/main" id="{8A4F333A-1AE6-788D-CDCF-B77A6CE4A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5" name="Picture 4" descr="F:\AAA-LÀM ẢNH SLIDE\Bai5-LT-3(3).png">
              <a:extLst>
                <a:ext uri="{FF2B5EF4-FFF2-40B4-BE49-F238E27FC236}">
                  <a16:creationId xmlns:a16="http://schemas.microsoft.com/office/drawing/2014/main" id="{4215E5AD-0633-829F-8EE7-4F94FFCC89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66" name="Picture 3" descr="F:\AAA-LÀM ẢNH SLIDE\Bai5-LT-3(2).png">
              <a:extLst>
                <a:ext uri="{FF2B5EF4-FFF2-40B4-BE49-F238E27FC236}">
                  <a16:creationId xmlns:a16="http://schemas.microsoft.com/office/drawing/2014/main" id="{06980A4C-5EAA-BBA5-EE74-BE11D5AAA2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91" name="Picture 3" descr="F:\AAA-LÀM ẢNH SLIDE\Bai5-LT-3(2).png">
              <a:extLst>
                <a:ext uri="{FF2B5EF4-FFF2-40B4-BE49-F238E27FC236}">
                  <a16:creationId xmlns:a16="http://schemas.microsoft.com/office/drawing/2014/main" id="{2EA8027E-D77A-2CBF-03F8-693A42318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F5E7F35-C5E7-D041-0788-AF00E3199D58}"/>
                </a:ext>
              </a:extLst>
            </p:cNvPr>
            <p:cNvGrpSpPr/>
            <p:nvPr/>
          </p:nvGrpSpPr>
          <p:grpSpPr>
            <a:xfrm>
              <a:off x="5152561" y="4582720"/>
              <a:ext cx="550193" cy="285169"/>
              <a:chOff x="5167801" y="1294690"/>
              <a:chExt cx="550193" cy="285169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EC29D75-83C4-060C-7614-F69856508939}"/>
                  </a:ext>
                </a:extLst>
              </p:cNvPr>
              <p:cNvSpPr txBox="1"/>
              <p:nvPr/>
            </p:nvSpPr>
            <p:spPr>
              <a:xfrm>
                <a:off x="5167801" y="1295163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945D070-1A82-6E06-6D4E-D47C100C0120}"/>
                  </a:ext>
                </a:extLst>
              </p:cNvPr>
              <p:cNvSpPr txBox="1"/>
              <p:nvPr/>
            </p:nvSpPr>
            <p:spPr>
              <a:xfrm>
                <a:off x="5491651" y="1294690"/>
                <a:ext cx="226343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6" b="1" dirty="0">
                    <a:solidFill>
                      <a:srgbClr val="0B5DE3"/>
                    </a:solidFill>
                    <a:latin typeface="+mj-lt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30053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09" grpId="0" animBg="1"/>
      <p:bldP spid="10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73F49A64-67A8-1FF5-D44F-45627A216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31" y="1485901"/>
            <a:ext cx="6625399" cy="332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0371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" y="0"/>
            <a:ext cx="12176618" cy="687536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9" y="2023745"/>
            <a:ext cx="1528133" cy="25260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1" y="2032118"/>
            <a:ext cx="1524380" cy="251772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015098A-DBEE-43ED-B006-529907662E8E}"/>
              </a:ext>
            </a:extLst>
          </p:cNvPr>
          <p:cNvGrpSpPr/>
          <p:nvPr/>
        </p:nvGrpSpPr>
        <p:grpSpPr>
          <a:xfrm>
            <a:off x="2781302" y="1686781"/>
            <a:ext cx="7320735" cy="4624457"/>
            <a:chOff x="2781302" y="1686781"/>
            <a:chExt cx="7320735" cy="4624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AB0A69-2FA5-406A-A195-37423B15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5B11D9-8FA8-4AD1-838C-6A30D1918E9B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14105" y="357563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 và 1 được …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333143" y="499058"/>
            <a:ext cx="6217051" cy="1173547"/>
          </a:xfrm>
          <a:prstGeom prst="wedgeRectCallout">
            <a:avLst>
              <a:gd name="adj1" fmla="val -19081"/>
              <a:gd name="adj2" fmla="val 13260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đúng kết quả để lên xe buýt nhé!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CD70D5-6D66-4904-A9B9-E699D1CA8D41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6E3708D-A09A-4F94-AAB0-AFF91EB78DE7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3447128-B808-484B-B9A0-FE4857FCE648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6355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" y="0"/>
            <a:ext cx="12176618" cy="687536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57" y="166930"/>
            <a:ext cx="1519851" cy="15198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F52461-8F4B-424D-B37F-E271475251E1}"/>
              </a:ext>
            </a:extLst>
          </p:cNvPr>
          <p:cNvGrpSpPr/>
          <p:nvPr/>
        </p:nvGrpSpPr>
        <p:grpSpPr>
          <a:xfrm>
            <a:off x="2781302" y="1686781"/>
            <a:ext cx="7320735" cy="4624457"/>
            <a:chOff x="2781302" y="1686781"/>
            <a:chExt cx="7320735" cy="46244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E16F9E-BFE3-42F2-B1D9-9E3D4BB5D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761981-C013-484E-B017-3B08E4CA5DDF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10742" y="332694"/>
            <a:ext cx="7064850" cy="1354087"/>
          </a:xfrm>
          <a:prstGeom prst="wedgeRectCallout">
            <a:avLst>
              <a:gd name="adj1" fmla="val -17057"/>
              <a:gd name="adj2" fmla="val 10629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đúng kết quả để lên xe buýt nhé!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131036" y="3742865"/>
            <a:ext cx="55594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 và 5 được ….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BB3E0D-C380-4D82-B815-2257BD814EC5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B95B17-1394-433F-8FA1-E42173F0721F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54DF759-D31B-41F7-9914-1978529EAE4D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00936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" y="0"/>
            <a:ext cx="12176618" cy="687536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9" y="2023745"/>
            <a:ext cx="1528133" cy="25260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1" y="2032118"/>
            <a:ext cx="1524380" cy="251772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015098A-DBEE-43ED-B006-529907662E8E}"/>
              </a:ext>
            </a:extLst>
          </p:cNvPr>
          <p:cNvGrpSpPr/>
          <p:nvPr/>
        </p:nvGrpSpPr>
        <p:grpSpPr>
          <a:xfrm>
            <a:off x="2781302" y="1686781"/>
            <a:ext cx="7320735" cy="4624457"/>
            <a:chOff x="2781302" y="1686781"/>
            <a:chExt cx="7320735" cy="4624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AB0A69-2FA5-406A-A195-37423B15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5B11D9-8FA8-4AD1-838C-6A30D1918E9B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14105" y="357563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333143" y="499058"/>
            <a:ext cx="6217051" cy="1173547"/>
          </a:xfrm>
          <a:prstGeom prst="wedgeRectCallout">
            <a:avLst>
              <a:gd name="adj1" fmla="val -19081"/>
              <a:gd name="adj2" fmla="val 13260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đúng kết quả để lên xe buýt nhé!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CD70D5-6D66-4904-A9B9-E699D1CA8D41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6E3708D-A09A-4F94-AAB0-AFF91EB78DE7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3447128-B808-484B-B9A0-FE4857FCE648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1465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" y="0"/>
            <a:ext cx="12176618" cy="687536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57" y="166930"/>
            <a:ext cx="1519851" cy="15198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F52461-8F4B-424D-B37F-E271475251E1}"/>
              </a:ext>
            </a:extLst>
          </p:cNvPr>
          <p:cNvGrpSpPr/>
          <p:nvPr/>
        </p:nvGrpSpPr>
        <p:grpSpPr>
          <a:xfrm>
            <a:off x="2781302" y="1686781"/>
            <a:ext cx="7320735" cy="4624457"/>
            <a:chOff x="2781302" y="1686781"/>
            <a:chExt cx="7320735" cy="46244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E16F9E-BFE3-42F2-B1D9-9E3D4BB5D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761981-C013-484E-B017-3B08E4CA5DDF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10742" y="332694"/>
            <a:ext cx="7064850" cy="1354087"/>
          </a:xfrm>
          <a:prstGeom prst="wedgeRectCallout">
            <a:avLst>
              <a:gd name="adj1" fmla="val -17057"/>
              <a:gd name="adj2" fmla="val 10629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đúng kết quả để lên xe buýt nhé!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131036" y="3742865"/>
            <a:ext cx="55594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 và 1 được….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BB3E0D-C380-4D82-B815-2257BD814EC5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B95B17-1394-433F-8FA1-E42173F0721F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54DF759-D31B-41F7-9914-1978529EAE4D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41841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" y="0"/>
            <a:ext cx="12176618" cy="687536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6" y="2092216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A7409D-CFB4-49F6-9147-ECF54F6EBDC7}"/>
              </a:ext>
            </a:extLst>
          </p:cNvPr>
          <p:cNvGrpSpPr/>
          <p:nvPr/>
        </p:nvGrpSpPr>
        <p:grpSpPr>
          <a:xfrm>
            <a:off x="2781302" y="1686781"/>
            <a:ext cx="7320735" cy="4624457"/>
            <a:chOff x="2781302" y="1686781"/>
            <a:chExt cx="7320735" cy="46244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7DFAAE-F7AD-4AEF-BF98-52CCCA405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6DBFB9-B27B-4789-A0E4-C76AA1BD16E8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97962" y="406144"/>
            <a:ext cx="6465352" cy="1173547"/>
          </a:xfrm>
          <a:prstGeom prst="wedgeRectCallout">
            <a:avLst>
              <a:gd name="adj1" fmla="val -15488"/>
              <a:gd name="adj2" fmla="val 12269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đúng kết quả để lên xe buýt nhé!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65496" y="357563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DC93A-453F-4A60-9CB8-77E45E3A9020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3218376-00EE-4F2D-9E96-043FBD7F2357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F6E56CA-94B6-4CA3-8812-306785CC8A60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7564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" y="0"/>
            <a:ext cx="12176618" cy="687536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57" y="166930"/>
            <a:ext cx="1519851" cy="15198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F52461-8F4B-424D-B37F-E271475251E1}"/>
              </a:ext>
            </a:extLst>
          </p:cNvPr>
          <p:cNvGrpSpPr/>
          <p:nvPr/>
        </p:nvGrpSpPr>
        <p:grpSpPr>
          <a:xfrm>
            <a:off x="2781302" y="1686781"/>
            <a:ext cx="7320735" cy="4624457"/>
            <a:chOff x="2781302" y="1686781"/>
            <a:chExt cx="7320735" cy="46244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E16F9E-BFE3-42F2-B1D9-9E3D4BB5D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761981-C013-484E-B017-3B08E4CA5DDF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10742" y="332694"/>
            <a:ext cx="7064850" cy="1354087"/>
          </a:xfrm>
          <a:prstGeom prst="wedgeRectCallout">
            <a:avLst>
              <a:gd name="adj1" fmla="val -17057"/>
              <a:gd name="adj2" fmla="val 10629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đúng kết quả để lên xe buýt nhé!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131036" y="3742865"/>
            <a:ext cx="55594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0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BB3E0D-C380-4D82-B815-2257BD814EC5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B95B17-1394-433F-8FA1-E42173F0721F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54DF759-D31B-41F7-9914-1978529EAE4D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7371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" y="0"/>
            <a:ext cx="12176618" cy="687536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58085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1" cy="239816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94C2BBD-F588-4480-A5C0-E3EF7F64B863}"/>
              </a:ext>
            </a:extLst>
          </p:cNvPr>
          <p:cNvGrpSpPr/>
          <p:nvPr/>
        </p:nvGrpSpPr>
        <p:grpSpPr>
          <a:xfrm>
            <a:off x="2781302" y="1686781"/>
            <a:ext cx="7320735" cy="4624457"/>
            <a:chOff x="2781302" y="1686781"/>
            <a:chExt cx="7320735" cy="46244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C687928-DFE2-4033-830D-09E7BCCB8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BD1722-5AE8-4E77-AEED-B191946B35D6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77308" y="445013"/>
            <a:ext cx="5792522" cy="1173547"/>
          </a:xfrm>
          <a:prstGeom prst="wedgeRectCallout">
            <a:avLst>
              <a:gd name="adj1" fmla="val -13653"/>
              <a:gd name="adj2" fmla="val 13753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đúng kết quả để lên xe buýt nhé!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42347" y="3575639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 và 4 được …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6E7A6AB-B1CA-4746-8C4B-D6D07D5B57E1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716E57F-DCDA-4B8E-AD9D-DE3106F90990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69E2AE9-117F-4395-B456-5D6EB4128986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99477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481</TotalTime>
  <Words>345</Words>
  <Application>Microsoft Office PowerPoint</Application>
  <PresentationFormat>Widescreen</PresentationFormat>
  <Paragraphs>233</Paragraphs>
  <Slides>24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AvantGarde-Demi</vt:lpstr>
      <vt:lpstr>Lato</vt:lpstr>
      <vt:lpstr>腾祥澜黑简</vt:lpstr>
      <vt:lpstr>UTM Showcard</vt:lpstr>
      <vt:lpstr>思源黑体 CN</vt:lpstr>
      <vt:lpstr>Times New Roman</vt:lpstr>
      <vt:lpstr>字魂70号-灵悦黑体</vt:lpstr>
      <vt:lpstr>Tahoma</vt:lpstr>
      <vt:lpstr>Calibri</vt:lpstr>
      <vt:lpstr>Arial</vt:lpstr>
      <vt:lpstr>字体视界-蓝瘦想哭体</vt:lpstr>
      <vt:lpstr>Quicksand</vt:lpstr>
      <vt:lpstr>字魂156号-萌趣苏打饼</vt:lpstr>
      <vt:lpstr>UTM Avo</vt:lpstr>
      <vt:lpstr>#9Slide03 Sofia Pro Soft Bold</vt:lpstr>
      <vt:lpstr>UTM Cabaret</vt:lpstr>
      <vt:lpstr>HP-167</vt:lpstr>
      <vt:lpstr>#9Slide03 Sofia Pro Soft</vt:lpstr>
      <vt:lpstr>HP-168</vt:lpstr>
      <vt:lpstr>HP-211</vt:lpstr>
      <vt:lpstr>#9Slide03 SFU Futura_05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162</cp:revision>
  <dcterms:created xsi:type="dcterms:W3CDTF">2021-09-22T07:39:02Z</dcterms:created>
  <dcterms:modified xsi:type="dcterms:W3CDTF">2023-10-07T18:01:37Z</dcterms:modified>
  <cp:category>9Slide.vn</cp:category>
</cp:coreProperties>
</file>