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352" r:id="rId3"/>
    <p:sldId id="353" r:id="rId4"/>
    <p:sldId id="256" r:id="rId5"/>
    <p:sldId id="337" r:id="rId6"/>
    <p:sldId id="350" r:id="rId7"/>
    <p:sldId id="321" r:id="rId8"/>
    <p:sldId id="258" r:id="rId9"/>
    <p:sldId id="351" r:id="rId10"/>
    <p:sldId id="354" r:id="rId11"/>
    <p:sldId id="355" r:id="rId12"/>
    <p:sldId id="356" r:id="rId13"/>
    <p:sldId id="357" r:id="rId14"/>
    <p:sldId id="336" r:id="rId15"/>
  </p:sldIdLst>
  <p:sldSz cx="12192000" cy="6858000"/>
  <p:notesSz cx="6858000" cy="9144000"/>
  <p:embeddedFontLst>
    <p:embeddedFont>
      <p:font typeface="#9Slide03 SFU Futura_05" panose="020B0604020202020204" charset="0"/>
      <p:bold r:id="rId18"/>
    </p:embeddedFont>
    <p:embeddedFont>
      <p:font typeface="#9Slide03 Sofia Pro Soft" panose="020B0604020202020204" charset="0"/>
      <p:regular r:id="rId19"/>
    </p:embeddedFont>
    <p:embeddedFont>
      <p:font typeface="#9Slide03 Sofia Pro Soft Bold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P-167" panose="020B0803050302020204" pitchFamily="34" charset="0"/>
      <p:bold r:id="rId25"/>
    </p:embeddedFont>
    <p:embeddedFont>
      <p:font typeface="HP-168" panose="020B0803050302020204" pitchFamily="34" charset="0"/>
      <p:bold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Quicksand" panose="00000500000000000000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2CF"/>
    <a:srgbClr val="319786"/>
    <a:srgbClr val="3BB5A2"/>
    <a:srgbClr val="E79E50"/>
    <a:srgbClr val="52BBAE"/>
    <a:srgbClr val="0B5DE3"/>
    <a:srgbClr val="9DDFD4"/>
    <a:srgbClr val="85D7C9"/>
    <a:srgbClr val="68CEBD"/>
    <a:srgbClr val="AFD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4" autoAdjust="0"/>
    <p:restoredTop sz="88499" autoAdjust="0"/>
  </p:normalViewPr>
  <p:slideViewPr>
    <p:cSldViewPr snapToGrid="0" showGuides="1">
      <p:cViewPr>
        <p:scale>
          <a:sx n="30" d="100"/>
          <a:sy n="30" d="100"/>
        </p:scale>
        <p:origin x="2268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AF0F00-9E66-904A-ECD7-A3A46EE79B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63B61-2524-9ED6-92B1-8C6DFDDB6C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7A611-2B40-4CD7-946D-10835ED475C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2BD0B-C3E6-736B-11A1-03673BDFC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1918E-509B-0D43-7093-D7A2C46ED3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A51F0-4E41-492C-88C3-7D983281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55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A1751-B0EC-4705-8F67-92B9EEF084E6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E803-3634-43A0-BF79-9177D1F38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73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sv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17" Type="http://schemas.openxmlformats.org/officeDocument/2006/relationships/image" Target="../media/image20.svg"/><Relationship Id="rId2" Type="http://schemas.openxmlformats.org/officeDocument/2006/relationships/image" Target="../media/image24.jpeg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14.sv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9ADDCBAD-A390-0F32-2B78-2D23373AC4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6FF059FB-F93D-A1A5-9795-FA6D70B25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FCAFCA8F-B74C-8A1D-6110-71DAB254D6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126554" y="-319916"/>
            <a:ext cx="1971084" cy="2955701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A266AC81-B699-6F16-B6AE-B8DD7A02F1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246952" y="321642"/>
            <a:ext cx="6661236" cy="3118629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CEC94B7A-D9EE-77D7-2D77-C38FEDB906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1589953" y="2778900"/>
            <a:ext cx="1228141" cy="1893089"/>
          </a:xfrm>
          <a:prstGeom prst="rect">
            <a:avLst/>
          </a:prstGeom>
        </p:spPr>
      </p:pic>
      <p:pic>
        <p:nvPicPr>
          <p:cNvPr id="41" name="PHẠM DUYÊN 6 - 9Slide.vn">
            <a:extLst>
              <a:ext uri="{FF2B5EF4-FFF2-40B4-BE49-F238E27FC236}">
                <a16:creationId xmlns:a16="http://schemas.microsoft.com/office/drawing/2014/main" id="{AE9EDA0E-F5A8-51A7-9ABD-A4A681AF49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617191" y="317819"/>
            <a:ext cx="1451431" cy="1095831"/>
          </a:xfrm>
          <a:prstGeom prst="rect">
            <a:avLst/>
          </a:prstGeom>
        </p:spPr>
      </p:pic>
      <p:pic>
        <p:nvPicPr>
          <p:cNvPr id="42" name="PHẠM DUYÊN 7 - 9Slide.vn">
            <a:extLst>
              <a:ext uri="{FF2B5EF4-FFF2-40B4-BE49-F238E27FC236}">
                <a16:creationId xmlns:a16="http://schemas.microsoft.com/office/drawing/2014/main" id="{5E10A3EA-8CCD-0DD5-156C-2FF6D14A04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43" name="PHẠM DUYÊN 8 - 9Slide.vn">
            <a:extLst>
              <a:ext uri="{FF2B5EF4-FFF2-40B4-BE49-F238E27FC236}">
                <a16:creationId xmlns:a16="http://schemas.microsoft.com/office/drawing/2014/main" id="{33D2893F-9D4A-50AF-D9F7-767271AEAF2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44" name="PHẠM DUYÊN 9 - 9Slide.vn">
            <a:extLst>
              <a:ext uri="{FF2B5EF4-FFF2-40B4-BE49-F238E27FC236}">
                <a16:creationId xmlns:a16="http://schemas.microsoft.com/office/drawing/2014/main" id="{AFC700D1-F838-256A-97BA-C69BA1A9ECA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64032" y="236089"/>
            <a:ext cx="982811" cy="1094223"/>
          </a:xfrm>
          <a:prstGeom prst="rect">
            <a:avLst/>
          </a:prstGeom>
        </p:spPr>
      </p:pic>
      <p:pic>
        <p:nvPicPr>
          <p:cNvPr id="45" name="PHẠM DUYÊN 10 - 9Slide.vn">
            <a:extLst>
              <a:ext uri="{FF2B5EF4-FFF2-40B4-BE49-F238E27FC236}">
                <a16:creationId xmlns:a16="http://schemas.microsoft.com/office/drawing/2014/main" id="{1A08A73A-CF72-E08E-F9A2-0CE8A1E609F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46" name="PHẠM DUYÊN 11 - 9Slide.vn">
            <a:extLst>
              <a:ext uri="{FF2B5EF4-FFF2-40B4-BE49-F238E27FC236}">
                <a16:creationId xmlns:a16="http://schemas.microsoft.com/office/drawing/2014/main" id="{EAC2BE6B-82FD-6180-B6F1-7EDFB06123A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3809D0C7-351B-7357-2407-1A882983DE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2 - 9Slide.vn">
            <a:extLst>
              <a:ext uri="{FF2B5EF4-FFF2-40B4-BE49-F238E27FC236}">
                <a16:creationId xmlns:a16="http://schemas.microsoft.com/office/drawing/2014/main" id="{D3C5D420-6634-D459-EA43-2D3F41E3434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48" name="PHẠM DUYÊN 13 - 9Slide.vn">
            <a:extLst>
              <a:ext uri="{FF2B5EF4-FFF2-40B4-BE49-F238E27FC236}">
                <a16:creationId xmlns:a16="http://schemas.microsoft.com/office/drawing/2014/main" id="{F1FEAAE4-2D50-8AD3-6EBD-DD0929E9D3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1D772D00-5045-11BA-55F2-386558B7F85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50" name="PHẠM DUYÊN 15 - 9Slide.vn">
            <a:extLst>
              <a:ext uri="{FF2B5EF4-FFF2-40B4-BE49-F238E27FC236}">
                <a16:creationId xmlns:a16="http://schemas.microsoft.com/office/drawing/2014/main" id="{E65B806B-C43D-EC22-8095-0B4A4774F26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51" name="PHẠM DUYÊN 16 - 9Slide.vn">
            <a:extLst>
              <a:ext uri="{FF2B5EF4-FFF2-40B4-BE49-F238E27FC236}">
                <a16:creationId xmlns:a16="http://schemas.microsoft.com/office/drawing/2014/main" id="{33750B0E-25BF-B3EA-293C-08B9103A95A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52" name="PHẠM DUYÊN 17 - 9Slide.vn">
            <a:extLst>
              <a:ext uri="{FF2B5EF4-FFF2-40B4-BE49-F238E27FC236}">
                <a16:creationId xmlns:a16="http://schemas.microsoft.com/office/drawing/2014/main" id="{2F89C95E-E224-0C1E-246D-964DD3F06C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53" name="PHẠM DUYÊN 18 - 9Slide.vn">
            <a:extLst>
              <a:ext uri="{FF2B5EF4-FFF2-40B4-BE49-F238E27FC236}">
                <a16:creationId xmlns:a16="http://schemas.microsoft.com/office/drawing/2014/main" id="{43CC26A9-5F3C-53D0-7BB4-3E2895E022C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54" name="PHẠM DUYÊN 26 - 9Slide.vn">
            <a:extLst>
              <a:ext uri="{FF2B5EF4-FFF2-40B4-BE49-F238E27FC236}">
                <a16:creationId xmlns:a16="http://schemas.microsoft.com/office/drawing/2014/main" id="{3A9D67E7-FDEE-918A-2BF3-A42BABDF49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69000"/>
          </a:blip>
          <a:srcRect/>
          <a:stretch>
            <a:fillRect/>
          </a:stretch>
        </p:blipFill>
        <p:spPr>
          <a:xfrm>
            <a:off x="9182270" y="293223"/>
            <a:ext cx="2597716" cy="2007818"/>
          </a:xfrm>
          <a:prstGeom prst="rect">
            <a:avLst/>
          </a:prstGeom>
        </p:spPr>
      </p:pic>
      <p:pic>
        <p:nvPicPr>
          <p:cNvPr id="55" name="PHẠM DUYÊN 15 - 9Slide.vn">
            <a:extLst>
              <a:ext uri="{FF2B5EF4-FFF2-40B4-BE49-F238E27FC236}">
                <a16:creationId xmlns:a16="http://schemas.microsoft.com/office/drawing/2014/main" id="{A8FF0464-02C3-6D87-0589-C0AC9D32458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56" name="PHẠM DUYÊN 14 - 9Slide.vn">
            <a:extLst>
              <a:ext uri="{FF2B5EF4-FFF2-40B4-BE49-F238E27FC236}">
                <a16:creationId xmlns:a16="http://schemas.microsoft.com/office/drawing/2014/main" id="{60784D6A-B7AA-5CAC-5741-94FB3277FBD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7" name="PHẠM DUYÊN 14 - 9Slide.vn">
            <a:extLst>
              <a:ext uri="{FF2B5EF4-FFF2-40B4-BE49-F238E27FC236}">
                <a16:creationId xmlns:a16="http://schemas.microsoft.com/office/drawing/2014/main" id="{5A2B0302-E0D1-DA8C-526A-B8A1CCFD7A4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58" name="PHẠM DUYÊN 19 - 9Slide.vn">
            <a:extLst>
              <a:ext uri="{FF2B5EF4-FFF2-40B4-BE49-F238E27FC236}">
                <a16:creationId xmlns:a16="http://schemas.microsoft.com/office/drawing/2014/main" id="{A4E821DB-B974-1A8B-A65D-31C761DF29B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59" name="PHẠM DUYÊN 14 - 9Slide.vn">
            <a:extLst>
              <a:ext uri="{FF2B5EF4-FFF2-40B4-BE49-F238E27FC236}">
                <a16:creationId xmlns:a16="http://schemas.microsoft.com/office/drawing/2014/main" id="{DC872C43-AD1B-D4BB-B610-1C5A3B78AE1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60" name="PHẠM DUYÊN 24 - 9Slide.vn">
            <a:extLst>
              <a:ext uri="{FF2B5EF4-FFF2-40B4-BE49-F238E27FC236}">
                <a16:creationId xmlns:a16="http://schemas.microsoft.com/office/drawing/2014/main" id="{C52DD033-D1D0-77D1-ABB9-57A32D366C1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61" name="PHẠM DUYÊN 20 - 9Slide.vn">
            <a:extLst>
              <a:ext uri="{FF2B5EF4-FFF2-40B4-BE49-F238E27FC236}">
                <a16:creationId xmlns:a16="http://schemas.microsoft.com/office/drawing/2014/main" id="{6BD7555D-13DB-6C37-4BAB-D5ED2916204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62" name="PHẠM DUYÊN 23 - 9Slide.vn">
            <a:extLst>
              <a:ext uri="{FF2B5EF4-FFF2-40B4-BE49-F238E27FC236}">
                <a16:creationId xmlns:a16="http://schemas.microsoft.com/office/drawing/2014/main" id="{7304B589-499B-9C91-0093-4F72925A7DE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63" name="PHẠM DUYÊN 25 - 9Slide.vn">
            <a:extLst>
              <a:ext uri="{FF2B5EF4-FFF2-40B4-BE49-F238E27FC236}">
                <a16:creationId xmlns:a16="http://schemas.microsoft.com/office/drawing/2014/main" id="{491C8AF1-5E9E-71CA-C720-67E82CA342D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64" name="PHẠM DUYÊN 22 - 9Slide.vn">
            <a:extLst>
              <a:ext uri="{FF2B5EF4-FFF2-40B4-BE49-F238E27FC236}">
                <a16:creationId xmlns:a16="http://schemas.microsoft.com/office/drawing/2014/main" id="{C5BB646C-F0D6-0BB4-03F3-364327C5FE7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5400000" flipH="1">
            <a:off x="6058773" y="717274"/>
            <a:ext cx="6317101" cy="5949351"/>
          </a:xfrm>
          <a:prstGeom prst="rect">
            <a:avLst/>
          </a:prstGeom>
        </p:spPr>
      </p:pic>
      <p:pic>
        <p:nvPicPr>
          <p:cNvPr id="65" name="PHẠM DUYÊN 21 - 9Slide.vn">
            <a:extLst>
              <a:ext uri="{FF2B5EF4-FFF2-40B4-BE49-F238E27FC236}">
                <a16:creationId xmlns:a16="http://schemas.microsoft.com/office/drawing/2014/main" id="{7185E150-68F0-BC25-01BA-8A0BBA98880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81095" y="0"/>
            <a:ext cx="6096000" cy="680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8A94A-7AB0-4C6A-B5AD-A6ECD860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A49DE-EE95-4675-A451-BD0CF8356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6B7F4-40DC-44F5-BD7E-A149207F4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EFB97-7500-4C18-9839-3B0A9E0F8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F822C-F102-489A-9B88-6874D6E15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3BB57-1242-4738-8624-BA150A73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989D-865A-4DEF-BC3A-F161BDDD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A1C8AD-A63C-4C15-8129-C9D315266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BC251F-CA75-49A9-B02B-43D38A4A4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E731E-6C70-44D3-963C-7A0219C3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4F1CA-AC1F-4B21-8101-F6EA328B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3D84-E516-4D57-AFB7-50ACC40CD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9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22D36-D6EC-4914-8BED-56048A57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DFC60B-5D31-4D32-8CC8-A43167C6C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C142-799A-42F0-972F-04DC8B0CA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D71FE-CB2D-4349-9A5F-1214FAB2A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F85CE-362B-4782-8EB3-9BD8E61E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29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D">
            <a:extLst>
              <a:ext uri="{FF2B5EF4-FFF2-40B4-BE49-F238E27FC236}">
                <a16:creationId xmlns:a16="http://schemas.microsoft.com/office/drawing/2014/main" id="{D4EBDB9B-6E45-B778-FACC-11B22DCD2EE2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35385" y="3919959"/>
            <a:ext cx="10673435" cy="132343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B w="38100" h="38100"/>
            </a:sp3d>
          </a:bodyPr>
          <a:lstStyle/>
          <a:p>
            <a:pPr lvl="0" algn="ctr">
              <a:defRPr/>
            </a:pP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Ai nhanh 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-</a:t>
            </a:r>
            <a:r>
              <a:rPr kumimoji="0" lang="en-US" altLang="zh-CN" sz="8000" b="1" i="0" u="none" strike="noStrike" kern="1200" cap="none" spc="-320" normalizeH="0" baseline="0" noProof="0">
                <a:ln w="19050" cap="rnd" cmpd="dbl">
                  <a:solidFill>
                    <a:schemeClr val="bg1"/>
                  </a:solidFill>
                  <a:prstDash val="dash"/>
                </a:ln>
                <a:solidFill>
                  <a:srgbClr val="DF4D6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腾祥澜黑简" panose="01010104010101010101" pitchFamily="2" charset="-122"/>
              </a:rPr>
              <a:t> Ai đúng</a:t>
            </a:r>
            <a:endParaRPr kumimoji="0" lang="zh-CN" altLang="en-US" sz="8000" b="1" i="0" u="none" strike="noStrike" kern="1200" cap="none" spc="-320" normalizeH="0" baseline="0" noProof="0" dirty="0">
              <a:ln w="19050" cap="rnd" cmpd="dbl">
                <a:solidFill>
                  <a:schemeClr val="bg1"/>
                </a:solidFill>
                <a:prstDash val="dash"/>
              </a:ln>
              <a:solidFill>
                <a:srgbClr val="C38ACC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FU Futura_05" panose="00000800000000000000" pitchFamily="2" charset="0"/>
              <a:ea typeface="腾祥澜黑简" panose="01010104010101010101" pitchFamily="2" charset="-122"/>
            </a:endParaRPr>
          </a:p>
        </p:txBody>
      </p:sp>
      <p:grpSp>
        <p:nvGrpSpPr>
          <p:cNvPr id="8" name="PD">
            <a:extLst>
              <a:ext uri="{FF2B5EF4-FFF2-40B4-BE49-F238E27FC236}">
                <a16:creationId xmlns:a16="http://schemas.microsoft.com/office/drawing/2014/main" id="{9CDFE7A9-04C4-1AFC-9657-9A051C43ED09}"/>
              </a:ext>
            </a:extLst>
          </p:cNvPr>
          <p:cNvGrpSpPr/>
          <p:nvPr userDrawn="1"/>
        </p:nvGrpSpPr>
        <p:grpSpPr>
          <a:xfrm>
            <a:off x="3815628" y="1491492"/>
            <a:ext cx="6373543" cy="2800767"/>
            <a:chOff x="2250002" y="802713"/>
            <a:chExt cx="5211149" cy="2800767"/>
          </a:xfrm>
        </p:grpSpPr>
        <p:sp>
          <p:nvSpPr>
            <p:cNvPr id="9" name="PD">
              <a:extLst>
                <a:ext uri="{FF2B5EF4-FFF2-40B4-BE49-F238E27FC236}">
                  <a16:creationId xmlns:a16="http://schemas.microsoft.com/office/drawing/2014/main" id="{88FF939F-551F-8148-FFD9-13A688D46D32}"/>
                </a:ext>
              </a:extLst>
            </p:cNvPr>
            <p:cNvSpPr txBox="1"/>
            <p:nvPr/>
          </p:nvSpPr>
          <p:spPr>
            <a:xfrm>
              <a:off x="2250002" y="802713"/>
              <a:ext cx="5211148" cy="144655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>
                  <a:ln w="190500">
                    <a:solidFill>
                      <a:srgbClr val="FFFFFF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trò chơi</a:t>
              </a:r>
              <a:endParaRPr kumimoji="0" lang="en-US" altLang="zh-CN" sz="8800" b="0" i="0" u="none" strike="noStrike" kern="1200" cap="none" spc="0" normalizeH="0" baseline="0" noProof="0" dirty="0">
                <a:ln w="19050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0" name="PD">
              <a:extLst>
                <a:ext uri="{FF2B5EF4-FFF2-40B4-BE49-F238E27FC236}">
                  <a16:creationId xmlns:a16="http://schemas.microsoft.com/office/drawing/2014/main" id="{8604DAA0-C538-A56E-ECB6-B89C4E3FA0EF}"/>
                </a:ext>
              </a:extLst>
            </p:cNvPr>
            <p:cNvSpPr txBox="1"/>
            <p:nvPr/>
          </p:nvSpPr>
          <p:spPr>
            <a:xfrm>
              <a:off x="2250002" y="802713"/>
              <a:ext cx="5211149" cy="280076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800">
                  <a:solidFill>
                    <a:srgbClr val="39AC99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156号-萌趣苏打饼" panose="00000500000000000000" pitchFamily="2" charset="-122"/>
                  <a:cs typeface="字体视界-蓝瘦想哭体" panose="02010601030101010101" charset="-122"/>
                  <a:sym typeface="思源黑体 CN" panose="020B0500000000000000" pitchFamily="34" charset="-122"/>
                </a:rPr>
                <a:t>trò chơi</a:t>
              </a:r>
              <a:endParaRPr lang="en-US" altLang="zh-CN" sz="8800" dirty="0">
                <a:solidFill>
                  <a:srgbClr val="39AC9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5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44885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F4382083-5BFF-CDE2-FF67-D098B18AA2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1" name="PHẠM DUYÊN 2 - 9Slide.vn">
            <a:extLst>
              <a:ext uri="{FF2B5EF4-FFF2-40B4-BE49-F238E27FC236}">
                <a16:creationId xmlns:a16="http://schemas.microsoft.com/office/drawing/2014/main" id="{3D1675F2-C23D-68D0-9BBF-7656F3C2EE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32" name="PHẠM DUYÊN 4 - 9Slide.vn">
            <a:extLst>
              <a:ext uri="{FF2B5EF4-FFF2-40B4-BE49-F238E27FC236}">
                <a16:creationId xmlns:a16="http://schemas.microsoft.com/office/drawing/2014/main" id="{66AC76CB-3A03-32BE-28C9-29A9FED5CC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33" name="PHẠM DUYÊN 5 - 9Slide.vn">
            <a:extLst>
              <a:ext uri="{FF2B5EF4-FFF2-40B4-BE49-F238E27FC236}">
                <a16:creationId xmlns:a16="http://schemas.microsoft.com/office/drawing/2014/main" id="{3779D96B-A542-B7C4-4C5A-0278F8C08B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2078343" y="1578460"/>
            <a:ext cx="1228141" cy="1893089"/>
          </a:xfrm>
          <a:prstGeom prst="rect">
            <a:avLst/>
          </a:prstGeom>
        </p:spPr>
      </p:pic>
      <p:pic>
        <p:nvPicPr>
          <p:cNvPr id="34" name="PHẠM DUYÊN 7 - 9Slide.vn">
            <a:extLst>
              <a:ext uri="{FF2B5EF4-FFF2-40B4-BE49-F238E27FC236}">
                <a16:creationId xmlns:a16="http://schemas.microsoft.com/office/drawing/2014/main" id="{2EB67F5A-7AF1-6287-7B74-48B4D869CB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35" name="PHẠM DUYÊN 8 - 9Slide.vn">
            <a:extLst>
              <a:ext uri="{FF2B5EF4-FFF2-40B4-BE49-F238E27FC236}">
                <a16:creationId xmlns:a16="http://schemas.microsoft.com/office/drawing/2014/main" id="{347AD17C-48AD-1817-2D04-D43F5ED93C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36" name="PHẠM DUYÊN 10 - 9Slide.vn">
            <a:extLst>
              <a:ext uri="{FF2B5EF4-FFF2-40B4-BE49-F238E27FC236}">
                <a16:creationId xmlns:a16="http://schemas.microsoft.com/office/drawing/2014/main" id="{6F36EC1F-C2FF-C94B-3095-CD7B61E86E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37" name="PHẠM DUYÊN 11 - 9Slide.vn">
            <a:extLst>
              <a:ext uri="{FF2B5EF4-FFF2-40B4-BE49-F238E27FC236}">
                <a16:creationId xmlns:a16="http://schemas.microsoft.com/office/drawing/2014/main" id="{67AF5684-8FC2-E654-6CB3-DF408A8DD94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38" name="PHẠM DUYÊN 12 - 9Slide.vn">
            <a:extLst>
              <a:ext uri="{FF2B5EF4-FFF2-40B4-BE49-F238E27FC236}">
                <a16:creationId xmlns:a16="http://schemas.microsoft.com/office/drawing/2014/main" id="{34FE58C5-6E67-E1F4-F9B5-955EB7244BD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39" name="PHẠM DUYÊN 13 - 9Slide.vn">
            <a:extLst>
              <a:ext uri="{FF2B5EF4-FFF2-40B4-BE49-F238E27FC236}">
                <a16:creationId xmlns:a16="http://schemas.microsoft.com/office/drawing/2014/main" id="{84A301BE-E015-3BD1-CD27-FFE016A2CA8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5B5E0A78-8D46-5E63-BF7B-509034BDB65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BF155696-13C8-7F0B-C329-42A80CF4A0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C2AE4FE6-134B-B050-ECD3-4C530B8427C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43" name="PHẠM DUYÊN 17 - 9Slide.vn">
            <a:extLst>
              <a:ext uri="{FF2B5EF4-FFF2-40B4-BE49-F238E27FC236}">
                <a16:creationId xmlns:a16="http://schemas.microsoft.com/office/drawing/2014/main" id="{04537F24-82BC-9C61-F7CA-192A8A78D8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44" name="PHẠM DUYÊN 18 - 9Slide.vn">
            <a:extLst>
              <a:ext uri="{FF2B5EF4-FFF2-40B4-BE49-F238E27FC236}">
                <a16:creationId xmlns:a16="http://schemas.microsoft.com/office/drawing/2014/main" id="{F8020FA9-7CDD-110C-19D7-E8A8296548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45" name="PHẠM DUYÊN 15 - 9Slide.vn">
            <a:extLst>
              <a:ext uri="{FF2B5EF4-FFF2-40B4-BE49-F238E27FC236}">
                <a16:creationId xmlns:a16="http://schemas.microsoft.com/office/drawing/2014/main" id="{FAD75345-3F9E-BB86-0681-A5FD31C4056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46" name="PHẠM DUYÊN 14 - 9Slide.vn">
            <a:extLst>
              <a:ext uri="{FF2B5EF4-FFF2-40B4-BE49-F238E27FC236}">
                <a16:creationId xmlns:a16="http://schemas.microsoft.com/office/drawing/2014/main" id="{C9336AF4-19E5-B466-4702-640C466B81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A482107B-7EFB-04C6-BAD7-AB5F74395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>
          <a:xfrm>
            <a:off x="0" y="4563140"/>
            <a:ext cx="12192000" cy="2336424"/>
          </a:xfrm>
          <a:prstGeom prst="rect">
            <a:avLst/>
          </a:prstGeom>
        </p:spPr>
      </p:pic>
      <p:pic>
        <p:nvPicPr>
          <p:cNvPr id="47" name="PHẠM DUYÊN 14 - 9Slide.vn">
            <a:extLst>
              <a:ext uri="{FF2B5EF4-FFF2-40B4-BE49-F238E27FC236}">
                <a16:creationId xmlns:a16="http://schemas.microsoft.com/office/drawing/2014/main" id="{66875669-FD3B-9538-5D02-97FCD72978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48" name="PHẠM DUYÊN 19 - 9Slide.vn">
            <a:extLst>
              <a:ext uri="{FF2B5EF4-FFF2-40B4-BE49-F238E27FC236}">
                <a16:creationId xmlns:a16="http://schemas.microsoft.com/office/drawing/2014/main" id="{E22F79F2-93A0-62C7-22E9-670C2073DD0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56285">
            <a:off x="41440" y="3764742"/>
            <a:ext cx="2284530" cy="2991646"/>
          </a:xfrm>
          <a:prstGeom prst="rect">
            <a:avLst/>
          </a:prstGeom>
        </p:spPr>
      </p:pic>
      <p:pic>
        <p:nvPicPr>
          <p:cNvPr id="49" name="PHẠM DUYÊN 14 - 9Slide.vn">
            <a:extLst>
              <a:ext uri="{FF2B5EF4-FFF2-40B4-BE49-F238E27FC236}">
                <a16:creationId xmlns:a16="http://schemas.microsoft.com/office/drawing/2014/main" id="{2DF1DA0B-B4EE-E669-3D92-513B719EB4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50" name="PHẠM DUYÊN 24 - 9Slide.vn">
            <a:extLst>
              <a:ext uri="{FF2B5EF4-FFF2-40B4-BE49-F238E27FC236}">
                <a16:creationId xmlns:a16="http://schemas.microsoft.com/office/drawing/2014/main" id="{AC8E9FA4-BC8F-D58C-F0A7-4F9942F0EE2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51" name="PHẠM DUYÊN 20 - 9Slide.vn">
            <a:extLst>
              <a:ext uri="{FF2B5EF4-FFF2-40B4-BE49-F238E27FC236}">
                <a16:creationId xmlns:a16="http://schemas.microsoft.com/office/drawing/2014/main" id="{8EA397F7-8E7C-4E31-2C52-2137BF891A2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456074" y="4024190"/>
            <a:ext cx="1645920" cy="2743200"/>
          </a:xfrm>
          <a:prstGeom prst="rect">
            <a:avLst/>
          </a:prstGeom>
        </p:spPr>
      </p:pic>
      <p:pic>
        <p:nvPicPr>
          <p:cNvPr id="52" name="PHẠM DUYÊN 23 - 9Slide.vn">
            <a:extLst>
              <a:ext uri="{FF2B5EF4-FFF2-40B4-BE49-F238E27FC236}">
                <a16:creationId xmlns:a16="http://schemas.microsoft.com/office/drawing/2014/main" id="{7A718ADE-1665-D7C4-0A82-46BB60A9CC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2333992" y="4036306"/>
            <a:ext cx="3309419" cy="2833689"/>
          </a:xfrm>
          <a:prstGeom prst="rect">
            <a:avLst/>
          </a:prstGeom>
        </p:spPr>
      </p:pic>
      <p:pic>
        <p:nvPicPr>
          <p:cNvPr id="53" name="PHẠM DUYÊN 25 - 9Slide.vn">
            <a:extLst>
              <a:ext uri="{FF2B5EF4-FFF2-40B4-BE49-F238E27FC236}">
                <a16:creationId xmlns:a16="http://schemas.microsoft.com/office/drawing/2014/main" id="{F6046D38-1D14-4D18-0838-B58BB0C749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77961" y="5720468"/>
            <a:ext cx="950249" cy="1051451"/>
          </a:xfrm>
          <a:prstGeom prst="rect">
            <a:avLst/>
          </a:prstGeom>
        </p:spPr>
      </p:pic>
      <p:pic>
        <p:nvPicPr>
          <p:cNvPr id="54" name="PHẠM DUYÊN 22 - 9Slide.vn">
            <a:extLst>
              <a:ext uri="{FF2B5EF4-FFF2-40B4-BE49-F238E27FC236}">
                <a16:creationId xmlns:a16="http://schemas.microsoft.com/office/drawing/2014/main" id="{FD2AE618-FE2C-E7AA-16CD-A37945F28B2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00000" flipH="1">
            <a:off x="5322349" y="207197"/>
            <a:ext cx="6850501" cy="6451699"/>
          </a:xfrm>
          <a:prstGeom prst="rect">
            <a:avLst/>
          </a:prstGeom>
        </p:spPr>
      </p:pic>
      <p:pic>
        <p:nvPicPr>
          <p:cNvPr id="55" name="PHẠM DUYÊN 21 - 9Slide.vn">
            <a:extLst>
              <a:ext uri="{FF2B5EF4-FFF2-40B4-BE49-F238E27FC236}">
                <a16:creationId xmlns:a16="http://schemas.microsoft.com/office/drawing/2014/main" id="{8A9366E1-D415-EA3F-403C-57A9F7F94EF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320" y="-20238"/>
            <a:ext cx="6096000" cy="6808040"/>
          </a:xfrm>
          <a:prstGeom prst="rect">
            <a:avLst/>
          </a:prstGeom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2BAF73FE-2E17-8DD8-3C2A-27A2174E332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lum bright="70000" contrast="-70000"/>
          </a:blip>
          <a:srcRect/>
          <a:stretch>
            <a:fillRect/>
          </a:stretch>
        </p:blipFill>
        <p:spPr>
          <a:xfrm>
            <a:off x="2215613" y="929156"/>
            <a:ext cx="7760774" cy="40550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84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FC2272-52E9-0A78-C347-080EA8B28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1825BE2-D15D-2F66-E771-4B095C9FAE3D}"/>
              </a:ext>
            </a:extLst>
          </p:cNvPr>
          <p:cNvGrpSpPr/>
          <p:nvPr userDrawn="1"/>
        </p:nvGrpSpPr>
        <p:grpSpPr>
          <a:xfrm>
            <a:off x="-85239" y="2914112"/>
            <a:ext cx="12764174" cy="4456333"/>
            <a:chOff x="-85239" y="2914112"/>
            <a:chExt cx="12764174" cy="4456333"/>
          </a:xfrm>
        </p:grpSpPr>
        <p:pic>
          <p:nvPicPr>
            <p:cNvPr id="3" name="PHẠM DUYÊN 5 - 9Slide.vn">
              <a:extLst>
                <a:ext uri="{FF2B5EF4-FFF2-40B4-BE49-F238E27FC236}">
                  <a16:creationId xmlns:a16="http://schemas.microsoft.com/office/drawing/2014/main" id="{E8A46811-72DF-8A4F-1E87-66CA675494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>
            <a:xfrm>
              <a:off x="1761403" y="2950350"/>
              <a:ext cx="1228141" cy="1893089"/>
            </a:xfrm>
            <a:prstGeom prst="rect">
              <a:avLst/>
            </a:prstGeom>
          </p:spPr>
        </p:pic>
        <p:pic>
          <p:nvPicPr>
            <p:cNvPr id="4" name="PHẠM DUYÊN 7 - 9Slide.vn">
              <a:extLst>
                <a:ext uri="{FF2B5EF4-FFF2-40B4-BE49-F238E27FC236}">
                  <a16:creationId xmlns:a16="http://schemas.microsoft.com/office/drawing/2014/main" id="{1A8E96F6-0571-76AF-A4D3-1D4F725B9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 flipH="1">
              <a:off x="7359068" y="3854572"/>
              <a:ext cx="5052237" cy="2892405"/>
            </a:xfrm>
            <a:prstGeom prst="rect">
              <a:avLst/>
            </a:prstGeom>
          </p:spPr>
        </p:pic>
        <p:pic>
          <p:nvPicPr>
            <p:cNvPr id="5" name="PHẠM DUYÊN 8 - 9Slide.vn">
              <a:extLst>
                <a:ext uri="{FF2B5EF4-FFF2-40B4-BE49-F238E27FC236}">
                  <a16:creationId xmlns:a16="http://schemas.microsoft.com/office/drawing/2014/main" id="{ED022F83-0C8A-7E8E-B898-E5CEACEDA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9816476" y="2914112"/>
              <a:ext cx="2395427" cy="2398425"/>
            </a:xfrm>
            <a:prstGeom prst="rect">
              <a:avLst/>
            </a:prstGeom>
          </p:spPr>
        </p:pic>
        <p:pic>
          <p:nvPicPr>
            <p:cNvPr id="13" name="PHẠM DUYÊN 10 - 9Slide.vn">
              <a:extLst>
                <a:ext uri="{FF2B5EF4-FFF2-40B4-BE49-F238E27FC236}">
                  <a16:creationId xmlns:a16="http://schemas.microsoft.com/office/drawing/2014/main" id="{0C318F6B-537B-9C14-D23F-47958C2DF5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>
              <a:off x="4924068" y="3263561"/>
              <a:ext cx="7113428" cy="3423741"/>
            </a:xfrm>
            <a:prstGeom prst="rect">
              <a:avLst/>
            </a:prstGeom>
          </p:spPr>
        </p:pic>
        <p:pic>
          <p:nvPicPr>
            <p:cNvPr id="14" name="PHẠM DUYÊN 11 - 9Slide.vn">
              <a:extLst>
                <a:ext uri="{FF2B5EF4-FFF2-40B4-BE49-F238E27FC236}">
                  <a16:creationId xmlns:a16="http://schemas.microsoft.com/office/drawing/2014/main" id="{3B615073-53C8-08A7-BF53-70164499B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>
            <a:xfrm>
              <a:off x="-85239" y="4172486"/>
              <a:ext cx="5068484" cy="2901707"/>
            </a:xfrm>
            <a:prstGeom prst="rect">
              <a:avLst/>
            </a:prstGeom>
          </p:spPr>
        </p:pic>
        <p:pic>
          <p:nvPicPr>
            <p:cNvPr id="15" name="PHẠM DUYÊN 12 - 9Slide.vn">
              <a:extLst>
                <a:ext uri="{FF2B5EF4-FFF2-40B4-BE49-F238E27FC236}">
                  <a16:creationId xmlns:a16="http://schemas.microsoft.com/office/drawing/2014/main" id="{1B5B6A1C-0F6F-706E-FE1B-BD49D03B2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580642" y="3536385"/>
              <a:ext cx="7760774" cy="3702536"/>
            </a:xfrm>
            <a:prstGeom prst="rect">
              <a:avLst/>
            </a:prstGeom>
          </p:spPr>
        </p:pic>
        <p:pic>
          <p:nvPicPr>
            <p:cNvPr id="16" name="PHẠM DUYÊN 13 - 9Slide.vn">
              <a:extLst>
                <a:ext uri="{FF2B5EF4-FFF2-40B4-BE49-F238E27FC236}">
                  <a16:creationId xmlns:a16="http://schemas.microsoft.com/office/drawing/2014/main" id="{ABDCF3CD-EECE-AC6A-B944-6DDFC1D9A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-64498" y="3186364"/>
              <a:ext cx="1926339" cy="1928749"/>
            </a:xfrm>
            <a:prstGeom prst="rect">
              <a:avLst/>
            </a:prstGeom>
          </p:spPr>
        </p:pic>
        <p:pic>
          <p:nvPicPr>
            <p:cNvPr id="17" name="PHẠM DUYÊN 14 - 9Slide.vn">
              <a:extLst>
                <a:ext uri="{FF2B5EF4-FFF2-40B4-BE49-F238E27FC236}">
                  <a16:creationId xmlns:a16="http://schemas.microsoft.com/office/drawing/2014/main" id="{2ED2F100-AF2E-22A7-42A5-ABC4C2068E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5202154" y="5084723"/>
              <a:ext cx="1887428" cy="1889788"/>
            </a:xfrm>
            <a:prstGeom prst="rect">
              <a:avLst/>
            </a:prstGeom>
          </p:spPr>
        </p:pic>
        <p:pic>
          <p:nvPicPr>
            <p:cNvPr id="18" name="PHẠM DUYÊN 15 - 9Slide.vn">
              <a:extLst>
                <a:ext uri="{FF2B5EF4-FFF2-40B4-BE49-F238E27FC236}">
                  <a16:creationId xmlns:a16="http://schemas.microsoft.com/office/drawing/2014/main" id="{6161EE5A-4D3C-A64D-9D6C-C39A2F4A1B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5778166" y="5743694"/>
              <a:ext cx="2640954" cy="1259955"/>
            </a:xfrm>
            <a:prstGeom prst="rect">
              <a:avLst/>
            </a:prstGeom>
          </p:spPr>
        </p:pic>
        <p:pic>
          <p:nvPicPr>
            <p:cNvPr id="19" name="PHẠM DUYÊN 16 - 9Slide.vn">
              <a:extLst>
                <a:ext uri="{FF2B5EF4-FFF2-40B4-BE49-F238E27FC236}">
                  <a16:creationId xmlns:a16="http://schemas.microsoft.com/office/drawing/2014/main" id="{A5027BE7-ED37-1445-A036-FECB3B6ADB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2010318" y="3017125"/>
              <a:ext cx="7760774" cy="3702536"/>
            </a:xfrm>
            <a:prstGeom prst="rect">
              <a:avLst/>
            </a:prstGeom>
          </p:spPr>
        </p:pic>
        <p:pic>
          <p:nvPicPr>
            <p:cNvPr id="20" name="PHẠM DUYÊN 17 - 9Slide.vn">
              <a:extLst>
                <a:ext uri="{FF2B5EF4-FFF2-40B4-BE49-F238E27FC236}">
                  <a16:creationId xmlns:a16="http://schemas.microsoft.com/office/drawing/2014/main" id="{ACB35A09-69BA-C444-7732-49438ACB7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8121140" y="5946679"/>
              <a:ext cx="2157213" cy="1029171"/>
            </a:xfrm>
            <a:prstGeom prst="rect">
              <a:avLst/>
            </a:prstGeom>
          </p:spPr>
        </p:pic>
        <p:pic>
          <p:nvPicPr>
            <p:cNvPr id="21" name="PHẠM DUYÊN 18 - 9Slide.vn">
              <a:extLst>
                <a:ext uri="{FF2B5EF4-FFF2-40B4-BE49-F238E27FC236}">
                  <a16:creationId xmlns:a16="http://schemas.microsoft.com/office/drawing/2014/main" id="{7D8267FB-6EFB-BCD7-07EC-BAB79BC86B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9527071" y="5623339"/>
              <a:ext cx="2857974" cy="1363492"/>
            </a:xfrm>
            <a:prstGeom prst="rect">
              <a:avLst/>
            </a:prstGeom>
          </p:spPr>
        </p:pic>
        <p:pic>
          <p:nvPicPr>
            <p:cNvPr id="22" name="PHẠM DUYÊN 15 - 9Slide.vn">
              <a:extLst>
                <a:ext uri="{FF2B5EF4-FFF2-40B4-BE49-F238E27FC236}">
                  <a16:creationId xmlns:a16="http://schemas.microsoft.com/office/drawing/2014/main" id="{8ACB05DA-F902-BC6E-6DA3-CCEC7A1FE9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>
            <a:xfrm flipV="1">
              <a:off x="4563610" y="5542070"/>
              <a:ext cx="2640954" cy="1259955"/>
            </a:xfrm>
            <a:prstGeom prst="rect">
              <a:avLst/>
            </a:prstGeom>
          </p:spPr>
        </p:pic>
        <p:pic>
          <p:nvPicPr>
            <p:cNvPr id="23" name="PHẠM DUYÊN 14 - 9Slide.vn">
              <a:extLst>
                <a:ext uri="{FF2B5EF4-FFF2-40B4-BE49-F238E27FC236}">
                  <a16:creationId xmlns:a16="http://schemas.microsoft.com/office/drawing/2014/main" id="{98D7A352-4FCC-6907-755A-F24703E5E8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031066" y="4477384"/>
              <a:ext cx="2289044" cy="2291908"/>
            </a:xfrm>
            <a:prstGeom prst="rect">
              <a:avLst/>
            </a:prstGeom>
          </p:spPr>
        </p:pic>
        <p:pic>
          <p:nvPicPr>
            <p:cNvPr id="24" name="PHẠM DUYÊN 14 - 9Slide.vn">
              <a:extLst>
                <a:ext uri="{FF2B5EF4-FFF2-40B4-BE49-F238E27FC236}">
                  <a16:creationId xmlns:a16="http://schemas.microsoft.com/office/drawing/2014/main" id="{ADDD2704-F61E-EFB1-2B4E-15553F6BA0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238185" y="4461459"/>
              <a:ext cx="2289044" cy="2291908"/>
            </a:xfrm>
            <a:prstGeom prst="rect">
              <a:avLst/>
            </a:prstGeom>
          </p:spPr>
        </p:pic>
        <p:pic>
          <p:nvPicPr>
            <p:cNvPr id="25" name="PHẠM DUYÊN 14 - 9Slide.vn">
              <a:extLst>
                <a:ext uri="{FF2B5EF4-FFF2-40B4-BE49-F238E27FC236}">
                  <a16:creationId xmlns:a16="http://schemas.microsoft.com/office/drawing/2014/main" id="{02F27DF9-B194-760D-EC60-90D0C09337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 rot="5124441">
              <a:off x="8746857" y="4562826"/>
              <a:ext cx="2289044" cy="2291908"/>
            </a:xfrm>
            <a:prstGeom prst="rect">
              <a:avLst/>
            </a:prstGeom>
          </p:spPr>
        </p:pic>
        <p:pic>
          <p:nvPicPr>
            <p:cNvPr id="26" name="PHẠM DUYÊN 24 - 9Slide.vn">
              <a:extLst>
                <a:ext uri="{FF2B5EF4-FFF2-40B4-BE49-F238E27FC236}">
                  <a16:creationId xmlns:a16="http://schemas.microsoft.com/office/drawing/2014/main" id="{F67DB398-3B62-18D7-07A9-ECDDC8EDA6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>
            <a:xfrm>
              <a:off x="7705458" y="5261558"/>
              <a:ext cx="1751787" cy="1526244"/>
            </a:xfrm>
            <a:prstGeom prst="rect">
              <a:avLst/>
            </a:prstGeom>
          </p:spPr>
        </p:pic>
        <p:pic>
          <p:nvPicPr>
            <p:cNvPr id="27" name="PHẠM DUYÊN 20 - 9Slide.vn">
              <a:extLst>
                <a:ext uri="{FF2B5EF4-FFF2-40B4-BE49-F238E27FC236}">
                  <a16:creationId xmlns:a16="http://schemas.microsoft.com/office/drawing/2014/main" id="{8D2F1D92-276F-9DF6-2C67-51C8CB99C5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033015" y="4044602"/>
              <a:ext cx="1645920" cy="2743200"/>
            </a:xfrm>
            <a:prstGeom prst="rect">
              <a:avLst/>
            </a:prstGeom>
          </p:spPr>
        </p:pic>
        <p:pic>
          <p:nvPicPr>
            <p:cNvPr id="28" name="PHẠM DUYÊN 23 - 9Slide.vn">
              <a:extLst>
                <a:ext uri="{FF2B5EF4-FFF2-40B4-BE49-F238E27FC236}">
                  <a16:creationId xmlns:a16="http://schemas.microsoft.com/office/drawing/2014/main" id="{95792A8B-7130-74A8-7CB2-345577D902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rcRect/>
            <a:stretch>
              <a:fillRect/>
            </a:stretch>
          </p:blipFill>
          <p:spPr>
            <a:xfrm>
              <a:off x="2637484" y="4536756"/>
              <a:ext cx="3309419" cy="2833689"/>
            </a:xfrm>
            <a:prstGeom prst="rect">
              <a:avLst/>
            </a:prstGeom>
          </p:spPr>
        </p:pic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5F57776-1D51-62C1-CA76-36AC16BA3B12}"/>
              </a:ext>
            </a:extLst>
          </p:cNvPr>
          <p:cNvSpPr/>
          <p:nvPr userDrawn="1"/>
        </p:nvSpPr>
        <p:spPr>
          <a:xfrm>
            <a:off x="270653" y="238757"/>
            <a:ext cx="11650695" cy="63804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D2C907-E864-B9DA-7DB3-28423B715F02}"/>
              </a:ext>
            </a:extLst>
          </p:cNvPr>
          <p:cNvSpPr/>
          <p:nvPr userDrawn="1"/>
        </p:nvSpPr>
        <p:spPr>
          <a:xfrm>
            <a:off x="119013" y="129309"/>
            <a:ext cx="11943677" cy="66224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43B21153-C449-C7FD-7498-5E29DB262AF3}"/>
              </a:ext>
            </a:extLst>
          </p:cNvPr>
          <p:cNvSpPr/>
          <p:nvPr userDrawn="1"/>
        </p:nvSpPr>
        <p:spPr>
          <a:xfrm>
            <a:off x="764071" y="107884"/>
            <a:ext cx="566433" cy="636871"/>
          </a:xfrm>
          <a:custGeom>
            <a:avLst/>
            <a:gdLst>
              <a:gd name="connsiteX0" fmla="*/ 0 w 576208"/>
              <a:gd name="connsiteY0" fmla="*/ 0 h 613233"/>
              <a:gd name="connsiteX1" fmla="*/ 576208 w 576208"/>
              <a:gd name="connsiteY1" fmla="*/ 0 h 613233"/>
              <a:gd name="connsiteX2" fmla="*/ 576208 w 576208"/>
              <a:gd name="connsiteY2" fmla="*/ 145160 h 613233"/>
              <a:gd name="connsiteX3" fmla="*/ 576208 w 576208"/>
              <a:gd name="connsiteY3" fmla="*/ 387919 h 613233"/>
              <a:gd name="connsiteX4" fmla="*/ 576208 w 576208"/>
              <a:gd name="connsiteY4" fmla="*/ 519616 h 613233"/>
              <a:gd name="connsiteX5" fmla="*/ 481227 w 576208"/>
              <a:gd name="connsiteY5" fmla="*/ 613233 h 613233"/>
              <a:gd name="connsiteX6" fmla="*/ 94981 w 576208"/>
              <a:gd name="connsiteY6" fmla="*/ 613233 h 613233"/>
              <a:gd name="connsiteX7" fmla="*/ 0 w 576208"/>
              <a:gd name="connsiteY7" fmla="*/ 519616 h 613233"/>
              <a:gd name="connsiteX8" fmla="*/ 0 w 576208"/>
              <a:gd name="connsiteY8" fmla="*/ 387919 h 613233"/>
              <a:gd name="connsiteX9" fmla="*/ 0 w 576208"/>
              <a:gd name="connsiteY9" fmla="*/ 145160 h 613233"/>
              <a:gd name="connsiteX10" fmla="*/ 0 w 576208"/>
              <a:gd name="connsiteY10" fmla="*/ 0 h 6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6208" h="613233">
                <a:moveTo>
                  <a:pt x="0" y="0"/>
                </a:moveTo>
                <a:lnTo>
                  <a:pt x="576208" y="0"/>
                </a:lnTo>
                <a:lnTo>
                  <a:pt x="576208" y="145160"/>
                </a:lnTo>
                <a:lnTo>
                  <a:pt x="576208" y="387919"/>
                </a:lnTo>
                <a:lnTo>
                  <a:pt x="576208" y="519616"/>
                </a:lnTo>
                <a:cubicBezTo>
                  <a:pt x="576208" y="571319"/>
                  <a:pt x="533684" y="613233"/>
                  <a:pt x="481227" y="613233"/>
                </a:cubicBezTo>
                <a:lnTo>
                  <a:pt x="94981" y="613233"/>
                </a:lnTo>
                <a:cubicBezTo>
                  <a:pt x="42525" y="613233"/>
                  <a:pt x="0" y="571319"/>
                  <a:pt x="0" y="519616"/>
                </a:cubicBezTo>
                <a:lnTo>
                  <a:pt x="0" y="387919"/>
                </a:lnTo>
                <a:lnTo>
                  <a:pt x="0" y="145160"/>
                </a:lnTo>
                <a:lnTo>
                  <a:pt x="0" y="0"/>
                </a:lnTo>
                <a:close/>
              </a:path>
            </a:pathLst>
          </a:custGeom>
          <a:solidFill>
            <a:srgbClr val="B0F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5FA7A13-116A-416F-1FDB-1A975A97ED3B}"/>
              </a:ext>
            </a:extLst>
          </p:cNvPr>
          <p:cNvSpPr txBox="1"/>
          <p:nvPr userDrawn="1"/>
        </p:nvSpPr>
        <p:spPr>
          <a:xfrm>
            <a:off x="778659" y="185815"/>
            <a:ext cx="534103" cy="231913"/>
          </a:xfrm>
          <a:prstGeom prst="rect">
            <a:avLst/>
          </a:prstGeom>
          <a:noFill/>
        </p:spPr>
        <p:txBody>
          <a:bodyPr wrap="square" lIns="34281" tIns="17140" rIns="34281" bIns="17140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87"/>
              </a:lnSpc>
            </a:pPr>
            <a:r>
              <a:rPr lang="en-US" sz="1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8" panose="020B0803050302020204" pitchFamily="34" charset="0"/>
                <a:ea typeface="AvantGarde-Demi" pitchFamily="18" charset="0"/>
                <a:cs typeface="AvantGarde-Demi" pitchFamily="18" charset="0"/>
              </a:rPr>
              <a:t>TOÁN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6F14086C-A6D5-7E2A-C0F7-937FFAA95AB2}"/>
              </a:ext>
            </a:extLst>
          </p:cNvPr>
          <p:cNvSpPr txBox="1"/>
          <p:nvPr userDrawn="1"/>
        </p:nvSpPr>
        <p:spPr>
          <a:xfrm>
            <a:off x="907484" y="440540"/>
            <a:ext cx="276452" cy="31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7"/>
              </a:lnSpc>
            </a:pPr>
            <a:r>
              <a:rPr lang="en-US" sz="2400" dirty="0">
                <a:solidFill>
                  <a:srgbClr val="45619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P-167" panose="020B0803050302020204" pitchFamily="34" charset="0"/>
                <a:ea typeface="AvantGarde-Demi" pitchFamily="18" charset="0"/>
                <a:cs typeface="AvantGarde-Demi" pitchFamily="18" charset="0"/>
              </a:rPr>
              <a:t>1</a:t>
            </a:r>
          </a:p>
        </p:txBody>
      </p:sp>
      <p:pic>
        <p:nvPicPr>
          <p:cNvPr id="12" name="PHẠM DUYÊN 7 - 9Slide.vn" descr="Kết nối tri thức với cuộc sống">
            <a:extLst>
              <a:ext uri="{FF2B5EF4-FFF2-40B4-BE49-F238E27FC236}">
                <a16:creationId xmlns:a16="http://schemas.microsoft.com/office/drawing/2014/main" id="{4CEDD8BD-1843-0C4A-525C-539E7E6566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4" y="235486"/>
            <a:ext cx="433026" cy="433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9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6916696-4BF3-67D7-0140-6BFB31D070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00CC790-0788-9740-F977-FE7A1CD452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flipH="1">
            <a:off x="5046346" y="90334"/>
            <a:ext cx="7401551" cy="3465226"/>
          </a:xfrm>
          <a:prstGeom prst="rect">
            <a:avLst/>
          </a:prstGeom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1C8B8D8B-83A9-183A-D69F-47A76B18E3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13035" y="1271318"/>
            <a:ext cx="7401551" cy="3465226"/>
          </a:xfrm>
          <a:prstGeom prst="rect">
            <a:avLst/>
          </a:prstGeom>
        </p:spPr>
      </p:pic>
      <p:pic>
        <p:nvPicPr>
          <p:cNvPr id="5" name="PHẠM DUYÊN 5 - 9Slide.vn">
            <a:extLst>
              <a:ext uri="{FF2B5EF4-FFF2-40B4-BE49-F238E27FC236}">
                <a16:creationId xmlns:a16="http://schemas.microsoft.com/office/drawing/2014/main" id="{4862DEB0-268D-6C21-415C-DC037C12C5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761403" y="2950350"/>
            <a:ext cx="1228141" cy="1893089"/>
          </a:xfrm>
          <a:prstGeom prst="rect">
            <a:avLst/>
          </a:prstGeom>
        </p:spPr>
      </p:pic>
      <p:pic>
        <p:nvPicPr>
          <p:cNvPr id="6" name="PHẠM DUYÊN 7 - 9Slide.vn">
            <a:extLst>
              <a:ext uri="{FF2B5EF4-FFF2-40B4-BE49-F238E27FC236}">
                <a16:creationId xmlns:a16="http://schemas.microsoft.com/office/drawing/2014/main" id="{0C781555-538A-F1C4-9FA9-BE0D9E3D81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flipH="1">
            <a:off x="7359068" y="3854572"/>
            <a:ext cx="5052237" cy="2892405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9C9F127-3E54-6A3B-B3AD-DB0AF66847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9816476" y="2914112"/>
            <a:ext cx="2395427" cy="2398425"/>
          </a:xfrm>
          <a:prstGeom prst="rect">
            <a:avLst/>
          </a:prstGeom>
        </p:spPr>
      </p:pic>
      <p:pic>
        <p:nvPicPr>
          <p:cNvPr id="8" name="PHẠM DUYÊN 10 - 9Slide.vn">
            <a:extLst>
              <a:ext uri="{FF2B5EF4-FFF2-40B4-BE49-F238E27FC236}">
                <a16:creationId xmlns:a16="http://schemas.microsoft.com/office/drawing/2014/main" id="{E68A5AEC-E8BD-EE96-C8DA-0289F6E4285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4924068" y="3263561"/>
            <a:ext cx="7113428" cy="3423741"/>
          </a:xfrm>
          <a:prstGeom prst="rect">
            <a:avLst/>
          </a:prstGeom>
        </p:spPr>
      </p:pic>
      <p:pic>
        <p:nvPicPr>
          <p:cNvPr id="9" name="PHẠM DUYÊN 11 - 9Slide.vn">
            <a:extLst>
              <a:ext uri="{FF2B5EF4-FFF2-40B4-BE49-F238E27FC236}">
                <a16:creationId xmlns:a16="http://schemas.microsoft.com/office/drawing/2014/main" id="{D32F1B26-F520-E543-6AE9-31D1B6EB0D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85239" y="4172486"/>
            <a:ext cx="5068484" cy="2901707"/>
          </a:xfrm>
          <a:prstGeom prst="rect">
            <a:avLst/>
          </a:prstGeom>
        </p:spPr>
      </p:pic>
      <p:pic>
        <p:nvPicPr>
          <p:cNvPr id="10" name="PHẠM DUYÊN 12 - 9Slide.vn">
            <a:extLst>
              <a:ext uri="{FF2B5EF4-FFF2-40B4-BE49-F238E27FC236}">
                <a16:creationId xmlns:a16="http://schemas.microsoft.com/office/drawing/2014/main" id="{C8FBE52A-F829-3BCA-FBAD-727E9DE542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580642" y="3536385"/>
            <a:ext cx="7760774" cy="3702536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1F4D2979-7805-292E-3BC2-0BB1EAB2D0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-64498" y="3186364"/>
            <a:ext cx="1926339" cy="1928749"/>
          </a:xfrm>
          <a:prstGeom prst="rect">
            <a:avLst/>
          </a:prstGeom>
        </p:spPr>
      </p:pic>
      <p:pic>
        <p:nvPicPr>
          <p:cNvPr id="12" name="PHẠM DUYÊN 14 - 9Slide.vn">
            <a:extLst>
              <a:ext uri="{FF2B5EF4-FFF2-40B4-BE49-F238E27FC236}">
                <a16:creationId xmlns:a16="http://schemas.microsoft.com/office/drawing/2014/main" id="{E9EA0D57-5EC6-69B1-98E7-FFD22F40E6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02154" y="5084723"/>
            <a:ext cx="1887428" cy="1889788"/>
          </a:xfrm>
          <a:prstGeom prst="rect">
            <a:avLst/>
          </a:prstGeom>
        </p:spPr>
      </p:pic>
      <p:pic>
        <p:nvPicPr>
          <p:cNvPr id="13" name="PHẠM DUYÊN 15 - 9Slide.vn">
            <a:extLst>
              <a:ext uri="{FF2B5EF4-FFF2-40B4-BE49-F238E27FC236}">
                <a16:creationId xmlns:a16="http://schemas.microsoft.com/office/drawing/2014/main" id="{76EFF64E-6FBD-444C-E626-7DBE5FBEA9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5778166" y="5743694"/>
            <a:ext cx="2640954" cy="1259955"/>
          </a:xfrm>
          <a:prstGeom prst="rect">
            <a:avLst/>
          </a:prstGeom>
        </p:spPr>
      </p:pic>
      <p:pic>
        <p:nvPicPr>
          <p:cNvPr id="14" name="PHẠM DUYÊN 16 - 9Slide.vn">
            <a:extLst>
              <a:ext uri="{FF2B5EF4-FFF2-40B4-BE49-F238E27FC236}">
                <a16:creationId xmlns:a16="http://schemas.microsoft.com/office/drawing/2014/main" id="{BD8D5A6D-ED9D-C04E-5E05-112DD059B7C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2010318" y="3017125"/>
            <a:ext cx="7760774" cy="3702536"/>
          </a:xfrm>
          <a:prstGeom prst="rect">
            <a:avLst/>
          </a:prstGeom>
        </p:spPr>
      </p:pic>
      <p:pic>
        <p:nvPicPr>
          <p:cNvPr id="15" name="PHẠM DUYÊN 17 - 9Slide.vn">
            <a:extLst>
              <a:ext uri="{FF2B5EF4-FFF2-40B4-BE49-F238E27FC236}">
                <a16:creationId xmlns:a16="http://schemas.microsoft.com/office/drawing/2014/main" id="{6CAF9C6B-FABF-9176-F155-D74B984CC5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8121140" y="5946679"/>
            <a:ext cx="2157213" cy="1029171"/>
          </a:xfrm>
          <a:prstGeom prst="rect">
            <a:avLst/>
          </a:prstGeom>
        </p:spPr>
      </p:pic>
      <p:pic>
        <p:nvPicPr>
          <p:cNvPr id="16" name="PHẠM DUYÊN 18 - 9Slide.vn">
            <a:extLst>
              <a:ext uri="{FF2B5EF4-FFF2-40B4-BE49-F238E27FC236}">
                <a16:creationId xmlns:a16="http://schemas.microsoft.com/office/drawing/2014/main" id="{2AE647C8-9FAD-CF8D-3EB5-D8BDECD5F1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9527071" y="5623339"/>
            <a:ext cx="2857974" cy="1363492"/>
          </a:xfrm>
          <a:prstGeom prst="rect">
            <a:avLst/>
          </a:prstGeom>
        </p:spPr>
      </p:pic>
      <p:pic>
        <p:nvPicPr>
          <p:cNvPr id="17" name="PHẠM DUYÊN 15 - 9Slide.vn">
            <a:extLst>
              <a:ext uri="{FF2B5EF4-FFF2-40B4-BE49-F238E27FC236}">
                <a16:creationId xmlns:a16="http://schemas.microsoft.com/office/drawing/2014/main" id="{0C57CA05-58DD-F597-B556-A7CD4F9533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V="1">
            <a:off x="4563610" y="5542070"/>
            <a:ext cx="2640954" cy="1259955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6B4116CF-BA2A-527F-8A86-2C70C528F3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031066" y="4477384"/>
            <a:ext cx="2289044" cy="2291908"/>
          </a:xfrm>
          <a:prstGeom prst="rect">
            <a:avLst/>
          </a:prstGeom>
        </p:spPr>
      </p:pic>
      <p:pic>
        <p:nvPicPr>
          <p:cNvPr id="19" name="PHẠM DUYÊN 14 - 9Slide.vn">
            <a:extLst>
              <a:ext uri="{FF2B5EF4-FFF2-40B4-BE49-F238E27FC236}">
                <a16:creationId xmlns:a16="http://schemas.microsoft.com/office/drawing/2014/main" id="{9F871E6C-BCB6-2AEB-590F-F31442849B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238185" y="4461459"/>
            <a:ext cx="2289044" cy="2291908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0F5E824-DDAD-5C65-D2A3-E3F916E17B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 rot="5124441">
            <a:off x="8746857" y="4562826"/>
            <a:ext cx="2289044" cy="2291908"/>
          </a:xfrm>
          <a:prstGeom prst="rect">
            <a:avLst/>
          </a:prstGeom>
        </p:spPr>
      </p:pic>
      <p:pic>
        <p:nvPicPr>
          <p:cNvPr id="21" name="PHẠM DUYÊN 24 - 9Slide.vn">
            <a:extLst>
              <a:ext uri="{FF2B5EF4-FFF2-40B4-BE49-F238E27FC236}">
                <a16:creationId xmlns:a16="http://schemas.microsoft.com/office/drawing/2014/main" id="{0AB83683-3B82-5B10-3613-16CABD4D5C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705458" y="5261558"/>
            <a:ext cx="1751787" cy="1526244"/>
          </a:xfrm>
          <a:prstGeom prst="rect">
            <a:avLst/>
          </a:prstGeom>
        </p:spPr>
      </p:pic>
      <p:pic>
        <p:nvPicPr>
          <p:cNvPr id="22" name="PHẠM DUYÊN 20 - 9Slide.vn">
            <a:extLst>
              <a:ext uri="{FF2B5EF4-FFF2-40B4-BE49-F238E27FC236}">
                <a16:creationId xmlns:a16="http://schemas.microsoft.com/office/drawing/2014/main" id="{4D5BE135-15D4-7A41-1E13-94F9FEE0A0B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33015" y="4044602"/>
            <a:ext cx="1645920" cy="2743200"/>
          </a:xfrm>
          <a:prstGeom prst="rect">
            <a:avLst/>
          </a:prstGeom>
        </p:spPr>
      </p:pic>
      <p:pic>
        <p:nvPicPr>
          <p:cNvPr id="23" name="PHẠM DUYÊN 23 - 9Slide.vn">
            <a:extLst>
              <a:ext uri="{FF2B5EF4-FFF2-40B4-BE49-F238E27FC236}">
                <a16:creationId xmlns:a16="http://schemas.microsoft.com/office/drawing/2014/main" id="{9B3B13B0-DF6C-EDBA-3FE1-0178A31B37D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2637484" y="4536756"/>
            <a:ext cx="3309419" cy="2833689"/>
          </a:xfrm>
          <a:prstGeom prst="rect">
            <a:avLst/>
          </a:prstGeom>
        </p:spPr>
      </p:pic>
      <p:pic>
        <p:nvPicPr>
          <p:cNvPr id="24" name="PHẠM DUYÊN 22 - 9Slide.vn">
            <a:extLst>
              <a:ext uri="{FF2B5EF4-FFF2-40B4-BE49-F238E27FC236}">
                <a16:creationId xmlns:a16="http://schemas.microsoft.com/office/drawing/2014/main" id="{5D405F53-BF4F-2CFF-2E71-A52F4A3E283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 flipH="1">
            <a:off x="4636805" y="265155"/>
            <a:ext cx="6850501" cy="6451699"/>
          </a:xfrm>
          <a:prstGeom prst="rect">
            <a:avLst/>
          </a:prstGeom>
        </p:spPr>
      </p:pic>
      <p:pic>
        <p:nvPicPr>
          <p:cNvPr id="25" name="PHẠM DUYÊN 21 - 9Slide.vn">
            <a:extLst>
              <a:ext uri="{FF2B5EF4-FFF2-40B4-BE49-F238E27FC236}">
                <a16:creationId xmlns:a16="http://schemas.microsoft.com/office/drawing/2014/main" id="{E1767A85-A700-3EC8-483B-E9CD1FC5781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7694" y="0"/>
            <a:ext cx="6096000" cy="6808040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4C24D80D-D8EE-F19D-FF74-C112CA245D8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256285">
            <a:off x="-568219" y="5093424"/>
            <a:ext cx="2284530" cy="2991646"/>
          </a:xfrm>
          <a:prstGeom prst="rect">
            <a:avLst/>
          </a:prstGeom>
        </p:spPr>
      </p:pic>
      <p:sp>
        <p:nvSpPr>
          <p:cNvPr id="27" name="PHẠM DUYÊN 1 - 9Slide.vn">
            <a:extLst>
              <a:ext uri="{FF2B5EF4-FFF2-40B4-BE49-F238E27FC236}">
                <a16:creationId xmlns:a16="http://schemas.microsoft.com/office/drawing/2014/main" id="{F38A8889-88F5-30E4-45CD-65C7D236296C}"/>
              </a:ext>
            </a:extLst>
          </p:cNvPr>
          <p:cNvSpPr/>
          <p:nvPr userDrawn="1"/>
        </p:nvSpPr>
        <p:spPr>
          <a:xfrm>
            <a:off x="337721" y="327216"/>
            <a:ext cx="11516559" cy="6203568"/>
          </a:xfrm>
          <a:prstGeom prst="roundRect">
            <a:avLst>
              <a:gd name="adj" fmla="val 79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3B3B7A82-FF6F-C7FF-AF40-609AE0B332B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0898053">
            <a:off x="90917" y="110699"/>
            <a:ext cx="675682" cy="7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51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6481-F7E0-49DF-B0F6-D22528BA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81C0A-BEB5-476A-8E2E-71DAD99C4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DD6DDE-7E0C-42AB-8443-6DAF3B99C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B7FAD-CFDB-4E74-A745-F21D0926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9AF96-4B73-4684-9FA7-FBD0CA13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05484-8408-4A33-9D76-90349FC8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5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EBA6-FC2D-426D-80BC-81C25283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5F1B6-FD5F-46E6-AD2A-19BE0AAA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F51A6-9F69-43F5-861B-FD987AAD8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120C5-6B8A-40F5-BF85-59B479477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18737D-6FD0-483F-AD62-C447005D8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E064BA-85EB-4961-8792-F7C22B55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2F2C5-D9D1-4AE8-9E90-7D94B30E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59C9B8-7CAF-4645-81F3-4ECE611B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5683-3966-4032-BBCC-116731EC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9A1-98D2-443A-8BAA-91A05007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8B8D3-9829-4031-9BF3-066788E0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2A631-FB59-498C-8D63-92506478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18CF3-AB85-43AA-B46D-11284B2B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E9FE30-A851-4F72-84B0-A335ABFB48D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0D7CCB-0290-41ED-970E-8FD5C9546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C312-3AF9-4560-B71A-997B15883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4E46AC-5224-458B-A84B-E70A631FC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1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BC3E3AD-7298-275E-EE71-85C0F250D0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4455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gif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3.png"/><Relationship Id="rId9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48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88F41D6-0864-AAC3-0B01-C2EF68533FEA}"/>
              </a:ext>
            </a:extLst>
          </p:cNvPr>
          <p:cNvSpPr txBox="1"/>
          <p:nvPr/>
        </p:nvSpPr>
        <p:spPr>
          <a:xfrm>
            <a:off x="5581275" y="4159737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Quicksand" panose="00000500000000000000" pitchFamily="2" charset="0"/>
              </a:rPr>
              <a:t>TIẾT 2</a:t>
            </a:r>
          </a:p>
        </p:txBody>
      </p:sp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4A6D51A0-61FE-2B92-BF5B-AF3ED183FF38}"/>
              </a:ext>
            </a:extLst>
          </p:cNvPr>
          <p:cNvGrpSpPr/>
          <p:nvPr/>
        </p:nvGrpSpPr>
        <p:grpSpPr>
          <a:xfrm>
            <a:off x="1068210" y="224417"/>
            <a:ext cx="2895602" cy="535386"/>
            <a:chOff x="4835046" y="3447431"/>
            <a:chExt cx="3010835" cy="556691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2">
              <a:extLst>
                <a:ext uri="{FF2B5EF4-FFF2-40B4-BE49-F238E27FC236}">
                  <a16:creationId xmlns:a16="http://schemas.microsoft.com/office/drawing/2014/main" id="{F6497227-0246-8669-EF09-A4EE531ADB19}"/>
                </a:ext>
              </a:extLst>
            </p:cNvPr>
            <p:cNvSpPr/>
            <p:nvPr/>
          </p:nvSpPr>
          <p:spPr>
            <a:xfrm>
              <a:off x="4835046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T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id="{F61BB17D-9EBE-535E-6937-FDF5A27C7727}"/>
                </a:ext>
              </a:extLst>
            </p:cNvPr>
            <p:cNvSpPr/>
            <p:nvPr/>
          </p:nvSpPr>
          <p:spPr>
            <a:xfrm>
              <a:off x="5348613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O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9" name="4">
              <a:extLst>
                <a:ext uri="{FF2B5EF4-FFF2-40B4-BE49-F238E27FC236}">
                  <a16:creationId xmlns:a16="http://schemas.microsoft.com/office/drawing/2014/main" id="{4CD3AED7-6464-C8E8-B99A-286934050C77}"/>
                </a:ext>
              </a:extLst>
            </p:cNvPr>
            <p:cNvSpPr/>
            <p:nvPr/>
          </p:nvSpPr>
          <p:spPr>
            <a:xfrm>
              <a:off x="5862180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Á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E44AEB27-1588-D9FB-571C-9DDD5982EF30}"/>
                </a:ext>
              </a:extLst>
            </p:cNvPr>
            <p:cNvSpPr/>
            <p:nvPr/>
          </p:nvSpPr>
          <p:spPr>
            <a:xfrm>
              <a:off x="6375747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N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1" name="5">
              <a:extLst>
                <a:ext uri="{FF2B5EF4-FFF2-40B4-BE49-F238E27FC236}">
                  <a16:creationId xmlns:a16="http://schemas.microsoft.com/office/drawing/2014/main" id="{62D26DC5-2599-162A-1BC9-613C66412958}"/>
                </a:ext>
              </a:extLst>
            </p:cNvPr>
            <p:cNvSpPr/>
            <p:nvPr/>
          </p:nvSpPr>
          <p:spPr>
            <a:xfrm>
              <a:off x="6865794" y="3447431"/>
              <a:ext cx="513567" cy="51356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-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5">
              <a:extLst>
                <a:ext uri="{FF2B5EF4-FFF2-40B4-BE49-F238E27FC236}">
                  <a16:creationId xmlns:a16="http://schemas.microsoft.com/office/drawing/2014/main" id="{96D3A398-FC0F-C0CE-93EF-BD011B393D70}"/>
                </a:ext>
              </a:extLst>
            </p:cNvPr>
            <p:cNvSpPr/>
            <p:nvPr/>
          </p:nvSpPr>
          <p:spPr>
            <a:xfrm>
              <a:off x="7332314" y="3490555"/>
              <a:ext cx="513567" cy="513567"/>
            </a:xfrm>
            <a:prstGeom prst="ellipse">
              <a:avLst/>
            </a:prstGeom>
            <a:solidFill>
              <a:srgbClr val="FFDE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bg2">
                      <a:lumMod val="50000"/>
                    </a:schemeClr>
                  </a:solidFill>
                  <a:latin typeface="+mj-lt"/>
                  <a:ea typeface="字魂70号-灵悦黑体" panose="00000500000000000000" pitchFamily="2" charset="-122"/>
                </a:rPr>
                <a:t>1</a:t>
              </a:r>
              <a:endParaRPr lang="zh-CN" altLang="en-US" sz="2800" dirty="0">
                <a:solidFill>
                  <a:schemeClr val="bg2">
                    <a:lumMod val="50000"/>
                  </a:schemeClr>
                </a:solidFill>
                <a:latin typeface="+mj-lt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9" name="PHẠM DUYÊN 3 - 9Slide.vn">
            <a:extLst>
              <a:ext uri="{FF2B5EF4-FFF2-40B4-BE49-F238E27FC236}">
                <a16:creationId xmlns:a16="http://schemas.microsoft.com/office/drawing/2014/main" id="{284C1DDD-6C87-F901-D579-DA1290AE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400" y="606361"/>
            <a:ext cx="4346825" cy="2566638"/>
          </a:xfrm>
          <a:prstGeom prst="rect">
            <a:avLst/>
          </a:prstGeom>
        </p:spPr>
      </p:pic>
      <p:pic>
        <p:nvPicPr>
          <p:cNvPr id="30" name="PHẠM DUYÊN 4 - 9Slide.vn">
            <a:extLst>
              <a:ext uri="{FF2B5EF4-FFF2-40B4-BE49-F238E27FC236}">
                <a16:creationId xmlns:a16="http://schemas.microsoft.com/office/drawing/2014/main" id="{15822931-5350-7EC7-78DD-AA54935E2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34" y="2905469"/>
            <a:ext cx="7803556" cy="1383912"/>
          </a:xfrm>
          <a:prstGeom prst="rect">
            <a:avLst/>
          </a:prstGeom>
        </p:spPr>
      </p:pic>
      <p:sp>
        <p:nvSpPr>
          <p:cNvPr id="31" name="PHẠM DUYÊN 5 - 9Slide.vn">
            <a:extLst>
              <a:ext uri="{FF2B5EF4-FFF2-40B4-BE49-F238E27FC236}">
                <a16:creationId xmlns:a16="http://schemas.microsoft.com/office/drawing/2014/main" id="{0A68C87B-850E-DEA4-399B-1029E30EBB7E}"/>
              </a:ext>
            </a:extLst>
          </p:cNvPr>
          <p:cNvSpPr txBox="1"/>
          <p:nvPr/>
        </p:nvSpPr>
        <p:spPr>
          <a:xfrm>
            <a:off x="6199214" y="4705350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#9Slide03 Sofia Pro Soft" panose="020B00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141698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HẠM DUYÊN 1 - 9Slide.vn">
            <a:extLst>
              <a:ext uri="{FF2B5EF4-FFF2-40B4-BE49-F238E27FC236}">
                <a16:creationId xmlns:a16="http://schemas.microsoft.com/office/drawing/2014/main" id="{A7F3AE29-AC41-B5E7-998B-EAC721385859}"/>
              </a:ext>
            </a:extLst>
          </p:cNvPr>
          <p:cNvGrpSpPr/>
          <p:nvPr/>
        </p:nvGrpSpPr>
        <p:grpSpPr>
          <a:xfrm>
            <a:off x="6471783" y="2343309"/>
            <a:ext cx="3681295" cy="4101781"/>
            <a:chOff x="5547680" y="957336"/>
            <a:chExt cx="2761930" cy="3077404"/>
          </a:xfrm>
        </p:grpSpPr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F8608445-2866-33B6-E04E-A37D82E5D398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825127-01BA-13C4-8146-8757E15591D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E29856E-5841-64F0-767E-AA92BF34A30C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56106766-84D7-6586-773A-E52FE45F4FAA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EFE122-0C14-888E-C03A-D1BED076F76A}"/>
                </a:ext>
              </a:extLst>
            </p:cNvPr>
            <p:cNvCxnSpPr>
              <a:stCxn id="31" idx="2"/>
              <a:endCxn id="36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02D6D7-164E-9834-EC2F-0196EB6DED0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C7D404-A58C-B49B-BB86-D06BCD58E918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HẠM DUYÊN 2 - 9Slide.vn">
            <a:extLst>
              <a:ext uri="{FF2B5EF4-FFF2-40B4-BE49-F238E27FC236}">
                <a16:creationId xmlns:a16="http://schemas.microsoft.com/office/drawing/2014/main" id="{D92C73A7-D9A9-2118-02D8-16243519292F}"/>
              </a:ext>
            </a:extLst>
          </p:cNvPr>
          <p:cNvSpPr txBox="1"/>
          <p:nvPr/>
        </p:nvSpPr>
        <p:spPr>
          <a:xfrm>
            <a:off x="7217857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E18BF28C-7410-7B11-B11F-D0322532FAF2}"/>
              </a:ext>
            </a:extLst>
          </p:cNvPr>
          <p:cNvSpPr txBox="1"/>
          <p:nvPr/>
        </p:nvSpPr>
        <p:spPr>
          <a:xfrm>
            <a:off x="8654998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grpSp>
        <p:nvGrpSpPr>
          <p:cNvPr id="40" name="PHẠM DUYÊN 4 - 9Slide.vn">
            <a:extLst>
              <a:ext uri="{FF2B5EF4-FFF2-40B4-BE49-F238E27FC236}">
                <a16:creationId xmlns:a16="http://schemas.microsoft.com/office/drawing/2014/main" id="{182C1C39-AEE2-8068-3822-C0B48AF706D9}"/>
              </a:ext>
            </a:extLst>
          </p:cNvPr>
          <p:cNvGrpSpPr/>
          <p:nvPr/>
        </p:nvGrpSpPr>
        <p:grpSpPr>
          <a:xfrm>
            <a:off x="7143312" y="4106627"/>
            <a:ext cx="912711" cy="1076898"/>
            <a:chOff x="6051501" y="2280285"/>
            <a:chExt cx="684771" cy="807954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20CDCE5F-633D-BC1B-8DE3-857573DC02F7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678CBE-5FF0-F7A1-678A-94D18138F1F7}"/>
                </a:ext>
              </a:extLst>
            </p:cNvPr>
            <p:cNvSpPr txBox="1"/>
            <p:nvPr/>
          </p:nvSpPr>
          <p:spPr>
            <a:xfrm>
              <a:off x="6141720" y="2280285"/>
              <a:ext cx="474093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DBB412E1-857B-C298-0659-35BBD1154AB5}"/>
              </a:ext>
            </a:extLst>
          </p:cNvPr>
          <p:cNvGrpSpPr/>
          <p:nvPr/>
        </p:nvGrpSpPr>
        <p:grpSpPr>
          <a:xfrm>
            <a:off x="8565218" y="4111706"/>
            <a:ext cx="912711" cy="1076898"/>
            <a:chOff x="6051501" y="2280285"/>
            <a:chExt cx="684771" cy="80795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1BD31FA2-1643-748A-F621-AD5FD1ACB4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10CB74-7F3F-E996-D6F6-43F3ECE8AC9A}"/>
                </a:ext>
              </a:extLst>
            </p:cNvPr>
            <p:cNvSpPr txBox="1"/>
            <p:nvPr/>
          </p:nvSpPr>
          <p:spPr>
            <a:xfrm>
              <a:off x="6141720" y="2280285"/>
              <a:ext cx="493335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PHẠM DUYÊN 8 - 9Slide.vn">
            <a:extLst>
              <a:ext uri="{FF2B5EF4-FFF2-40B4-BE49-F238E27FC236}">
                <a16:creationId xmlns:a16="http://schemas.microsoft.com/office/drawing/2014/main" id="{232E42EA-0512-23DA-9D43-D748AB4FEAAC}"/>
              </a:ext>
            </a:extLst>
          </p:cNvPr>
          <p:cNvSpPr txBox="1"/>
          <p:nvPr/>
        </p:nvSpPr>
        <p:spPr>
          <a:xfrm>
            <a:off x="7959280" y="2347019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6" name="PHẠM DUYÊN 9 - 9Slide.vn">
            <a:extLst>
              <a:ext uri="{FF2B5EF4-FFF2-40B4-BE49-F238E27FC236}">
                <a16:creationId xmlns:a16="http://schemas.microsoft.com/office/drawing/2014/main" id="{EF806158-2BCA-6AF6-FACD-4D9BE09DC4B8}"/>
              </a:ext>
            </a:extLst>
          </p:cNvPr>
          <p:cNvSpPr txBox="1">
            <a:spLocks/>
          </p:cNvSpPr>
          <p:nvPr/>
        </p:nvSpPr>
        <p:spPr>
          <a:xfrm>
            <a:off x="621863" y="1332576"/>
            <a:ext cx="10871637" cy="1302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Lấy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hai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nhóm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Tìm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ở </a:t>
            </a:r>
            <a:r>
              <a:rPr lang="en-US" sz="3600" spc="-12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mỗi</a:t>
            </a:r>
            <a:r>
              <a:rPr lang="en-US" sz="3600" spc="-120">
                <a:solidFill>
                  <a:schemeClr val="accent1">
                    <a:lumMod val="75000"/>
                  </a:schemeClr>
                </a:solidFill>
                <a:latin typeface="+mj-lt"/>
              </a:rPr>
              <a:t> nhóm.</a:t>
            </a:r>
            <a:endParaRPr lang="en-US" sz="3600" spc="-12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HẠM DUYÊN 10 - 9Slide.vn" descr="F:\AAA-LÀM ẢNH SLIDE\Bai5-HĐ2-2(1[1]).png">
            <a:extLst>
              <a:ext uri="{FF2B5EF4-FFF2-40B4-BE49-F238E27FC236}">
                <a16:creationId xmlns:a16="http://schemas.microsoft.com/office/drawing/2014/main" id="{9A42A6EA-D29E-385E-1DD8-5DA08E5F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412" y="3549032"/>
            <a:ext cx="5238433" cy="1432063"/>
          </a:xfrm>
          <a:prstGeom prst="rect">
            <a:avLst/>
          </a:prstGeom>
          <a:noFill/>
        </p:spPr>
      </p:pic>
      <p:pic>
        <p:nvPicPr>
          <p:cNvPr id="13" name="PHẠM DUYÊN 11 - 9Slide.vn" descr="F:\AAA-LÀM ẢNH SLIDE\Bai5-HĐ2-2(1[2]).png">
            <a:extLst>
              <a:ext uri="{FF2B5EF4-FFF2-40B4-BE49-F238E27FC236}">
                <a16:creationId xmlns:a16="http://schemas.microsoft.com/office/drawing/2014/main" id="{0F202E0C-AA93-AE83-2CCA-2D3E220E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3662" y="3651464"/>
            <a:ext cx="637175" cy="1066575"/>
          </a:xfrm>
          <a:prstGeom prst="rect">
            <a:avLst/>
          </a:prstGeom>
          <a:noFill/>
        </p:spPr>
      </p:pic>
      <p:pic>
        <p:nvPicPr>
          <p:cNvPr id="14" name="PHẠM DUYÊN 12 - 9Slide.vn" descr="F:\AAA-LÀM ẢNH SLIDE\Bai5-HĐ2-2(1[2]).png">
            <a:extLst>
              <a:ext uri="{FF2B5EF4-FFF2-40B4-BE49-F238E27FC236}">
                <a16:creationId xmlns:a16="http://schemas.microsoft.com/office/drawing/2014/main" id="{33B36199-C328-EE25-26A2-B1BD4B52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4503" y="3651464"/>
            <a:ext cx="637175" cy="1066575"/>
          </a:xfrm>
          <a:prstGeom prst="rect">
            <a:avLst/>
          </a:prstGeom>
          <a:noFill/>
        </p:spPr>
      </p:pic>
      <p:pic>
        <p:nvPicPr>
          <p:cNvPr id="15" name="PHẠM DUYÊN 13 - 9Slide.vn" descr="F:\AAA-LÀM ẢNH SLIDE\Bai5-HĐ2-2(1[2]).png">
            <a:extLst>
              <a:ext uri="{FF2B5EF4-FFF2-40B4-BE49-F238E27FC236}">
                <a16:creationId xmlns:a16="http://schemas.microsoft.com/office/drawing/2014/main" id="{88D70B8B-384C-6434-FBEC-22BD4A3F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3087" y="3651464"/>
            <a:ext cx="637175" cy="1066575"/>
          </a:xfrm>
          <a:prstGeom prst="rect">
            <a:avLst/>
          </a:prstGeom>
          <a:noFill/>
        </p:spPr>
      </p:pic>
      <p:pic>
        <p:nvPicPr>
          <p:cNvPr id="16" name="PHẠM DUYÊN 14 - 9Slide.vn" descr="F:\AAA-LÀM ẢNH SLIDE\Bai5-HĐ2-2(1[2]).png">
            <a:extLst>
              <a:ext uri="{FF2B5EF4-FFF2-40B4-BE49-F238E27FC236}">
                <a16:creationId xmlns:a16="http://schemas.microsoft.com/office/drawing/2014/main" id="{19A308C8-3BED-6DC0-6320-66087D62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3548" y="3651464"/>
            <a:ext cx="637175" cy="1066575"/>
          </a:xfrm>
          <a:prstGeom prst="rect">
            <a:avLst/>
          </a:prstGeom>
          <a:noFill/>
        </p:spPr>
      </p:pic>
      <p:pic>
        <p:nvPicPr>
          <p:cNvPr id="17" name="PHẠM DUYÊN 15 - 9Slide.vn" descr="F:\AAA-LÀM ẢNH SLIDE\Bai5-HĐ2-2(1[2]).png">
            <a:extLst>
              <a:ext uri="{FF2B5EF4-FFF2-40B4-BE49-F238E27FC236}">
                <a16:creationId xmlns:a16="http://schemas.microsoft.com/office/drawing/2014/main" id="{51A543C5-468D-4397-54E2-32AF311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4260" y="3651464"/>
            <a:ext cx="637175" cy="1066575"/>
          </a:xfrm>
          <a:prstGeom prst="rect">
            <a:avLst/>
          </a:prstGeom>
          <a:noFill/>
        </p:spPr>
      </p:pic>
      <p:pic>
        <p:nvPicPr>
          <p:cNvPr id="18" name="PHẠM DUYÊN 16 - 9Slide.vn" descr="F:\AAA-LÀM ẢNH SLIDE\Bai5-HĐ2-2(1[2]).png">
            <a:extLst>
              <a:ext uri="{FF2B5EF4-FFF2-40B4-BE49-F238E27FC236}">
                <a16:creationId xmlns:a16="http://schemas.microsoft.com/office/drawing/2014/main" id="{595E5798-68DC-4AE6-AF0B-7079DDEB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58" y="3651464"/>
            <a:ext cx="637175" cy="106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262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HẠM DUYÊN 1 - 9Slide.vn">
            <a:extLst>
              <a:ext uri="{FF2B5EF4-FFF2-40B4-BE49-F238E27FC236}">
                <a16:creationId xmlns:a16="http://schemas.microsoft.com/office/drawing/2014/main" id="{A7F3AE29-AC41-B5E7-998B-EAC721385859}"/>
              </a:ext>
            </a:extLst>
          </p:cNvPr>
          <p:cNvGrpSpPr/>
          <p:nvPr/>
        </p:nvGrpSpPr>
        <p:grpSpPr>
          <a:xfrm>
            <a:off x="6471783" y="2343309"/>
            <a:ext cx="3681295" cy="4101781"/>
            <a:chOff x="5547680" y="957336"/>
            <a:chExt cx="2761930" cy="3077404"/>
          </a:xfrm>
        </p:grpSpPr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F8608445-2866-33B6-E04E-A37D82E5D398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825127-01BA-13C4-8146-8757E15591D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E29856E-5841-64F0-767E-AA92BF34A30C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56106766-84D7-6586-773A-E52FE45F4FAA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EFE122-0C14-888E-C03A-D1BED076F76A}"/>
                </a:ext>
              </a:extLst>
            </p:cNvPr>
            <p:cNvCxnSpPr>
              <a:stCxn id="31" idx="2"/>
              <a:endCxn id="36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02D6D7-164E-9834-EC2F-0196EB6DED0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C7D404-A58C-B49B-BB86-D06BCD58E918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HẠM DUYÊN 2 - 9Slide.vn">
            <a:extLst>
              <a:ext uri="{FF2B5EF4-FFF2-40B4-BE49-F238E27FC236}">
                <a16:creationId xmlns:a16="http://schemas.microsoft.com/office/drawing/2014/main" id="{D92C73A7-D9A9-2118-02D8-16243519292F}"/>
              </a:ext>
            </a:extLst>
          </p:cNvPr>
          <p:cNvSpPr txBox="1"/>
          <p:nvPr/>
        </p:nvSpPr>
        <p:spPr>
          <a:xfrm>
            <a:off x="7217857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E18BF28C-7410-7B11-B11F-D0322532FAF2}"/>
              </a:ext>
            </a:extLst>
          </p:cNvPr>
          <p:cNvSpPr txBox="1"/>
          <p:nvPr/>
        </p:nvSpPr>
        <p:spPr>
          <a:xfrm>
            <a:off x="8654998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grpSp>
        <p:nvGrpSpPr>
          <p:cNvPr id="40" name="PHẠM DUYÊN 4 - 9Slide.vn">
            <a:extLst>
              <a:ext uri="{FF2B5EF4-FFF2-40B4-BE49-F238E27FC236}">
                <a16:creationId xmlns:a16="http://schemas.microsoft.com/office/drawing/2014/main" id="{182C1C39-AEE2-8068-3822-C0B48AF706D9}"/>
              </a:ext>
            </a:extLst>
          </p:cNvPr>
          <p:cNvGrpSpPr/>
          <p:nvPr/>
        </p:nvGrpSpPr>
        <p:grpSpPr>
          <a:xfrm>
            <a:off x="7143312" y="4106627"/>
            <a:ext cx="912711" cy="1076898"/>
            <a:chOff x="6051501" y="2280285"/>
            <a:chExt cx="684771" cy="807954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20CDCE5F-633D-BC1B-8DE3-857573DC02F7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678CBE-5FF0-F7A1-678A-94D18138F1F7}"/>
                </a:ext>
              </a:extLst>
            </p:cNvPr>
            <p:cNvSpPr txBox="1"/>
            <p:nvPr/>
          </p:nvSpPr>
          <p:spPr>
            <a:xfrm>
              <a:off x="6141720" y="2280285"/>
              <a:ext cx="493335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DBB412E1-857B-C298-0659-35BBD1154AB5}"/>
              </a:ext>
            </a:extLst>
          </p:cNvPr>
          <p:cNvGrpSpPr/>
          <p:nvPr/>
        </p:nvGrpSpPr>
        <p:grpSpPr>
          <a:xfrm>
            <a:off x="8565218" y="4111706"/>
            <a:ext cx="912711" cy="1076898"/>
            <a:chOff x="6051501" y="2280285"/>
            <a:chExt cx="684771" cy="80795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1BD31FA2-1643-748A-F621-AD5FD1ACB4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10CB74-7F3F-E996-D6F6-43F3ECE8AC9A}"/>
                </a:ext>
              </a:extLst>
            </p:cNvPr>
            <p:cNvSpPr txBox="1"/>
            <p:nvPr/>
          </p:nvSpPr>
          <p:spPr>
            <a:xfrm>
              <a:off x="6141720" y="2280285"/>
              <a:ext cx="474093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PHẠM DUYÊN 8 - 9Slide.vn">
            <a:extLst>
              <a:ext uri="{FF2B5EF4-FFF2-40B4-BE49-F238E27FC236}">
                <a16:creationId xmlns:a16="http://schemas.microsoft.com/office/drawing/2014/main" id="{232E42EA-0512-23DA-9D43-D748AB4FEAAC}"/>
              </a:ext>
            </a:extLst>
          </p:cNvPr>
          <p:cNvSpPr txBox="1"/>
          <p:nvPr/>
        </p:nvSpPr>
        <p:spPr>
          <a:xfrm>
            <a:off x="7959280" y="2347019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6" name="PHẠM DUYÊN 9 - 9Slide.vn">
            <a:extLst>
              <a:ext uri="{FF2B5EF4-FFF2-40B4-BE49-F238E27FC236}">
                <a16:creationId xmlns:a16="http://schemas.microsoft.com/office/drawing/2014/main" id="{EF806158-2BCA-6AF6-FACD-4D9BE09DC4B8}"/>
              </a:ext>
            </a:extLst>
          </p:cNvPr>
          <p:cNvSpPr txBox="1">
            <a:spLocks/>
          </p:cNvSpPr>
          <p:nvPr/>
        </p:nvSpPr>
        <p:spPr>
          <a:xfrm>
            <a:off x="621863" y="1332576"/>
            <a:ext cx="10871637" cy="1302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Lấy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hai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nhóm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Tìm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ở </a:t>
            </a:r>
            <a:r>
              <a:rPr lang="en-US" sz="3600" spc="-12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mỗi</a:t>
            </a:r>
            <a:r>
              <a:rPr lang="en-US" sz="3600" spc="-120">
                <a:solidFill>
                  <a:schemeClr val="accent1">
                    <a:lumMod val="75000"/>
                  </a:schemeClr>
                </a:solidFill>
                <a:latin typeface="+mj-lt"/>
              </a:rPr>
              <a:t> nhóm.</a:t>
            </a:r>
            <a:endParaRPr lang="en-US" sz="3600" spc="-12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HẠM DUYÊN 10 - 9Slide.vn" descr="F:\AAA-LÀM ẢNH SLIDE\Bai5-HĐ2-2(1[1]).png">
            <a:extLst>
              <a:ext uri="{FF2B5EF4-FFF2-40B4-BE49-F238E27FC236}">
                <a16:creationId xmlns:a16="http://schemas.microsoft.com/office/drawing/2014/main" id="{9A42A6EA-D29E-385E-1DD8-5DA08E5F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412" y="3549032"/>
            <a:ext cx="5238433" cy="1432063"/>
          </a:xfrm>
          <a:prstGeom prst="rect">
            <a:avLst/>
          </a:prstGeom>
          <a:noFill/>
        </p:spPr>
      </p:pic>
      <p:pic>
        <p:nvPicPr>
          <p:cNvPr id="13" name="PHẠM DUYÊN 11 - 9Slide.vn" descr="F:\AAA-LÀM ẢNH SLIDE\Bai5-HĐ2-2(1[2]).png">
            <a:extLst>
              <a:ext uri="{FF2B5EF4-FFF2-40B4-BE49-F238E27FC236}">
                <a16:creationId xmlns:a16="http://schemas.microsoft.com/office/drawing/2014/main" id="{0F202E0C-AA93-AE83-2CCA-2D3E220E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3662" y="3651464"/>
            <a:ext cx="637175" cy="1066575"/>
          </a:xfrm>
          <a:prstGeom prst="rect">
            <a:avLst/>
          </a:prstGeom>
          <a:noFill/>
        </p:spPr>
      </p:pic>
      <p:pic>
        <p:nvPicPr>
          <p:cNvPr id="14" name="PHẠM DUYÊN 12 - 9Slide.vn" descr="F:\AAA-LÀM ẢNH SLIDE\Bai5-HĐ2-2(1[2]).png">
            <a:extLst>
              <a:ext uri="{FF2B5EF4-FFF2-40B4-BE49-F238E27FC236}">
                <a16:creationId xmlns:a16="http://schemas.microsoft.com/office/drawing/2014/main" id="{33B36199-C328-EE25-26A2-B1BD4B52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4503" y="3651464"/>
            <a:ext cx="637175" cy="1066575"/>
          </a:xfrm>
          <a:prstGeom prst="rect">
            <a:avLst/>
          </a:prstGeom>
          <a:noFill/>
        </p:spPr>
      </p:pic>
      <p:pic>
        <p:nvPicPr>
          <p:cNvPr id="15" name="PHẠM DUYÊN 13 - 9Slide.vn" descr="F:\AAA-LÀM ẢNH SLIDE\Bai5-HĐ2-2(1[2]).png">
            <a:extLst>
              <a:ext uri="{FF2B5EF4-FFF2-40B4-BE49-F238E27FC236}">
                <a16:creationId xmlns:a16="http://schemas.microsoft.com/office/drawing/2014/main" id="{88D70B8B-384C-6434-FBEC-22BD4A3F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0651" y="3651464"/>
            <a:ext cx="637175" cy="1066575"/>
          </a:xfrm>
          <a:prstGeom prst="rect">
            <a:avLst/>
          </a:prstGeom>
          <a:noFill/>
        </p:spPr>
      </p:pic>
      <p:pic>
        <p:nvPicPr>
          <p:cNvPr id="16" name="PHẠM DUYÊN 14 - 9Slide.vn" descr="F:\AAA-LÀM ẢNH SLIDE\Bai5-HĐ2-2(1[2]).png">
            <a:extLst>
              <a:ext uri="{FF2B5EF4-FFF2-40B4-BE49-F238E27FC236}">
                <a16:creationId xmlns:a16="http://schemas.microsoft.com/office/drawing/2014/main" id="{19A308C8-3BED-6DC0-6320-66087D62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1112" y="3651464"/>
            <a:ext cx="637175" cy="1066575"/>
          </a:xfrm>
          <a:prstGeom prst="rect">
            <a:avLst/>
          </a:prstGeom>
          <a:noFill/>
        </p:spPr>
      </p:pic>
      <p:pic>
        <p:nvPicPr>
          <p:cNvPr id="17" name="PHẠM DUYÊN 15 - 9Slide.vn" descr="F:\AAA-LÀM ẢNH SLIDE\Bai5-HĐ2-2(1[2]).png">
            <a:extLst>
              <a:ext uri="{FF2B5EF4-FFF2-40B4-BE49-F238E27FC236}">
                <a16:creationId xmlns:a16="http://schemas.microsoft.com/office/drawing/2014/main" id="{51A543C5-468D-4397-54E2-32AF311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4260" y="3651464"/>
            <a:ext cx="637175" cy="1066575"/>
          </a:xfrm>
          <a:prstGeom prst="rect">
            <a:avLst/>
          </a:prstGeom>
          <a:noFill/>
        </p:spPr>
      </p:pic>
      <p:pic>
        <p:nvPicPr>
          <p:cNvPr id="18" name="PHẠM DUYÊN 16 - 9Slide.vn" descr="F:\AAA-LÀM ẢNH SLIDE\Bai5-HĐ2-2(1[2]).png">
            <a:extLst>
              <a:ext uri="{FF2B5EF4-FFF2-40B4-BE49-F238E27FC236}">
                <a16:creationId xmlns:a16="http://schemas.microsoft.com/office/drawing/2014/main" id="{595E5798-68DC-4AE6-AF0B-7079DDEB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58" y="3651464"/>
            <a:ext cx="637175" cy="106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956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HẠM DUYÊN 1 - 9Slide.vn">
            <a:extLst>
              <a:ext uri="{FF2B5EF4-FFF2-40B4-BE49-F238E27FC236}">
                <a16:creationId xmlns:a16="http://schemas.microsoft.com/office/drawing/2014/main" id="{A7F3AE29-AC41-B5E7-998B-EAC721385859}"/>
              </a:ext>
            </a:extLst>
          </p:cNvPr>
          <p:cNvGrpSpPr/>
          <p:nvPr/>
        </p:nvGrpSpPr>
        <p:grpSpPr>
          <a:xfrm>
            <a:off x="6471783" y="2343309"/>
            <a:ext cx="3681295" cy="4101781"/>
            <a:chOff x="5547680" y="957336"/>
            <a:chExt cx="2761930" cy="3077404"/>
          </a:xfrm>
        </p:grpSpPr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F8608445-2866-33B6-E04E-A37D82E5D398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825127-01BA-13C4-8146-8757E15591D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E29856E-5841-64F0-767E-AA92BF34A30C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56106766-84D7-6586-773A-E52FE45F4FAA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EFE122-0C14-888E-C03A-D1BED076F76A}"/>
                </a:ext>
              </a:extLst>
            </p:cNvPr>
            <p:cNvCxnSpPr>
              <a:stCxn id="31" idx="2"/>
              <a:endCxn id="36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02D6D7-164E-9834-EC2F-0196EB6DED0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C7D404-A58C-B49B-BB86-D06BCD58E918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HẠM DUYÊN 2 - 9Slide.vn">
            <a:extLst>
              <a:ext uri="{FF2B5EF4-FFF2-40B4-BE49-F238E27FC236}">
                <a16:creationId xmlns:a16="http://schemas.microsoft.com/office/drawing/2014/main" id="{D92C73A7-D9A9-2118-02D8-16243519292F}"/>
              </a:ext>
            </a:extLst>
          </p:cNvPr>
          <p:cNvSpPr txBox="1"/>
          <p:nvPr/>
        </p:nvSpPr>
        <p:spPr>
          <a:xfrm>
            <a:off x="7217857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E18BF28C-7410-7B11-B11F-D0322532FAF2}"/>
              </a:ext>
            </a:extLst>
          </p:cNvPr>
          <p:cNvSpPr txBox="1"/>
          <p:nvPr/>
        </p:nvSpPr>
        <p:spPr>
          <a:xfrm>
            <a:off x="8654998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grpSp>
        <p:nvGrpSpPr>
          <p:cNvPr id="40" name="PHẠM DUYÊN 4 - 9Slide.vn">
            <a:extLst>
              <a:ext uri="{FF2B5EF4-FFF2-40B4-BE49-F238E27FC236}">
                <a16:creationId xmlns:a16="http://schemas.microsoft.com/office/drawing/2014/main" id="{182C1C39-AEE2-8068-3822-C0B48AF706D9}"/>
              </a:ext>
            </a:extLst>
          </p:cNvPr>
          <p:cNvGrpSpPr/>
          <p:nvPr/>
        </p:nvGrpSpPr>
        <p:grpSpPr>
          <a:xfrm>
            <a:off x="7143312" y="4106627"/>
            <a:ext cx="912711" cy="1076898"/>
            <a:chOff x="6051501" y="2280285"/>
            <a:chExt cx="684771" cy="807954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20CDCE5F-633D-BC1B-8DE3-857573DC02F7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678CBE-5FF0-F7A1-678A-94D18138F1F7}"/>
                </a:ext>
              </a:extLst>
            </p:cNvPr>
            <p:cNvSpPr txBox="1"/>
            <p:nvPr/>
          </p:nvSpPr>
          <p:spPr>
            <a:xfrm>
              <a:off x="6141720" y="2280285"/>
              <a:ext cx="489727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DBB412E1-857B-C298-0659-35BBD1154AB5}"/>
              </a:ext>
            </a:extLst>
          </p:cNvPr>
          <p:cNvGrpSpPr/>
          <p:nvPr/>
        </p:nvGrpSpPr>
        <p:grpSpPr>
          <a:xfrm>
            <a:off x="8565218" y="4111706"/>
            <a:ext cx="912711" cy="1076898"/>
            <a:chOff x="6051501" y="2280285"/>
            <a:chExt cx="684771" cy="80795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1BD31FA2-1643-748A-F621-AD5FD1ACB4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10CB74-7F3F-E996-D6F6-43F3ECE8AC9A}"/>
                </a:ext>
              </a:extLst>
            </p:cNvPr>
            <p:cNvSpPr txBox="1"/>
            <p:nvPr/>
          </p:nvSpPr>
          <p:spPr>
            <a:xfrm>
              <a:off x="6211727" y="2280285"/>
              <a:ext cx="365853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PHẠM DUYÊN 8 - 9Slide.vn">
            <a:extLst>
              <a:ext uri="{FF2B5EF4-FFF2-40B4-BE49-F238E27FC236}">
                <a16:creationId xmlns:a16="http://schemas.microsoft.com/office/drawing/2014/main" id="{232E42EA-0512-23DA-9D43-D748AB4FEAAC}"/>
              </a:ext>
            </a:extLst>
          </p:cNvPr>
          <p:cNvSpPr txBox="1"/>
          <p:nvPr/>
        </p:nvSpPr>
        <p:spPr>
          <a:xfrm>
            <a:off x="7959280" y="2347019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6" name="PHẠM DUYÊN 9 - 9Slide.vn">
            <a:extLst>
              <a:ext uri="{FF2B5EF4-FFF2-40B4-BE49-F238E27FC236}">
                <a16:creationId xmlns:a16="http://schemas.microsoft.com/office/drawing/2014/main" id="{EF806158-2BCA-6AF6-FACD-4D9BE09DC4B8}"/>
              </a:ext>
            </a:extLst>
          </p:cNvPr>
          <p:cNvSpPr txBox="1">
            <a:spLocks/>
          </p:cNvSpPr>
          <p:nvPr/>
        </p:nvSpPr>
        <p:spPr>
          <a:xfrm>
            <a:off x="621863" y="1332576"/>
            <a:ext cx="10871637" cy="1302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Lấy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hai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nhóm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Tìm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ở </a:t>
            </a:r>
            <a:r>
              <a:rPr lang="en-US" sz="3600" spc="-12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mỗi</a:t>
            </a:r>
            <a:r>
              <a:rPr lang="en-US" sz="3600" spc="-120">
                <a:solidFill>
                  <a:schemeClr val="accent1">
                    <a:lumMod val="75000"/>
                  </a:schemeClr>
                </a:solidFill>
                <a:latin typeface="+mj-lt"/>
              </a:rPr>
              <a:t> nhóm.</a:t>
            </a:r>
            <a:endParaRPr lang="en-US" sz="3600" spc="-12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HẠM DUYÊN 10 - 9Slide.vn" descr="F:\AAA-LÀM ẢNH SLIDE\Bai5-HĐ2-2(1[1]).png">
            <a:extLst>
              <a:ext uri="{FF2B5EF4-FFF2-40B4-BE49-F238E27FC236}">
                <a16:creationId xmlns:a16="http://schemas.microsoft.com/office/drawing/2014/main" id="{9A42A6EA-D29E-385E-1DD8-5DA08E5F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412" y="3549032"/>
            <a:ext cx="5238433" cy="1432063"/>
          </a:xfrm>
          <a:prstGeom prst="rect">
            <a:avLst/>
          </a:prstGeom>
          <a:noFill/>
        </p:spPr>
      </p:pic>
      <p:pic>
        <p:nvPicPr>
          <p:cNvPr id="13" name="PHẠM DUYÊN 11 - 9Slide.vn" descr="F:\AAA-LÀM ẢNH SLIDE\Bai5-HĐ2-2(1[2]).png">
            <a:extLst>
              <a:ext uri="{FF2B5EF4-FFF2-40B4-BE49-F238E27FC236}">
                <a16:creationId xmlns:a16="http://schemas.microsoft.com/office/drawing/2014/main" id="{0F202E0C-AA93-AE83-2CCA-2D3E220E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3662" y="3651464"/>
            <a:ext cx="637175" cy="1066575"/>
          </a:xfrm>
          <a:prstGeom prst="rect">
            <a:avLst/>
          </a:prstGeom>
          <a:noFill/>
        </p:spPr>
      </p:pic>
      <p:pic>
        <p:nvPicPr>
          <p:cNvPr id="14" name="PHẠM DUYÊN 12 - 9Slide.vn" descr="F:\AAA-LÀM ẢNH SLIDE\Bai5-HĐ2-2(1[2]).png">
            <a:extLst>
              <a:ext uri="{FF2B5EF4-FFF2-40B4-BE49-F238E27FC236}">
                <a16:creationId xmlns:a16="http://schemas.microsoft.com/office/drawing/2014/main" id="{33B36199-C328-EE25-26A2-B1BD4B52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4503" y="3651464"/>
            <a:ext cx="637175" cy="1066575"/>
          </a:xfrm>
          <a:prstGeom prst="rect">
            <a:avLst/>
          </a:prstGeom>
          <a:noFill/>
        </p:spPr>
      </p:pic>
      <p:pic>
        <p:nvPicPr>
          <p:cNvPr id="15" name="PHẠM DUYÊN 13 - 9Slide.vn" descr="F:\AAA-LÀM ẢNH SLIDE\Bai5-HĐ2-2(1[2]).png">
            <a:extLst>
              <a:ext uri="{FF2B5EF4-FFF2-40B4-BE49-F238E27FC236}">
                <a16:creationId xmlns:a16="http://schemas.microsoft.com/office/drawing/2014/main" id="{88D70B8B-384C-6434-FBEC-22BD4A3F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0651" y="3651464"/>
            <a:ext cx="637175" cy="1066575"/>
          </a:xfrm>
          <a:prstGeom prst="rect">
            <a:avLst/>
          </a:prstGeom>
          <a:noFill/>
        </p:spPr>
      </p:pic>
      <p:pic>
        <p:nvPicPr>
          <p:cNvPr id="16" name="PHẠM DUYÊN 14 - 9Slide.vn" descr="F:\AAA-LÀM ẢNH SLIDE\Bai5-HĐ2-2(1[2]).png">
            <a:extLst>
              <a:ext uri="{FF2B5EF4-FFF2-40B4-BE49-F238E27FC236}">
                <a16:creationId xmlns:a16="http://schemas.microsoft.com/office/drawing/2014/main" id="{19A308C8-3BED-6DC0-6320-66087D62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1112" y="3651464"/>
            <a:ext cx="637175" cy="1066575"/>
          </a:xfrm>
          <a:prstGeom prst="rect">
            <a:avLst/>
          </a:prstGeom>
          <a:noFill/>
        </p:spPr>
      </p:pic>
      <p:pic>
        <p:nvPicPr>
          <p:cNvPr id="17" name="PHẠM DUYÊN 15 - 9Slide.vn" descr="F:\AAA-LÀM ẢNH SLIDE\Bai5-HĐ2-2(1[2]).png">
            <a:extLst>
              <a:ext uri="{FF2B5EF4-FFF2-40B4-BE49-F238E27FC236}">
                <a16:creationId xmlns:a16="http://schemas.microsoft.com/office/drawing/2014/main" id="{51A543C5-468D-4397-54E2-32AF311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9148" y="3651464"/>
            <a:ext cx="637175" cy="1066575"/>
          </a:xfrm>
          <a:prstGeom prst="rect">
            <a:avLst/>
          </a:prstGeom>
          <a:noFill/>
        </p:spPr>
      </p:pic>
      <p:pic>
        <p:nvPicPr>
          <p:cNvPr id="18" name="PHẠM DUYÊN 16 - 9Slide.vn" descr="F:\AAA-LÀM ẢNH SLIDE\Bai5-HĐ2-2(1[2]).png">
            <a:extLst>
              <a:ext uri="{FF2B5EF4-FFF2-40B4-BE49-F238E27FC236}">
                <a16:creationId xmlns:a16="http://schemas.microsoft.com/office/drawing/2014/main" id="{595E5798-68DC-4AE6-AF0B-7079DDEB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58" y="3651464"/>
            <a:ext cx="637175" cy="106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268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HẠM DUYÊN 1 - 9Slide.vn">
            <a:extLst>
              <a:ext uri="{FF2B5EF4-FFF2-40B4-BE49-F238E27FC236}">
                <a16:creationId xmlns:a16="http://schemas.microsoft.com/office/drawing/2014/main" id="{A7F3AE29-AC41-B5E7-998B-EAC721385859}"/>
              </a:ext>
            </a:extLst>
          </p:cNvPr>
          <p:cNvGrpSpPr/>
          <p:nvPr/>
        </p:nvGrpSpPr>
        <p:grpSpPr>
          <a:xfrm>
            <a:off x="6471783" y="2343309"/>
            <a:ext cx="3681295" cy="4101781"/>
            <a:chOff x="5547680" y="957336"/>
            <a:chExt cx="2761930" cy="3077404"/>
          </a:xfrm>
        </p:grpSpPr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F8608445-2866-33B6-E04E-A37D82E5D398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825127-01BA-13C4-8146-8757E15591D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E29856E-5841-64F0-767E-AA92BF34A30C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56106766-84D7-6586-773A-E52FE45F4FAA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EFE122-0C14-888E-C03A-D1BED076F76A}"/>
                </a:ext>
              </a:extLst>
            </p:cNvPr>
            <p:cNvCxnSpPr>
              <a:stCxn id="31" idx="2"/>
              <a:endCxn id="36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02D6D7-164E-9834-EC2F-0196EB6DED0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C7D404-A58C-B49B-BB86-D06BCD58E918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HẠM DUYÊN 2 - 9Slide.vn">
            <a:extLst>
              <a:ext uri="{FF2B5EF4-FFF2-40B4-BE49-F238E27FC236}">
                <a16:creationId xmlns:a16="http://schemas.microsoft.com/office/drawing/2014/main" id="{D92C73A7-D9A9-2118-02D8-16243519292F}"/>
              </a:ext>
            </a:extLst>
          </p:cNvPr>
          <p:cNvSpPr txBox="1"/>
          <p:nvPr/>
        </p:nvSpPr>
        <p:spPr>
          <a:xfrm>
            <a:off x="7217857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E18BF28C-7410-7B11-B11F-D0322532FAF2}"/>
              </a:ext>
            </a:extLst>
          </p:cNvPr>
          <p:cNvSpPr txBox="1"/>
          <p:nvPr/>
        </p:nvSpPr>
        <p:spPr>
          <a:xfrm>
            <a:off x="8654998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grpSp>
        <p:nvGrpSpPr>
          <p:cNvPr id="40" name="PHẠM DUYÊN 4 - 9Slide.vn">
            <a:extLst>
              <a:ext uri="{FF2B5EF4-FFF2-40B4-BE49-F238E27FC236}">
                <a16:creationId xmlns:a16="http://schemas.microsoft.com/office/drawing/2014/main" id="{182C1C39-AEE2-8068-3822-C0B48AF706D9}"/>
              </a:ext>
            </a:extLst>
          </p:cNvPr>
          <p:cNvGrpSpPr/>
          <p:nvPr/>
        </p:nvGrpSpPr>
        <p:grpSpPr>
          <a:xfrm>
            <a:off x="7143312" y="4106627"/>
            <a:ext cx="912711" cy="1076898"/>
            <a:chOff x="6051501" y="2280285"/>
            <a:chExt cx="684771" cy="807954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20CDCE5F-633D-BC1B-8DE3-857573DC02F7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678CBE-5FF0-F7A1-678A-94D18138F1F7}"/>
                </a:ext>
              </a:extLst>
            </p:cNvPr>
            <p:cNvSpPr txBox="1"/>
            <p:nvPr/>
          </p:nvSpPr>
          <p:spPr>
            <a:xfrm>
              <a:off x="6190725" y="2280285"/>
              <a:ext cx="365853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DBB412E1-857B-C298-0659-35BBD1154AB5}"/>
              </a:ext>
            </a:extLst>
          </p:cNvPr>
          <p:cNvGrpSpPr/>
          <p:nvPr/>
        </p:nvGrpSpPr>
        <p:grpSpPr>
          <a:xfrm>
            <a:off x="8565218" y="4111706"/>
            <a:ext cx="912711" cy="1076898"/>
            <a:chOff x="6051501" y="2280285"/>
            <a:chExt cx="684771" cy="80795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1BD31FA2-1643-748A-F621-AD5FD1ACB4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10CB74-7F3F-E996-D6F6-43F3ECE8AC9A}"/>
                </a:ext>
              </a:extLst>
            </p:cNvPr>
            <p:cNvSpPr txBox="1"/>
            <p:nvPr/>
          </p:nvSpPr>
          <p:spPr>
            <a:xfrm>
              <a:off x="6141720" y="2280285"/>
              <a:ext cx="489727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7" name="PHẠM DUYÊN 8 - 9Slide.vn">
            <a:extLst>
              <a:ext uri="{FF2B5EF4-FFF2-40B4-BE49-F238E27FC236}">
                <a16:creationId xmlns:a16="http://schemas.microsoft.com/office/drawing/2014/main" id="{232E42EA-0512-23DA-9D43-D748AB4FEAAC}"/>
              </a:ext>
            </a:extLst>
          </p:cNvPr>
          <p:cNvSpPr txBox="1"/>
          <p:nvPr/>
        </p:nvSpPr>
        <p:spPr>
          <a:xfrm>
            <a:off x="7959280" y="2347019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6" name="PHẠM DUYÊN 9 - 9Slide.vn">
            <a:extLst>
              <a:ext uri="{FF2B5EF4-FFF2-40B4-BE49-F238E27FC236}">
                <a16:creationId xmlns:a16="http://schemas.microsoft.com/office/drawing/2014/main" id="{EF806158-2BCA-6AF6-FACD-4D9BE09DC4B8}"/>
              </a:ext>
            </a:extLst>
          </p:cNvPr>
          <p:cNvSpPr txBox="1">
            <a:spLocks/>
          </p:cNvSpPr>
          <p:nvPr/>
        </p:nvSpPr>
        <p:spPr>
          <a:xfrm>
            <a:off x="621863" y="1332576"/>
            <a:ext cx="10871637" cy="1302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Lấy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hai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nhóm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Tìm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ở </a:t>
            </a:r>
            <a:r>
              <a:rPr lang="en-US" sz="3600" spc="-12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mỗi</a:t>
            </a:r>
            <a:r>
              <a:rPr lang="en-US" sz="3600" spc="-120">
                <a:solidFill>
                  <a:schemeClr val="accent1">
                    <a:lumMod val="75000"/>
                  </a:schemeClr>
                </a:solidFill>
                <a:latin typeface="+mj-lt"/>
              </a:rPr>
              <a:t> nhóm.</a:t>
            </a:r>
            <a:endParaRPr lang="en-US" sz="3600" spc="-12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PHẠM DUYÊN 10 - 9Slide.vn" descr="F:\AAA-LÀM ẢNH SLIDE\Bai5-HĐ2-2(1[1]).png">
            <a:extLst>
              <a:ext uri="{FF2B5EF4-FFF2-40B4-BE49-F238E27FC236}">
                <a16:creationId xmlns:a16="http://schemas.microsoft.com/office/drawing/2014/main" id="{9A42A6EA-D29E-385E-1DD8-5DA08E5F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412" y="3549032"/>
            <a:ext cx="5238433" cy="1432063"/>
          </a:xfrm>
          <a:prstGeom prst="rect">
            <a:avLst/>
          </a:prstGeom>
          <a:noFill/>
        </p:spPr>
      </p:pic>
      <p:pic>
        <p:nvPicPr>
          <p:cNvPr id="13" name="PHẠM DUYÊN 11 - 9Slide.vn" descr="F:\AAA-LÀM ẢNH SLIDE\Bai5-HĐ2-2(1[2]).png">
            <a:extLst>
              <a:ext uri="{FF2B5EF4-FFF2-40B4-BE49-F238E27FC236}">
                <a16:creationId xmlns:a16="http://schemas.microsoft.com/office/drawing/2014/main" id="{0F202E0C-AA93-AE83-2CCA-2D3E220E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3662" y="3651464"/>
            <a:ext cx="637175" cy="1066575"/>
          </a:xfrm>
          <a:prstGeom prst="rect">
            <a:avLst/>
          </a:prstGeom>
          <a:noFill/>
        </p:spPr>
      </p:pic>
      <p:pic>
        <p:nvPicPr>
          <p:cNvPr id="14" name="PHẠM DUYÊN 12 - 9Slide.vn" descr="F:\AAA-LÀM ẢNH SLIDE\Bai5-HĐ2-2(1[2]).png">
            <a:extLst>
              <a:ext uri="{FF2B5EF4-FFF2-40B4-BE49-F238E27FC236}">
                <a16:creationId xmlns:a16="http://schemas.microsoft.com/office/drawing/2014/main" id="{33B36199-C328-EE25-26A2-B1BD4B52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6311" y="3651464"/>
            <a:ext cx="637175" cy="1066575"/>
          </a:xfrm>
          <a:prstGeom prst="rect">
            <a:avLst/>
          </a:prstGeom>
          <a:noFill/>
        </p:spPr>
      </p:pic>
      <p:pic>
        <p:nvPicPr>
          <p:cNvPr id="15" name="PHẠM DUYÊN 13 - 9Slide.vn" descr="F:\AAA-LÀM ẢNH SLIDE\Bai5-HĐ2-2(1[2]).png">
            <a:extLst>
              <a:ext uri="{FF2B5EF4-FFF2-40B4-BE49-F238E27FC236}">
                <a16:creationId xmlns:a16="http://schemas.microsoft.com/office/drawing/2014/main" id="{88D70B8B-384C-6434-FBEC-22BD4A3F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2459" y="3651464"/>
            <a:ext cx="637175" cy="1066575"/>
          </a:xfrm>
          <a:prstGeom prst="rect">
            <a:avLst/>
          </a:prstGeom>
          <a:noFill/>
        </p:spPr>
      </p:pic>
      <p:pic>
        <p:nvPicPr>
          <p:cNvPr id="16" name="PHẠM DUYÊN 14 - 9Slide.vn" descr="F:\AAA-LÀM ẢNH SLIDE\Bai5-HĐ2-2(1[2]).png">
            <a:extLst>
              <a:ext uri="{FF2B5EF4-FFF2-40B4-BE49-F238E27FC236}">
                <a16:creationId xmlns:a16="http://schemas.microsoft.com/office/drawing/2014/main" id="{19A308C8-3BED-6DC0-6320-66087D62C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2920" y="3651464"/>
            <a:ext cx="637175" cy="1066575"/>
          </a:xfrm>
          <a:prstGeom prst="rect">
            <a:avLst/>
          </a:prstGeom>
          <a:noFill/>
        </p:spPr>
      </p:pic>
      <p:pic>
        <p:nvPicPr>
          <p:cNvPr id="17" name="PHẠM DUYÊN 15 - 9Slide.vn" descr="F:\AAA-LÀM ẢNH SLIDE\Bai5-HĐ2-2(1[2]).png">
            <a:extLst>
              <a:ext uri="{FF2B5EF4-FFF2-40B4-BE49-F238E27FC236}">
                <a16:creationId xmlns:a16="http://schemas.microsoft.com/office/drawing/2014/main" id="{51A543C5-468D-4397-54E2-32AF311A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0956" y="3651464"/>
            <a:ext cx="637175" cy="1066575"/>
          </a:xfrm>
          <a:prstGeom prst="rect">
            <a:avLst/>
          </a:prstGeom>
          <a:noFill/>
        </p:spPr>
      </p:pic>
      <p:pic>
        <p:nvPicPr>
          <p:cNvPr id="18" name="PHẠM DUYÊN 16 - 9Slide.vn" descr="F:\AAA-LÀM ẢNH SLIDE\Bai5-HĐ2-2(1[2]).png">
            <a:extLst>
              <a:ext uri="{FF2B5EF4-FFF2-40B4-BE49-F238E27FC236}">
                <a16:creationId xmlns:a16="http://schemas.microsoft.com/office/drawing/2014/main" id="{595E5798-68DC-4AE6-AF0B-7079DDEB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658" y="3651464"/>
            <a:ext cx="637175" cy="1066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877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73F49A64-67A8-1FF5-D44F-45627A21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31" y="1485901"/>
            <a:ext cx="6625399" cy="332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371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EE48F75B-CEA1-EA74-233A-5320CAE9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621" y="2212874"/>
            <a:ext cx="4290870" cy="1451600"/>
          </a:xfrm>
          <a:prstGeom prst="rect">
            <a:avLst/>
          </a:prstGeom>
        </p:spPr>
      </p:pic>
      <p:pic>
        <p:nvPicPr>
          <p:cNvPr id="10" name="PHẠM DUYÊN 2 - 9Slide.vn">
            <a:extLst>
              <a:ext uri="{FF2B5EF4-FFF2-40B4-BE49-F238E27FC236}">
                <a16:creationId xmlns:a16="http://schemas.microsoft.com/office/drawing/2014/main" id="{339558F9-1122-3E55-7D10-09F6DA29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61" y="3664474"/>
            <a:ext cx="6836591" cy="98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06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HẠM DUYÊN 1 - 9Slide.vn">
            <a:extLst>
              <a:ext uri="{FF2B5EF4-FFF2-40B4-BE49-F238E27FC236}">
                <a16:creationId xmlns:a16="http://schemas.microsoft.com/office/drawing/2014/main" id="{940A3B3A-32CD-8813-A521-992B6E404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215663"/>
              </p:ext>
            </p:extLst>
          </p:nvPr>
        </p:nvGraphicFramePr>
        <p:xfrm>
          <a:off x="622260" y="1014153"/>
          <a:ext cx="10974654" cy="5343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8218">
                  <a:extLst>
                    <a:ext uri="{9D8B030D-6E8A-4147-A177-3AD203B41FA5}">
                      <a16:colId xmlns:a16="http://schemas.microsoft.com/office/drawing/2014/main" val="1633313781"/>
                    </a:ext>
                  </a:extLst>
                </a:gridCol>
                <a:gridCol w="3658218">
                  <a:extLst>
                    <a:ext uri="{9D8B030D-6E8A-4147-A177-3AD203B41FA5}">
                      <a16:colId xmlns:a16="http://schemas.microsoft.com/office/drawing/2014/main" val="3109592199"/>
                    </a:ext>
                  </a:extLst>
                </a:gridCol>
                <a:gridCol w="3658218">
                  <a:extLst>
                    <a:ext uri="{9D8B030D-6E8A-4147-A177-3AD203B41FA5}">
                      <a16:colId xmlns:a16="http://schemas.microsoft.com/office/drawing/2014/main" val="1954716721"/>
                    </a:ext>
                  </a:extLst>
                </a:gridCol>
              </a:tblGrid>
              <a:tr h="10686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709375"/>
                  </a:ext>
                </a:extLst>
              </a:tr>
              <a:tr h="10686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040754"/>
                  </a:ext>
                </a:extLst>
              </a:tr>
              <a:tr h="10686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58040"/>
                  </a:ext>
                </a:extLst>
              </a:tr>
              <a:tr h="10686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885567"/>
                  </a:ext>
                </a:extLst>
              </a:tr>
              <a:tr h="106862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820354"/>
                  </a:ext>
                </a:extLst>
              </a:tr>
            </a:tbl>
          </a:graphicData>
        </a:graphic>
      </p:graphicFrame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F9B1766E-EB2B-16E6-54BA-25EBDF78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09" y="1037635"/>
            <a:ext cx="691172" cy="892764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B8258D0C-570F-9131-C048-6BF0B474F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75" y="1037635"/>
            <a:ext cx="604776" cy="892764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01D9B8D-365D-906B-0F0D-386A64D6E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745" y="1037635"/>
            <a:ext cx="551292" cy="892764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1956AA7A-73B1-5840-FE05-FE82BDE4D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356" y="277932"/>
            <a:ext cx="4971528" cy="713124"/>
          </a:xfrm>
          <a:prstGeom prst="rect">
            <a:avLst/>
          </a:prstGeom>
        </p:spPr>
      </p:pic>
      <p:pic>
        <p:nvPicPr>
          <p:cNvPr id="14" name="PHẠM DUYÊN 6 - 9Slide.vn">
            <a:extLst>
              <a:ext uri="{FF2B5EF4-FFF2-40B4-BE49-F238E27FC236}">
                <a16:creationId xmlns:a16="http://schemas.microsoft.com/office/drawing/2014/main" id="{0E21E601-5C32-B399-B188-98CE8D27C7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93976" y="5313350"/>
            <a:ext cx="788690" cy="1044622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DA73702D-7FEC-757C-79A0-2271A75AE8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5740" y="3163394"/>
            <a:ext cx="1011592" cy="1044622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C8C21A3D-D81B-97AB-A509-A2C379B026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1042" y="2044653"/>
            <a:ext cx="653588" cy="1044622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552998F2-A81A-281C-D733-A41DFF1B9BF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16147" y="4238015"/>
            <a:ext cx="801378" cy="1044622"/>
          </a:xfrm>
          <a:prstGeom prst="rect">
            <a:avLst/>
          </a:prstGeom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3699EDC3-60EA-BCAB-008F-4F40267206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0914" y="2044653"/>
            <a:ext cx="653588" cy="1044622"/>
          </a:xfrm>
          <a:prstGeom prst="rect">
            <a:avLst/>
          </a:prstGeom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1DBD4AE4-6A4F-7161-99DF-95688366C2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80786" y="2044653"/>
            <a:ext cx="653588" cy="1044622"/>
          </a:xfrm>
          <a:prstGeom prst="rect">
            <a:avLst/>
          </a:prstGeom>
        </p:spPr>
      </p:pic>
      <p:pic>
        <p:nvPicPr>
          <p:cNvPr id="22" name="PHẠM DUYÊN 12 - 9Slide.vn">
            <a:extLst>
              <a:ext uri="{FF2B5EF4-FFF2-40B4-BE49-F238E27FC236}">
                <a16:creationId xmlns:a16="http://schemas.microsoft.com/office/drawing/2014/main" id="{AD98ED45-0500-5D44-B241-5E7580096C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12863" y="2044653"/>
            <a:ext cx="653588" cy="1044622"/>
          </a:xfrm>
          <a:prstGeom prst="rect">
            <a:avLst/>
          </a:prstGeom>
        </p:spPr>
      </p:pic>
      <p:pic>
        <p:nvPicPr>
          <p:cNvPr id="23" name="PHẠM DUYÊN 13 - 9Slide.vn">
            <a:extLst>
              <a:ext uri="{FF2B5EF4-FFF2-40B4-BE49-F238E27FC236}">
                <a16:creationId xmlns:a16="http://schemas.microsoft.com/office/drawing/2014/main" id="{4CEDBAE1-DFD2-554E-0CFC-5498952D63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2982" y="3225406"/>
            <a:ext cx="1518020" cy="1032898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09CDBC9D-5AC3-504F-6AF5-CD4B0B0821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4082" y="5320523"/>
            <a:ext cx="1613960" cy="1044621"/>
          </a:xfrm>
          <a:prstGeom prst="rect">
            <a:avLst/>
          </a:prstGeom>
        </p:spPr>
      </p:pic>
      <p:pic>
        <p:nvPicPr>
          <p:cNvPr id="26" name="PHẠM DUYÊN 15 - 9Slide.vn">
            <a:extLst>
              <a:ext uri="{FF2B5EF4-FFF2-40B4-BE49-F238E27FC236}">
                <a16:creationId xmlns:a16="http://schemas.microsoft.com/office/drawing/2014/main" id="{9D890927-B6FB-2C23-8142-51148064DED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0282" y="4258304"/>
            <a:ext cx="1665222" cy="1132348"/>
          </a:xfrm>
          <a:prstGeom prst="rect">
            <a:avLst/>
          </a:prstGeom>
        </p:spPr>
      </p:pic>
      <p:pic>
        <p:nvPicPr>
          <p:cNvPr id="27" name="PHẠM DUYÊN 16 - 9Slide.vn">
            <a:extLst>
              <a:ext uri="{FF2B5EF4-FFF2-40B4-BE49-F238E27FC236}">
                <a16:creationId xmlns:a16="http://schemas.microsoft.com/office/drawing/2014/main" id="{BD4D2421-6988-A3F1-38B3-0620CFC9A77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4082" y="2092173"/>
            <a:ext cx="1668276" cy="1106287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8" name="PHẠM DUYÊN 17 - 9Slide.vn">
            <a:extLst>
              <a:ext uri="{FF2B5EF4-FFF2-40B4-BE49-F238E27FC236}">
                <a16:creationId xmlns:a16="http://schemas.microsoft.com/office/drawing/2014/main" id="{07707989-3407-8E9F-329D-0D51157F3C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38699" y="3163394"/>
            <a:ext cx="1011592" cy="1044622"/>
          </a:xfrm>
          <a:prstGeom prst="rect">
            <a:avLst/>
          </a:prstGeom>
        </p:spPr>
      </p:pic>
      <p:pic>
        <p:nvPicPr>
          <p:cNvPr id="29" name="PHẠM DUYÊN 18 - 9Slide.vn">
            <a:extLst>
              <a:ext uri="{FF2B5EF4-FFF2-40B4-BE49-F238E27FC236}">
                <a16:creationId xmlns:a16="http://schemas.microsoft.com/office/drawing/2014/main" id="{BBCCBB01-55BC-9F8D-5F87-12AE335FCA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530831" y="3163394"/>
            <a:ext cx="1011592" cy="1044622"/>
          </a:xfrm>
          <a:prstGeom prst="rect">
            <a:avLst/>
          </a:prstGeom>
        </p:spPr>
      </p:pic>
      <p:pic>
        <p:nvPicPr>
          <p:cNvPr id="30" name="PHẠM DUYÊN 19 - 9Slide.vn">
            <a:extLst>
              <a:ext uri="{FF2B5EF4-FFF2-40B4-BE49-F238E27FC236}">
                <a16:creationId xmlns:a16="http://schemas.microsoft.com/office/drawing/2014/main" id="{397A303E-580A-87FB-E302-09A174E652F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72389" y="3163394"/>
            <a:ext cx="1011592" cy="1044622"/>
          </a:xfrm>
          <a:prstGeom prst="rect">
            <a:avLst/>
          </a:prstGeom>
        </p:spPr>
      </p:pic>
      <p:pic>
        <p:nvPicPr>
          <p:cNvPr id="31" name="PHẠM DUYÊN 20 - 9Slide.vn">
            <a:extLst>
              <a:ext uri="{FF2B5EF4-FFF2-40B4-BE49-F238E27FC236}">
                <a16:creationId xmlns:a16="http://schemas.microsoft.com/office/drawing/2014/main" id="{7E5EC477-4042-4019-3E53-30D90EE85A8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13946" y="3163394"/>
            <a:ext cx="1011592" cy="1044622"/>
          </a:xfrm>
          <a:prstGeom prst="rect">
            <a:avLst/>
          </a:prstGeom>
        </p:spPr>
      </p:pic>
      <p:pic>
        <p:nvPicPr>
          <p:cNvPr id="32" name="PHẠM DUYÊN 21 - 9Slide.vn">
            <a:extLst>
              <a:ext uri="{FF2B5EF4-FFF2-40B4-BE49-F238E27FC236}">
                <a16:creationId xmlns:a16="http://schemas.microsoft.com/office/drawing/2014/main" id="{69EC50C3-0192-9D68-AD37-5B0711B47F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94406" y="4218965"/>
            <a:ext cx="801378" cy="1044622"/>
          </a:xfrm>
          <a:prstGeom prst="rect">
            <a:avLst/>
          </a:prstGeom>
        </p:spPr>
      </p:pic>
      <p:pic>
        <p:nvPicPr>
          <p:cNvPr id="33" name="PHẠM DUYÊN 22 - 9Slide.vn">
            <a:extLst>
              <a:ext uri="{FF2B5EF4-FFF2-40B4-BE49-F238E27FC236}">
                <a16:creationId xmlns:a16="http://schemas.microsoft.com/office/drawing/2014/main" id="{5456E253-4B85-B3F4-5465-32026A7A9F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35964" y="4218965"/>
            <a:ext cx="801378" cy="1044622"/>
          </a:xfrm>
          <a:prstGeom prst="rect">
            <a:avLst/>
          </a:prstGeom>
        </p:spPr>
      </p:pic>
      <p:pic>
        <p:nvPicPr>
          <p:cNvPr id="34" name="PHẠM DUYÊN 23 - 9Slide.vn">
            <a:extLst>
              <a:ext uri="{FF2B5EF4-FFF2-40B4-BE49-F238E27FC236}">
                <a16:creationId xmlns:a16="http://schemas.microsoft.com/office/drawing/2014/main" id="{671D67E8-C3B9-345D-7EC2-70F3853CD3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663819" y="5313350"/>
            <a:ext cx="788690" cy="10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78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C66B441-577F-4C60-BA57-183731911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27" y="2022449"/>
            <a:ext cx="5626202" cy="28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25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B7F84E6-7ECC-45C6-B91D-836F1C357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1" y="176775"/>
            <a:ext cx="1273067" cy="636534"/>
          </a:xfrm>
          <a:prstGeom prst="rect">
            <a:avLst/>
          </a:prstGeom>
        </p:spPr>
      </p:pic>
      <p:pic>
        <p:nvPicPr>
          <p:cNvPr id="10" name="PHẠM DUYÊN 2 - 9Slide.vn" descr="F:\AAA-LÀM ẢNH SLIDE\Bai5-HĐ-1c(2).png">
            <a:extLst>
              <a:ext uri="{FF2B5EF4-FFF2-40B4-BE49-F238E27FC236}">
                <a16:creationId xmlns:a16="http://schemas.microsoft.com/office/drawing/2014/main" id="{1E0C092F-9D6D-EB3F-A833-31269B72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295" y="3049844"/>
            <a:ext cx="3729156" cy="3198786"/>
          </a:xfrm>
          <a:prstGeom prst="rect">
            <a:avLst/>
          </a:prstGeom>
          <a:noFill/>
        </p:spPr>
      </p:pic>
      <p:pic>
        <p:nvPicPr>
          <p:cNvPr id="12" name="PHẠM DUYÊN 3 - 9Slide.vn" descr="F:\AAA-LÀM ẢNH SLIDE\Bai5-KP2(2).png">
            <a:extLst>
              <a:ext uri="{FF2B5EF4-FFF2-40B4-BE49-F238E27FC236}">
                <a16:creationId xmlns:a16="http://schemas.microsoft.com/office/drawing/2014/main" id="{4E78AAF4-3184-2B89-39B6-E3C27AEE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830" y="4025820"/>
            <a:ext cx="732142" cy="392904"/>
          </a:xfrm>
          <a:prstGeom prst="rect">
            <a:avLst/>
          </a:prstGeom>
          <a:noFill/>
        </p:spPr>
      </p:pic>
      <p:pic>
        <p:nvPicPr>
          <p:cNvPr id="13" name="PHẠM DUYÊN 4 - 9Slide.vn" descr="F:\AAA-LÀM ẢNH SLIDE\Bai5-KP2(2).png">
            <a:extLst>
              <a:ext uri="{FF2B5EF4-FFF2-40B4-BE49-F238E27FC236}">
                <a16:creationId xmlns:a16="http://schemas.microsoft.com/office/drawing/2014/main" id="{9FED7366-2049-8753-B65D-77F6CF62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498305" y="5138078"/>
            <a:ext cx="732142" cy="392904"/>
          </a:xfrm>
          <a:prstGeom prst="rect">
            <a:avLst/>
          </a:prstGeom>
          <a:noFill/>
        </p:spPr>
      </p:pic>
      <p:pic>
        <p:nvPicPr>
          <p:cNvPr id="14" name="PHẠM DUYÊN 5 - 9Slide.vn" descr="F:\AAA-LÀM ẢNH SLIDE\Bai5-KP2(1).png">
            <a:extLst>
              <a:ext uri="{FF2B5EF4-FFF2-40B4-BE49-F238E27FC236}">
                <a16:creationId xmlns:a16="http://schemas.microsoft.com/office/drawing/2014/main" id="{EA415887-DC2C-908B-799A-7064BEBC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6894" y="4634971"/>
            <a:ext cx="1819822" cy="835208"/>
          </a:xfrm>
          <a:prstGeom prst="rect">
            <a:avLst/>
          </a:prstGeom>
          <a:noFill/>
        </p:spPr>
      </p:pic>
      <p:pic>
        <p:nvPicPr>
          <p:cNvPr id="15" name="PHẠM DUYÊN 6 - 9Slide.vn" descr="F:\AAA-LÀM ẢNH SLIDE\Bai5-KP2(1).png">
            <a:extLst>
              <a:ext uri="{FF2B5EF4-FFF2-40B4-BE49-F238E27FC236}">
                <a16:creationId xmlns:a16="http://schemas.microsoft.com/office/drawing/2014/main" id="{005CA7AD-961B-F6D0-5FF2-10F54C8F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14273" y="3729416"/>
            <a:ext cx="889438" cy="408206"/>
          </a:xfrm>
          <a:prstGeom prst="rect">
            <a:avLst/>
          </a:prstGeom>
          <a:noFill/>
        </p:spPr>
      </p:pic>
      <p:pic>
        <p:nvPicPr>
          <p:cNvPr id="16" name="PHẠM DUYÊN 7 - 9Slide.vn" descr="F:\AAA-LÀM ẢNH SLIDE\Bai5-KP2(1).png">
            <a:extLst>
              <a:ext uri="{FF2B5EF4-FFF2-40B4-BE49-F238E27FC236}">
                <a16:creationId xmlns:a16="http://schemas.microsoft.com/office/drawing/2014/main" id="{50C9FF87-A452-2A88-3608-12AFFB5D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3533" y="4317392"/>
            <a:ext cx="889436" cy="408206"/>
          </a:xfrm>
          <a:prstGeom prst="rect">
            <a:avLst/>
          </a:prstGeom>
          <a:noFill/>
        </p:spPr>
      </p:pic>
      <p:pic>
        <p:nvPicPr>
          <p:cNvPr id="17" name="PHẠM DUYÊN 8 - 9Slide.vn" descr="F:\AAA-LÀM ẢNH SLIDE\Bai5-HĐ2(2).png">
            <a:extLst>
              <a:ext uri="{FF2B5EF4-FFF2-40B4-BE49-F238E27FC236}">
                <a16:creationId xmlns:a16="http://schemas.microsoft.com/office/drawing/2014/main" id="{48D97898-A110-DAB5-7097-E1008EC4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83746" y="3629603"/>
            <a:ext cx="1944430" cy="2445218"/>
          </a:xfrm>
          <a:prstGeom prst="rect">
            <a:avLst/>
          </a:prstGeom>
          <a:noFill/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3F72B25A-009A-555A-66D5-176B2C0918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0036" y="1046585"/>
            <a:ext cx="4117002" cy="2331250"/>
          </a:xfrm>
          <a:prstGeom prst="rect">
            <a:avLst/>
          </a:prstGeom>
        </p:spPr>
      </p:pic>
      <p:sp>
        <p:nvSpPr>
          <p:cNvPr id="24" name="PHẠM DUYÊN 10 - 9Slide.vn">
            <a:extLst>
              <a:ext uri="{FF2B5EF4-FFF2-40B4-BE49-F238E27FC236}">
                <a16:creationId xmlns:a16="http://schemas.microsoft.com/office/drawing/2014/main" id="{2568CEB3-E53F-4268-86E1-104B8CAAAC49}"/>
              </a:ext>
            </a:extLst>
          </p:cNvPr>
          <p:cNvSpPr txBox="1"/>
          <p:nvPr/>
        </p:nvSpPr>
        <p:spPr>
          <a:xfrm>
            <a:off x="676406" y="1166585"/>
            <a:ext cx="3470291" cy="178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GB" sz="3200" spc="-200">
                <a:solidFill>
                  <a:schemeClr val="accent1">
                    <a:lumMod val="75000"/>
                  </a:schemeClr>
                </a:solidFill>
              </a:rPr>
              <a:t>Có 5 con cá</a:t>
            </a:r>
          </a:p>
          <a:p>
            <a:pPr algn="ctr">
              <a:lnSpc>
                <a:spcPct val="86000"/>
              </a:lnSpc>
            </a:pPr>
            <a:r>
              <a:rPr lang="en-GB" sz="3200" spc="-200">
                <a:solidFill>
                  <a:schemeClr val="accent1">
                    <a:lumMod val="75000"/>
                  </a:schemeClr>
                </a:solidFill>
              </a:rPr>
              <a:t>gồm </a:t>
            </a:r>
            <a:r>
              <a:rPr lang="en-GB" sz="3200" spc="-200">
                <a:solidFill>
                  <a:schemeClr val="accent6">
                    <a:lumMod val="75000"/>
                  </a:schemeClr>
                </a:solidFill>
              </a:rPr>
              <a:t>2 con cá màu hồng</a:t>
            </a:r>
            <a:r>
              <a:rPr lang="en-GB" sz="3200" spc="-200">
                <a:solidFill>
                  <a:schemeClr val="accent1">
                    <a:lumMod val="75000"/>
                  </a:schemeClr>
                </a:solidFill>
              </a:rPr>
              <a:t> và </a:t>
            </a:r>
            <a:r>
              <a:rPr lang="en-GB" sz="3200" spc="-200">
                <a:solidFill>
                  <a:srgbClr val="00B050"/>
                </a:solidFill>
              </a:rPr>
              <a:t>3 con cá màu vàng</a:t>
            </a:r>
            <a:r>
              <a:rPr lang="en-GB" sz="3200" spc="-20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3200" spc="-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6" name="PHẠM DUYÊN 11 - 9Slide.vn">
            <a:extLst>
              <a:ext uri="{FF2B5EF4-FFF2-40B4-BE49-F238E27FC236}">
                <a16:creationId xmlns:a16="http://schemas.microsoft.com/office/drawing/2014/main" id="{DD2C3949-3BE0-D9B1-FDE8-16BD241268B0}"/>
              </a:ext>
            </a:extLst>
          </p:cNvPr>
          <p:cNvGrpSpPr/>
          <p:nvPr/>
        </p:nvGrpSpPr>
        <p:grpSpPr>
          <a:xfrm>
            <a:off x="7115398" y="3583107"/>
            <a:ext cx="4588303" cy="862410"/>
            <a:chOff x="2569709" y="6264824"/>
            <a:chExt cx="5761940" cy="1083004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32AF01BA-D567-CF0D-1711-AF18FF3DF8F0}"/>
                </a:ext>
              </a:extLst>
            </p:cNvPr>
            <p:cNvSpPr txBox="1">
              <a:spLocks/>
            </p:cNvSpPr>
            <p:nvPr/>
          </p:nvSpPr>
          <p:spPr>
            <a:xfrm>
              <a:off x="3657291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gồm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39" name="Group 120">
              <a:extLst>
                <a:ext uri="{FF2B5EF4-FFF2-40B4-BE49-F238E27FC236}">
                  <a16:creationId xmlns:a16="http://schemas.microsoft.com/office/drawing/2014/main" id="{708DEF5E-F159-8BF4-E5D0-216B6A74B2BF}"/>
                </a:ext>
              </a:extLst>
            </p:cNvPr>
            <p:cNvGrpSpPr/>
            <p:nvPr/>
          </p:nvGrpSpPr>
          <p:grpSpPr>
            <a:xfrm>
              <a:off x="2569709" y="6264824"/>
              <a:ext cx="5761940" cy="1083004"/>
              <a:chOff x="790576" y="4479528"/>
              <a:chExt cx="1966280" cy="381503"/>
            </a:xfrm>
            <a:solidFill>
              <a:schemeClr val="accent2"/>
            </a:solidFill>
          </p:grpSpPr>
          <p:sp>
            <p:nvSpPr>
              <p:cNvPr id="40" name="Rounded Rectangle 121">
                <a:extLst>
                  <a:ext uri="{FF2B5EF4-FFF2-40B4-BE49-F238E27FC236}">
                    <a16:creationId xmlns:a16="http://schemas.microsoft.com/office/drawing/2014/main" id="{9C670CA0-2589-DD83-6410-01AF513E5ECB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1FB3A1E4-62FE-D71E-6C2A-B15E98EDC0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48" name="Rounded Rectangle 121">
                <a:extLst>
                  <a:ext uri="{FF2B5EF4-FFF2-40B4-BE49-F238E27FC236}">
                    <a16:creationId xmlns:a16="http://schemas.microsoft.com/office/drawing/2014/main" id="{7C1562B2-BCB0-5BF2-61CB-AA8F476DDF76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7C9C87E-3351-A5A9-0A92-53FD89E1AC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51" name="Rounded Rectangle 121">
                <a:extLst>
                  <a:ext uri="{FF2B5EF4-FFF2-40B4-BE49-F238E27FC236}">
                    <a16:creationId xmlns:a16="http://schemas.microsoft.com/office/drawing/2014/main" id="{7A89D4BB-577A-5C39-68EB-C25C22ED1E47}"/>
                  </a:ext>
                </a:extLst>
              </p:cNvPr>
              <p:cNvSpPr/>
              <p:nvPr/>
            </p:nvSpPr>
            <p:spPr>
              <a:xfrm>
                <a:off x="240853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17B895B4-636C-4448-9E3D-ABD5C95298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419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84DE42-223D-D95E-804C-499E1696CBD1}"/>
                </a:ext>
              </a:extLst>
            </p:cNvPr>
            <p:cNvSpPr txBox="1">
              <a:spLocks/>
            </p:cNvSpPr>
            <p:nvPr/>
          </p:nvSpPr>
          <p:spPr>
            <a:xfrm>
              <a:off x="6355779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44" name="PHẠM DUYÊN 12 - 9Slide.vn">
            <a:extLst>
              <a:ext uri="{FF2B5EF4-FFF2-40B4-BE49-F238E27FC236}">
                <a16:creationId xmlns:a16="http://schemas.microsoft.com/office/drawing/2014/main" id="{FA6C3A73-3AB3-A64E-7D99-CE33933DBE07}"/>
              </a:ext>
            </a:extLst>
          </p:cNvPr>
          <p:cNvGrpSpPr/>
          <p:nvPr/>
        </p:nvGrpSpPr>
        <p:grpSpPr>
          <a:xfrm>
            <a:off x="7112657" y="358116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45" name="Rounded Rectangle 121">
              <a:extLst>
                <a:ext uri="{FF2B5EF4-FFF2-40B4-BE49-F238E27FC236}">
                  <a16:creationId xmlns:a16="http://schemas.microsoft.com/office/drawing/2014/main" id="{8298004B-C6C7-F08E-F2DA-6791D5C13C0D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C01DDA82-04CD-FC3C-E959-8F786AE6925B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3" name="PHẠM DUYÊN 13 - 9Slide.vn">
            <a:extLst>
              <a:ext uri="{FF2B5EF4-FFF2-40B4-BE49-F238E27FC236}">
                <a16:creationId xmlns:a16="http://schemas.microsoft.com/office/drawing/2014/main" id="{906DF5E6-CF43-869F-8E6C-1BD1FC3C9B89}"/>
              </a:ext>
            </a:extLst>
          </p:cNvPr>
          <p:cNvGrpSpPr/>
          <p:nvPr/>
        </p:nvGrpSpPr>
        <p:grpSpPr>
          <a:xfrm>
            <a:off x="9221617" y="358116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4" name="Rounded Rectangle 121">
              <a:extLst>
                <a:ext uri="{FF2B5EF4-FFF2-40B4-BE49-F238E27FC236}">
                  <a16:creationId xmlns:a16="http://schemas.microsoft.com/office/drawing/2014/main" id="{796173D1-17C5-B378-CC84-A321D4981387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DBCDD42B-9E8A-295C-AADF-3D1F1439A025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6" name="PHẠM DUYÊN 14 - 9Slide.vn">
            <a:extLst>
              <a:ext uri="{FF2B5EF4-FFF2-40B4-BE49-F238E27FC236}">
                <a16:creationId xmlns:a16="http://schemas.microsoft.com/office/drawing/2014/main" id="{D0941ECB-C675-AFDD-4454-51384D07795D}"/>
              </a:ext>
            </a:extLst>
          </p:cNvPr>
          <p:cNvGrpSpPr/>
          <p:nvPr/>
        </p:nvGrpSpPr>
        <p:grpSpPr>
          <a:xfrm>
            <a:off x="10890901" y="358116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7" name="Rounded Rectangle 121">
              <a:extLst>
                <a:ext uri="{FF2B5EF4-FFF2-40B4-BE49-F238E27FC236}">
                  <a16:creationId xmlns:a16="http://schemas.microsoft.com/office/drawing/2014/main" id="{CC0D4C8A-0000-7362-FAE1-55352ADBA636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D6683DF2-326C-C297-70F5-B555B1C8F6D7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9" name="PHẠM DUYÊN 15 - 9Slide.vn">
            <a:extLst>
              <a:ext uri="{FF2B5EF4-FFF2-40B4-BE49-F238E27FC236}">
                <a16:creationId xmlns:a16="http://schemas.microsoft.com/office/drawing/2014/main" id="{A0F50B8D-2CC1-F10C-D5CC-6AD0FFA13DA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8" t="63444" r="-2"/>
          <a:stretch/>
        </p:blipFill>
        <p:spPr>
          <a:xfrm>
            <a:off x="4449186" y="3729416"/>
            <a:ext cx="161256" cy="517318"/>
          </a:xfrm>
          <a:prstGeom prst="rect">
            <a:avLst/>
          </a:prstGeom>
        </p:spPr>
      </p:pic>
      <p:pic>
        <p:nvPicPr>
          <p:cNvPr id="60" name="PHẠM DUYÊN 16 - 9Slide.vn">
            <a:extLst>
              <a:ext uri="{FF2B5EF4-FFF2-40B4-BE49-F238E27FC236}">
                <a16:creationId xmlns:a16="http://schemas.microsoft.com/office/drawing/2014/main" id="{EF7C41B0-7236-B24E-998D-C0D4F6356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8" t="63444" r="-2"/>
          <a:stretch/>
        </p:blipFill>
        <p:spPr>
          <a:xfrm>
            <a:off x="5294307" y="4403746"/>
            <a:ext cx="268676" cy="861927"/>
          </a:xfrm>
          <a:prstGeom prst="rect">
            <a:avLst/>
          </a:prstGeom>
        </p:spPr>
      </p:pic>
      <p:pic>
        <p:nvPicPr>
          <p:cNvPr id="61" name="PHẠM DUYÊN 17 - 9Slide.vn">
            <a:extLst>
              <a:ext uri="{FF2B5EF4-FFF2-40B4-BE49-F238E27FC236}">
                <a16:creationId xmlns:a16="http://schemas.microsoft.com/office/drawing/2014/main" id="{4C7DD441-5804-4AEE-4601-5AA7C13F80B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8" t="63444" r="-2"/>
          <a:stretch/>
        </p:blipFill>
        <p:spPr>
          <a:xfrm>
            <a:off x="6421318" y="4208280"/>
            <a:ext cx="161256" cy="517318"/>
          </a:xfrm>
          <a:prstGeom prst="rect">
            <a:avLst/>
          </a:prstGeom>
        </p:spPr>
      </p:pic>
      <p:grpSp>
        <p:nvGrpSpPr>
          <p:cNvPr id="62" name="PHẠM DUYÊN 18 - 9Slide.vn">
            <a:extLst>
              <a:ext uri="{FF2B5EF4-FFF2-40B4-BE49-F238E27FC236}">
                <a16:creationId xmlns:a16="http://schemas.microsoft.com/office/drawing/2014/main" id="{44DF6E95-55CE-3042-98A5-B5715F9B8C55}"/>
              </a:ext>
            </a:extLst>
          </p:cNvPr>
          <p:cNvGrpSpPr/>
          <p:nvPr/>
        </p:nvGrpSpPr>
        <p:grpSpPr>
          <a:xfrm>
            <a:off x="7115398" y="4859014"/>
            <a:ext cx="4588303" cy="862410"/>
            <a:chOff x="2569709" y="6264824"/>
            <a:chExt cx="5761940" cy="1083004"/>
          </a:xfrm>
        </p:grpSpPr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507F999-59FC-920D-2E96-4A06CB59AED5}"/>
                </a:ext>
              </a:extLst>
            </p:cNvPr>
            <p:cNvSpPr txBox="1">
              <a:spLocks/>
            </p:cNvSpPr>
            <p:nvPr/>
          </p:nvSpPr>
          <p:spPr>
            <a:xfrm>
              <a:off x="3657291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gồm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64" name="Group 120">
              <a:extLst>
                <a:ext uri="{FF2B5EF4-FFF2-40B4-BE49-F238E27FC236}">
                  <a16:creationId xmlns:a16="http://schemas.microsoft.com/office/drawing/2014/main" id="{CCEDDE84-9ADB-CBDF-FA6A-9F90C00C9CBD}"/>
                </a:ext>
              </a:extLst>
            </p:cNvPr>
            <p:cNvGrpSpPr/>
            <p:nvPr/>
          </p:nvGrpSpPr>
          <p:grpSpPr>
            <a:xfrm>
              <a:off x="2569709" y="6264824"/>
              <a:ext cx="5761940" cy="1083004"/>
              <a:chOff x="790576" y="4479528"/>
              <a:chExt cx="1966280" cy="381503"/>
            </a:xfrm>
            <a:solidFill>
              <a:schemeClr val="accent2"/>
            </a:solidFill>
          </p:grpSpPr>
          <p:sp>
            <p:nvSpPr>
              <p:cNvPr id="66" name="Rounded Rectangle 121">
                <a:extLst>
                  <a:ext uri="{FF2B5EF4-FFF2-40B4-BE49-F238E27FC236}">
                    <a16:creationId xmlns:a16="http://schemas.microsoft.com/office/drawing/2014/main" id="{CBE2DDE9-6051-D6A9-8BC5-1986BA8D9B52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1EDDC5AC-ED53-A8BF-2BA3-DA2B982470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68" name="Rounded Rectangle 121">
                <a:extLst>
                  <a:ext uri="{FF2B5EF4-FFF2-40B4-BE49-F238E27FC236}">
                    <a16:creationId xmlns:a16="http://schemas.microsoft.com/office/drawing/2014/main" id="{8521E815-3CE6-B0CF-6DB1-72DE9422E755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16A8DD93-0450-228B-2A82-1B78DA1755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70" name="Rounded Rectangle 121">
                <a:extLst>
                  <a:ext uri="{FF2B5EF4-FFF2-40B4-BE49-F238E27FC236}">
                    <a16:creationId xmlns:a16="http://schemas.microsoft.com/office/drawing/2014/main" id="{A46519F0-8191-834F-61DD-66EF523C9978}"/>
                  </a:ext>
                </a:extLst>
              </p:cNvPr>
              <p:cNvSpPr/>
              <p:nvPr/>
            </p:nvSpPr>
            <p:spPr>
              <a:xfrm>
                <a:off x="240853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F4148638-A97E-449C-A467-F2DF4A6CA7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419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EDB2E46-989F-0AAB-5586-FC631AC9B918}"/>
                </a:ext>
              </a:extLst>
            </p:cNvPr>
            <p:cNvSpPr txBox="1">
              <a:spLocks/>
            </p:cNvSpPr>
            <p:nvPr/>
          </p:nvSpPr>
          <p:spPr>
            <a:xfrm>
              <a:off x="6355779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72" name="PHẠM DUYÊN 19 - 9Slide.vn">
            <a:extLst>
              <a:ext uri="{FF2B5EF4-FFF2-40B4-BE49-F238E27FC236}">
                <a16:creationId xmlns:a16="http://schemas.microsoft.com/office/drawing/2014/main" id="{0A3753AA-CE5E-A197-0BCA-FD9B27656A01}"/>
              </a:ext>
            </a:extLst>
          </p:cNvPr>
          <p:cNvGrpSpPr/>
          <p:nvPr/>
        </p:nvGrpSpPr>
        <p:grpSpPr>
          <a:xfrm>
            <a:off x="7112657" y="4857073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73" name="Rounded Rectangle 121">
              <a:extLst>
                <a:ext uri="{FF2B5EF4-FFF2-40B4-BE49-F238E27FC236}">
                  <a16:creationId xmlns:a16="http://schemas.microsoft.com/office/drawing/2014/main" id="{03445810-5370-596C-D1AB-1515C54ABFB0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416338B8-43D4-33BA-DB95-BE387ED58B02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5" name="PHẠM DUYÊN 20 - 9Slide.vn">
            <a:extLst>
              <a:ext uri="{FF2B5EF4-FFF2-40B4-BE49-F238E27FC236}">
                <a16:creationId xmlns:a16="http://schemas.microsoft.com/office/drawing/2014/main" id="{3458DD63-E0E8-BCE7-735B-6F3A8F86939B}"/>
              </a:ext>
            </a:extLst>
          </p:cNvPr>
          <p:cNvGrpSpPr/>
          <p:nvPr/>
        </p:nvGrpSpPr>
        <p:grpSpPr>
          <a:xfrm>
            <a:off x="9221617" y="4857073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76" name="Rounded Rectangle 121">
              <a:extLst>
                <a:ext uri="{FF2B5EF4-FFF2-40B4-BE49-F238E27FC236}">
                  <a16:creationId xmlns:a16="http://schemas.microsoft.com/office/drawing/2014/main" id="{CDDF4E86-61DA-EA75-C0B1-2CD350011199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ED0DF76C-40D6-98C9-50F9-994DE8D3AF87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8" name="PHẠM DUYÊN 21 - 9Slide.vn">
            <a:extLst>
              <a:ext uri="{FF2B5EF4-FFF2-40B4-BE49-F238E27FC236}">
                <a16:creationId xmlns:a16="http://schemas.microsoft.com/office/drawing/2014/main" id="{50940F58-5691-09E0-1AE6-742E90236938}"/>
              </a:ext>
            </a:extLst>
          </p:cNvPr>
          <p:cNvGrpSpPr/>
          <p:nvPr/>
        </p:nvGrpSpPr>
        <p:grpSpPr>
          <a:xfrm>
            <a:off x="10890901" y="4857073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79" name="Rounded Rectangle 121">
              <a:extLst>
                <a:ext uri="{FF2B5EF4-FFF2-40B4-BE49-F238E27FC236}">
                  <a16:creationId xmlns:a16="http://schemas.microsoft.com/office/drawing/2014/main" id="{528F7152-872F-4D6C-F914-40C004143290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FCE326FB-68AD-2994-6928-2E5487886006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410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2.91667E-6 0.00023 C 0.00195 -0.00185 0.00351 -0.0044 0.00573 -0.00486 C 0.00794 -0.00579 0.01054 -0.00556 0.01289 -0.0037 C 0.01354 -0.00347 0.01289 -0.00023 0.01211 3.7037E-7 C 0.00833 0.00116 0.00195 3.7037E-7 2.91667E-6 3.7037E-7 Z " pathEditMode="relative" rAng="0" ptsTypes="AAAA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3.95833E-6 0.00023 L 0.02566 0.00116 C 0.02657 0.00162 0.02592 0.00579 0.025 0.00625 C 0.02123 0.00741 0.01732 0.00555 0.01355 0.00486 C 0.0125 0.00463 0.01146 0.00463 0.01055 0.0037 C 0.00899 0.00255 0.00469 -0.00208 0.00638 -0.00116 L 0.00847 7.40741E-7 C 0.00873 0.00116 0.00873 0.00278 0.00925 0.0037 C 0.01081 0.00648 0.01446 0.00393 0.01563 0.0037 C 0.01628 0.00301 0.01875 -0.00023 0.01993 7.40741E-7 C 0.02071 0.00023 0.02084 0.00162 0.02136 0.00255 L 0.01706 0.00255 " pathEditMode="relative" rAng="0" ptsTypes="AAAAAAAAAAAAA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0.00023 C 0.0026 -0.00093 0.00521 -0.00162 0.00781 -0.00278 C 0.00898 -0.00348 0.01003 -0.00463 0.01146 -0.00533 C 0.01706 -0.00811 0.01979 -0.00811 0.02565 -0.00903 C 0.0306 -0.01112 0.03268 -0.01274 0.03919 -0.00903 C 0.04023 -0.00857 0.03971 -0.00556 0.0401 -0.00394 C 0.03476 -0.00093 0.0401 -0.00348 0.0293 -0.00394 C 0.0224 -0.0044 0.01549 -0.00394 0.00846 -0.00394 L 0.00781 4.44444E-6 L 0.00781 -0.00278 " pathEditMode="relative" rAng="0" ptsTypes="AAAAAAAAAAA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4.58333E-6 0.00023 C -0.00222 -0.0007 -0.0043 -0.00116 -0.00638 -0.00116 C -0.01941 -0.00116 -0.01719 -0.00185 -0.02435 0.00116 C -0.02461 0.00185 -0.02826 0.00532 -0.02774 0.00741 C -0.02748 0.00926 -0.02592 0.00926 -0.025 0.01018 C -0.02136 0.00926 -0.01784 0.00856 -0.0142 0.00741 C -0.01146 0.00671 -0.01185 0.00625 -0.00938 0.00486 C -0.00743 0.00393 -0.0056 0.00255 -0.00365 0.00255 L 4.58333E-6 7.40741E-7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4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4.16667E-7 0.00023 C -0.00221 0.00069 -0.00456 0.00092 -0.00638 0.00254 C -0.00794 0.00347 -0.01029 0.0081 -0.01146 0.01018 C -0.01159 0.01134 -0.0125 0.01273 -0.01211 0.01389 C -0.01133 0.01666 -0.00872 0.01458 -0.00781 0.01389 L -0.00508 0.00625 C -0.00456 0.00486 -0.00404 0.0037 -0.00365 0.00254 L 4.16667E-7 2.22222E-6 Z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FB7F84E6-7ECC-45C6-B91D-836F1C357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01" y="176775"/>
            <a:ext cx="1273067" cy="636534"/>
          </a:xfrm>
          <a:prstGeom prst="rect">
            <a:avLst/>
          </a:prstGeom>
        </p:spPr>
      </p:pic>
      <p:pic>
        <p:nvPicPr>
          <p:cNvPr id="10" name="PHẠM DUYÊN 2 - 9Slide.vn" descr="F:\AAA-LÀM ẢNH SLIDE\Bai5-HĐ-1c(2).png">
            <a:extLst>
              <a:ext uri="{FF2B5EF4-FFF2-40B4-BE49-F238E27FC236}">
                <a16:creationId xmlns:a16="http://schemas.microsoft.com/office/drawing/2014/main" id="{1E0C092F-9D6D-EB3F-A833-31269B729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2295" y="3049844"/>
            <a:ext cx="3729156" cy="3198786"/>
          </a:xfrm>
          <a:prstGeom prst="rect">
            <a:avLst/>
          </a:prstGeom>
          <a:noFill/>
        </p:spPr>
      </p:pic>
      <p:pic>
        <p:nvPicPr>
          <p:cNvPr id="12" name="PHẠM DUYÊN 3 - 9Slide.vn" descr="F:\AAA-LÀM ẢNH SLIDE\Bai5-KP2(2).png">
            <a:extLst>
              <a:ext uri="{FF2B5EF4-FFF2-40B4-BE49-F238E27FC236}">
                <a16:creationId xmlns:a16="http://schemas.microsoft.com/office/drawing/2014/main" id="{4E78AAF4-3184-2B89-39B6-E3C27AEE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3830" y="4025820"/>
            <a:ext cx="732142" cy="392904"/>
          </a:xfrm>
          <a:prstGeom prst="rect">
            <a:avLst/>
          </a:prstGeom>
          <a:noFill/>
        </p:spPr>
      </p:pic>
      <p:pic>
        <p:nvPicPr>
          <p:cNvPr id="13" name="PHẠM DUYÊN 4 - 9Slide.vn" descr="F:\AAA-LÀM ẢNH SLIDE\Bai5-KP2(2).png">
            <a:extLst>
              <a:ext uri="{FF2B5EF4-FFF2-40B4-BE49-F238E27FC236}">
                <a16:creationId xmlns:a16="http://schemas.microsoft.com/office/drawing/2014/main" id="{9FED7366-2049-8753-B65D-77F6CF62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498305" y="5138078"/>
            <a:ext cx="732142" cy="392904"/>
          </a:xfrm>
          <a:prstGeom prst="rect">
            <a:avLst/>
          </a:prstGeom>
          <a:noFill/>
        </p:spPr>
      </p:pic>
      <p:pic>
        <p:nvPicPr>
          <p:cNvPr id="14" name="PHẠM DUYÊN 5 - 9Slide.vn" descr="F:\AAA-LÀM ẢNH SLIDE\Bai5-KP2(1).png">
            <a:extLst>
              <a:ext uri="{FF2B5EF4-FFF2-40B4-BE49-F238E27FC236}">
                <a16:creationId xmlns:a16="http://schemas.microsoft.com/office/drawing/2014/main" id="{EA415887-DC2C-908B-799A-7064BEBC5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6894" y="4634971"/>
            <a:ext cx="1819822" cy="835208"/>
          </a:xfrm>
          <a:prstGeom prst="rect">
            <a:avLst/>
          </a:prstGeom>
          <a:noFill/>
        </p:spPr>
      </p:pic>
      <p:pic>
        <p:nvPicPr>
          <p:cNvPr id="15" name="PHẠM DUYÊN 6 - 9Slide.vn" descr="F:\AAA-LÀM ẢNH SLIDE\Bai5-KP2(1).png">
            <a:extLst>
              <a:ext uri="{FF2B5EF4-FFF2-40B4-BE49-F238E27FC236}">
                <a16:creationId xmlns:a16="http://schemas.microsoft.com/office/drawing/2014/main" id="{005CA7AD-961B-F6D0-5FF2-10F54C8F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14273" y="3729416"/>
            <a:ext cx="889438" cy="408206"/>
          </a:xfrm>
          <a:prstGeom prst="rect">
            <a:avLst/>
          </a:prstGeom>
          <a:noFill/>
        </p:spPr>
      </p:pic>
      <p:pic>
        <p:nvPicPr>
          <p:cNvPr id="16" name="PHẠM DUYÊN 7 - 9Slide.vn" descr="F:\AAA-LÀM ẢNH SLIDE\Bai5-KP2(1).png">
            <a:extLst>
              <a:ext uri="{FF2B5EF4-FFF2-40B4-BE49-F238E27FC236}">
                <a16:creationId xmlns:a16="http://schemas.microsoft.com/office/drawing/2014/main" id="{50C9FF87-A452-2A88-3608-12AFFB5D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3533" y="4317392"/>
            <a:ext cx="889436" cy="408206"/>
          </a:xfrm>
          <a:prstGeom prst="rect">
            <a:avLst/>
          </a:prstGeom>
          <a:noFill/>
        </p:spPr>
      </p:pic>
      <p:pic>
        <p:nvPicPr>
          <p:cNvPr id="21" name="PHẠM DUYÊN 8 - 9Slide.vn">
            <a:extLst>
              <a:ext uri="{FF2B5EF4-FFF2-40B4-BE49-F238E27FC236}">
                <a16:creationId xmlns:a16="http://schemas.microsoft.com/office/drawing/2014/main" id="{3F72B25A-009A-555A-66D5-176B2C091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036" y="1046585"/>
            <a:ext cx="4117002" cy="2331250"/>
          </a:xfrm>
          <a:prstGeom prst="rect">
            <a:avLst/>
          </a:prstGeom>
        </p:spPr>
      </p:pic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2568CEB3-E53F-4268-86E1-104B8CAAAC49}"/>
              </a:ext>
            </a:extLst>
          </p:cNvPr>
          <p:cNvSpPr txBox="1"/>
          <p:nvPr/>
        </p:nvSpPr>
        <p:spPr>
          <a:xfrm>
            <a:off x="663406" y="1317066"/>
            <a:ext cx="3470291" cy="152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GB" sz="3600" spc="-200">
                <a:solidFill>
                  <a:schemeClr val="accent1">
                    <a:lumMod val="75000"/>
                  </a:schemeClr>
                </a:solidFill>
              </a:rPr>
              <a:t>Có 5 con cá</a:t>
            </a:r>
          </a:p>
          <a:p>
            <a:pPr algn="ctr">
              <a:lnSpc>
                <a:spcPct val="86000"/>
              </a:lnSpc>
            </a:pPr>
            <a:r>
              <a:rPr lang="en-GB" sz="3600" spc="-200">
                <a:solidFill>
                  <a:schemeClr val="accent1">
                    <a:lumMod val="75000"/>
                  </a:schemeClr>
                </a:solidFill>
              </a:rPr>
              <a:t>gồm </a:t>
            </a:r>
            <a:r>
              <a:rPr lang="en-GB" sz="3600" spc="-200">
                <a:solidFill>
                  <a:schemeClr val="accent6">
                    <a:lumMod val="75000"/>
                  </a:schemeClr>
                </a:solidFill>
              </a:rPr>
              <a:t>1 con to</a:t>
            </a:r>
            <a:r>
              <a:rPr lang="en-GB" sz="3600" spc="-200">
                <a:solidFill>
                  <a:schemeClr val="accent1">
                    <a:lumMod val="75000"/>
                  </a:schemeClr>
                </a:solidFill>
              </a:rPr>
              <a:t> và </a:t>
            </a:r>
          </a:p>
          <a:p>
            <a:pPr algn="ctr">
              <a:lnSpc>
                <a:spcPct val="86000"/>
              </a:lnSpc>
            </a:pPr>
            <a:r>
              <a:rPr lang="en-GB" sz="3600" spc="-200">
                <a:solidFill>
                  <a:srgbClr val="00B050"/>
                </a:solidFill>
              </a:rPr>
              <a:t>4 con cá nhỏ</a:t>
            </a:r>
            <a:r>
              <a:rPr lang="en-GB" sz="3600" spc="-20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GB" sz="3600" spc="-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6" name="PHẠM DUYÊN 10 - 9Slide.vn">
            <a:extLst>
              <a:ext uri="{FF2B5EF4-FFF2-40B4-BE49-F238E27FC236}">
                <a16:creationId xmlns:a16="http://schemas.microsoft.com/office/drawing/2014/main" id="{DD2C3949-3BE0-D9B1-FDE8-16BD241268B0}"/>
              </a:ext>
            </a:extLst>
          </p:cNvPr>
          <p:cNvGrpSpPr/>
          <p:nvPr/>
        </p:nvGrpSpPr>
        <p:grpSpPr>
          <a:xfrm>
            <a:off x="7115398" y="3583107"/>
            <a:ext cx="4588303" cy="862410"/>
            <a:chOff x="2569709" y="6264824"/>
            <a:chExt cx="5761940" cy="1083004"/>
          </a:xfrm>
        </p:grpSpPr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32AF01BA-D567-CF0D-1711-AF18FF3DF8F0}"/>
                </a:ext>
              </a:extLst>
            </p:cNvPr>
            <p:cNvSpPr txBox="1">
              <a:spLocks/>
            </p:cNvSpPr>
            <p:nvPr/>
          </p:nvSpPr>
          <p:spPr>
            <a:xfrm>
              <a:off x="3657291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gồm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39" name="Group 120">
              <a:extLst>
                <a:ext uri="{FF2B5EF4-FFF2-40B4-BE49-F238E27FC236}">
                  <a16:creationId xmlns:a16="http://schemas.microsoft.com/office/drawing/2014/main" id="{708DEF5E-F159-8BF4-E5D0-216B6A74B2BF}"/>
                </a:ext>
              </a:extLst>
            </p:cNvPr>
            <p:cNvGrpSpPr/>
            <p:nvPr/>
          </p:nvGrpSpPr>
          <p:grpSpPr>
            <a:xfrm>
              <a:off x="2569709" y="6264824"/>
              <a:ext cx="5761940" cy="1083004"/>
              <a:chOff x="790576" y="4479528"/>
              <a:chExt cx="1966280" cy="381503"/>
            </a:xfrm>
            <a:solidFill>
              <a:schemeClr val="accent2"/>
            </a:solidFill>
          </p:grpSpPr>
          <p:sp>
            <p:nvSpPr>
              <p:cNvPr id="40" name="Rounded Rectangle 121">
                <a:extLst>
                  <a:ext uri="{FF2B5EF4-FFF2-40B4-BE49-F238E27FC236}">
                    <a16:creationId xmlns:a16="http://schemas.microsoft.com/office/drawing/2014/main" id="{9C670CA0-2589-DD83-6410-01AF513E5ECB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1FB3A1E4-62FE-D71E-6C2A-B15E98EDC0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48" name="Rounded Rectangle 121">
                <a:extLst>
                  <a:ext uri="{FF2B5EF4-FFF2-40B4-BE49-F238E27FC236}">
                    <a16:creationId xmlns:a16="http://schemas.microsoft.com/office/drawing/2014/main" id="{7C1562B2-BCB0-5BF2-61CB-AA8F476DDF76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17C9C87E-3351-A5A9-0A92-53FD89E1AC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51" name="Rounded Rectangle 121">
                <a:extLst>
                  <a:ext uri="{FF2B5EF4-FFF2-40B4-BE49-F238E27FC236}">
                    <a16:creationId xmlns:a16="http://schemas.microsoft.com/office/drawing/2014/main" id="{7A89D4BB-577A-5C39-68EB-C25C22ED1E47}"/>
                  </a:ext>
                </a:extLst>
              </p:cNvPr>
              <p:cNvSpPr/>
              <p:nvPr/>
            </p:nvSpPr>
            <p:spPr>
              <a:xfrm>
                <a:off x="240853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17B895B4-636C-4448-9E3D-ABD5C95298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419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84DE42-223D-D95E-804C-499E1696CBD1}"/>
                </a:ext>
              </a:extLst>
            </p:cNvPr>
            <p:cNvSpPr txBox="1">
              <a:spLocks/>
            </p:cNvSpPr>
            <p:nvPr/>
          </p:nvSpPr>
          <p:spPr>
            <a:xfrm>
              <a:off x="6355779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44" name="PHẠM DUYÊN 11 - 9Slide.vn">
            <a:extLst>
              <a:ext uri="{FF2B5EF4-FFF2-40B4-BE49-F238E27FC236}">
                <a16:creationId xmlns:a16="http://schemas.microsoft.com/office/drawing/2014/main" id="{FA6C3A73-3AB3-A64E-7D99-CE33933DBE07}"/>
              </a:ext>
            </a:extLst>
          </p:cNvPr>
          <p:cNvGrpSpPr/>
          <p:nvPr/>
        </p:nvGrpSpPr>
        <p:grpSpPr>
          <a:xfrm>
            <a:off x="7112657" y="358116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45" name="Rounded Rectangle 121">
              <a:extLst>
                <a:ext uri="{FF2B5EF4-FFF2-40B4-BE49-F238E27FC236}">
                  <a16:creationId xmlns:a16="http://schemas.microsoft.com/office/drawing/2014/main" id="{8298004B-C6C7-F08E-F2DA-6791D5C13C0D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C01DDA82-04CD-FC3C-E959-8F786AE6925B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3" name="PHẠM DUYÊN 12 - 9Slide.vn">
            <a:extLst>
              <a:ext uri="{FF2B5EF4-FFF2-40B4-BE49-F238E27FC236}">
                <a16:creationId xmlns:a16="http://schemas.microsoft.com/office/drawing/2014/main" id="{906DF5E6-CF43-869F-8E6C-1BD1FC3C9B89}"/>
              </a:ext>
            </a:extLst>
          </p:cNvPr>
          <p:cNvGrpSpPr/>
          <p:nvPr/>
        </p:nvGrpSpPr>
        <p:grpSpPr>
          <a:xfrm>
            <a:off x="9221617" y="358116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4" name="Rounded Rectangle 121">
              <a:extLst>
                <a:ext uri="{FF2B5EF4-FFF2-40B4-BE49-F238E27FC236}">
                  <a16:creationId xmlns:a16="http://schemas.microsoft.com/office/drawing/2014/main" id="{796173D1-17C5-B378-CC84-A321D4981387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DBCDD42B-9E8A-295C-AADF-3D1F1439A025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56" name="PHẠM DUYÊN 13 - 9Slide.vn">
            <a:extLst>
              <a:ext uri="{FF2B5EF4-FFF2-40B4-BE49-F238E27FC236}">
                <a16:creationId xmlns:a16="http://schemas.microsoft.com/office/drawing/2014/main" id="{D0941ECB-C675-AFDD-4454-51384D07795D}"/>
              </a:ext>
            </a:extLst>
          </p:cNvPr>
          <p:cNvGrpSpPr/>
          <p:nvPr/>
        </p:nvGrpSpPr>
        <p:grpSpPr>
          <a:xfrm>
            <a:off x="10890901" y="3581166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57" name="Rounded Rectangle 121">
              <a:extLst>
                <a:ext uri="{FF2B5EF4-FFF2-40B4-BE49-F238E27FC236}">
                  <a16:creationId xmlns:a16="http://schemas.microsoft.com/office/drawing/2014/main" id="{CC0D4C8A-0000-7362-FAE1-55352ADBA636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8" name="Content Placeholder 2">
              <a:extLst>
                <a:ext uri="{FF2B5EF4-FFF2-40B4-BE49-F238E27FC236}">
                  <a16:creationId xmlns:a16="http://schemas.microsoft.com/office/drawing/2014/main" id="{D6683DF2-326C-C297-70F5-B555B1C8F6D7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59" name="PHẠM DUYÊN 14 - 9Slide.vn">
            <a:extLst>
              <a:ext uri="{FF2B5EF4-FFF2-40B4-BE49-F238E27FC236}">
                <a16:creationId xmlns:a16="http://schemas.microsoft.com/office/drawing/2014/main" id="{A0F50B8D-2CC1-F10C-D5CC-6AD0FFA13D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8" t="63444" r="-2"/>
          <a:stretch/>
        </p:blipFill>
        <p:spPr>
          <a:xfrm>
            <a:off x="4449186" y="3729416"/>
            <a:ext cx="161256" cy="517318"/>
          </a:xfrm>
          <a:prstGeom prst="rect">
            <a:avLst/>
          </a:prstGeom>
        </p:spPr>
      </p:pic>
      <p:pic>
        <p:nvPicPr>
          <p:cNvPr id="60" name="PHẠM DUYÊN 15 - 9Slide.vn">
            <a:extLst>
              <a:ext uri="{FF2B5EF4-FFF2-40B4-BE49-F238E27FC236}">
                <a16:creationId xmlns:a16="http://schemas.microsoft.com/office/drawing/2014/main" id="{EF7C41B0-7236-B24E-998D-C0D4F63565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8" t="63444" r="-2"/>
          <a:stretch/>
        </p:blipFill>
        <p:spPr>
          <a:xfrm>
            <a:off x="5294307" y="4403746"/>
            <a:ext cx="268676" cy="861927"/>
          </a:xfrm>
          <a:prstGeom prst="rect">
            <a:avLst/>
          </a:prstGeom>
        </p:spPr>
      </p:pic>
      <p:pic>
        <p:nvPicPr>
          <p:cNvPr id="61" name="PHẠM DUYÊN 16 - 9Slide.vn">
            <a:extLst>
              <a:ext uri="{FF2B5EF4-FFF2-40B4-BE49-F238E27FC236}">
                <a16:creationId xmlns:a16="http://schemas.microsoft.com/office/drawing/2014/main" id="{4C7DD441-5804-4AEE-4601-5AA7C13F80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78" t="63444" r="-2"/>
          <a:stretch/>
        </p:blipFill>
        <p:spPr>
          <a:xfrm>
            <a:off x="6421318" y="4208280"/>
            <a:ext cx="161256" cy="517318"/>
          </a:xfrm>
          <a:prstGeom prst="rect">
            <a:avLst/>
          </a:prstGeom>
        </p:spPr>
      </p:pic>
      <p:grpSp>
        <p:nvGrpSpPr>
          <p:cNvPr id="62" name="PHẠM DUYÊN 17 - 9Slide.vn">
            <a:extLst>
              <a:ext uri="{FF2B5EF4-FFF2-40B4-BE49-F238E27FC236}">
                <a16:creationId xmlns:a16="http://schemas.microsoft.com/office/drawing/2014/main" id="{44DF6E95-55CE-3042-98A5-B5715F9B8C55}"/>
              </a:ext>
            </a:extLst>
          </p:cNvPr>
          <p:cNvGrpSpPr/>
          <p:nvPr/>
        </p:nvGrpSpPr>
        <p:grpSpPr>
          <a:xfrm>
            <a:off x="7115398" y="4859014"/>
            <a:ext cx="4588303" cy="862410"/>
            <a:chOff x="2569709" y="6264824"/>
            <a:chExt cx="5761940" cy="1083004"/>
          </a:xfrm>
        </p:grpSpPr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507F999-59FC-920D-2E96-4A06CB59AED5}"/>
                </a:ext>
              </a:extLst>
            </p:cNvPr>
            <p:cNvSpPr txBox="1">
              <a:spLocks/>
            </p:cNvSpPr>
            <p:nvPr/>
          </p:nvSpPr>
          <p:spPr>
            <a:xfrm>
              <a:off x="3657291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gồm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  <p:grpSp>
          <p:nvGrpSpPr>
            <p:cNvPr id="64" name="Group 120">
              <a:extLst>
                <a:ext uri="{FF2B5EF4-FFF2-40B4-BE49-F238E27FC236}">
                  <a16:creationId xmlns:a16="http://schemas.microsoft.com/office/drawing/2014/main" id="{CCEDDE84-9ADB-CBDF-FA6A-9F90C00C9CBD}"/>
                </a:ext>
              </a:extLst>
            </p:cNvPr>
            <p:cNvGrpSpPr/>
            <p:nvPr/>
          </p:nvGrpSpPr>
          <p:grpSpPr>
            <a:xfrm>
              <a:off x="2569709" y="6264824"/>
              <a:ext cx="5761940" cy="1083004"/>
              <a:chOff x="790576" y="4479528"/>
              <a:chExt cx="1966280" cy="381503"/>
            </a:xfrm>
            <a:solidFill>
              <a:schemeClr val="accent2"/>
            </a:solidFill>
          </p:grpSpPr>
          <p:sp>
            <p:nvSpPr>
              <p:cNvPr id="66" name="Rounded Rectangle 121">
                <a:extLst>
                  <a:ext uri="{FF2B5EF4-FFF2-40B4-BE49-F238E27FC236}">
                    <a16:creationId xmlns:a16="http://schemas.microsoft.com/office/drawing/2014/main" id="{CBE2DDE9-6051-D6A9-8BC5-1986BA8D9B52}"/>
                  </a:ext>
                </a:extLst>
              </p:cNvPr>
              <p:cNvSpPr/>
              <p:nvPr/>
            </p:nvSpPr>
            <p:spPr>
              <a:xfrm>
                <a:off x="1690132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1EDDC5AC-ED53-A8BF-2BA3-DA2B982470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66010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68" name="Rounded Rectangle 121">
                <a:extLst>
                  <a:ext uri="{FF2B5EF4-FFF2-40B4-BE49-F238E27FC236}">
                    <a16:creationId xmlns:a16="http://schemas.microsoft.com/office/drawing/2014/main" id="{8521E815-3CE6-B0CF-6DB1-72DE9422E755}"/>
                  </a:ext>
                </a:extLst>
              </p:cNvPr>
              <p:cNvSpPr/>
              <p:nvPr/>
            </p:nvSpPr>
            <p:spPr>
              <a:xfrm>
                <a:off x="790576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69" name="Content Placeholder 2">
                <a:extLst>
                  <a:ext uri="{FF2B5EF4-FFF2-40B4-BE49-F238E27FC236}">
                    <a16:creationId xmlns:a16="http://schemas.microsoft.com/office/drawing/2014/main" id="{16A8DD93-0450-228B-2A82-1B78DA1755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456" y="4479533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  <p:sp>
            <p:nvSpPr>
              <p:cNvPr id="70" name="Rounded Rectangle 121">
                <a:extLst>
                  <a:ext uri="{FF2B5EF4-FFF2-40B4-BE49-F238E27FC236}">
                    <a16:creationId xmlns:a16="http://schemas.microsoft.com/office/drawing/2014/main" id="{A46519F0-8191-834F-61DD-66EF523C9978}"/>
                  </a:ext>
                </a:extLst>
              </p:cNvPr>
              <p:cNvSpPr/>
              <p:nvPr/>
            </p:nvSpPr>
            <p:spPr>
              <a:xfrm>
                <a:off x="2408537" y="4512710"/>
                <a:ext cx="348319" cy="34832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F4148638-A97E-449C-A467-F2DF4A6CA7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4419" y="4479528"/>
                <a:ext cx="202657" cy="338858"/>
              </a:xfrm>
              <a:prstGeom prst="rect">
                <a:avLst/>
              </a:prstGeom>
              <a:noFill/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600" b="1" dirty="0">
                    <a:solidFill>
                      <a:srgbClr val="FF0000"/>
                    </a:solidFill>
                    <a:latin typeface="+mj-lt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1EDB2E46-989F-0AAB-5586-FC631AC9B918}"/>
                </a:ext>
              </a:extLst>
            </p:cNvPr>
            <p:cNvSpPr txBox="1">
              <a:spLocks/>
            </p:cNvSpPr>
            <p:nvPr/>
          </p:nvSpPr>
          <p:spPr>
            <a:xfrm>
              <a:off x="6355779" y="6512691"/>
              <a:ext cx="1467732" cy="46624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b="1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  <a:cs typeface="Lato" panose="020F0502020204030203" pitchFamily="34" charset="0"/>
                </a:rPr>
                <a:t>và</a:t>
              </a:r>
              <a:endPara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72" name="PHẠM DUYÊN 18 - 9Slide.vn">
            <a:extLst>
              <a:ext uri="{FF2B5EF4-FFF2-40B4-BE49-F238E27FC236}">
                <a16:creationId xmlns:a16="http://schemas.microsoft.com/office/drawing/2014/main" id="{0A3753AA-CE5E-A197-0BCA-FD9B27656A01}"/>
              </a:ext>
            </a:extLst>
          </p:cNvPr>
          <p:cNvGrpSpPr/>
          <p:nvPr/>
        </p:nvGrpSpPr>
        <p:grpSpPr>
          <a:xfrm>
            <a:off x="7112657" y="4857073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73" name="Rounded Rectangle 121">
              <a:extLst>
                <a:ext uri="{FF2B5EF4-FFF2-40B4-BE49-F238E27FC236}">
                  <a16:creationId xmlns:a16="http://schemas.microsoft.com/office/drawing/2014/main" id="{03445810-5370-596C-D1AB-1515C54ABFB0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416338B8-43D4-33BA-DB95-BE387ED58B02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5" name="PHẠM DUYÊN 19 - 9Slide.vn">
            <a:extLst>
              <a:ext uri="{FF2B5EF4-FFF2-40B4-BE49-F238E27FC236}">
                <a16:creationId xmlns:a16="http://schemas.microsoft.com/office/drawing/2014/main" id="{3458DD63-E0E8-BCE7-735B-6F3A8F86939B}"/>
              </a:ext>
            </a:extLst>
          </p:cNvPr>
          <p:cNvGrpSpPr/>
          <p:nvPr/>
        </p:nvGrpSpPr>
        <p:grpSpPr>
          <a:xfrm>
            <a:off x="9221617" y="4857073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76" name="Rounded Rectangle 121">
              <a:extLst>
                <a:ext uri="{FF2B5EF4-FFF2-40B4-BE49-F238E27FC236}">
                  <a16:creationId xmlns:a16="http://schemas.microsoft.com/office/drawing/2014/main" id="{CDDF4E86-61DA-EA75-C0B1-2CD350011199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ED0DF76C-40D6-98C9-50F9-994DE8D3AF87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8" name="PHẠM DUYÊN 20 - 9Slide.vn">
            <a:extLst>
              <a:ext uri="{FF2B5EF4-FFF2-40B4-BE49-F238E27FC236}">
                <a16:creationId xmlns:a16="http://schemas.microsoft.com/office/drawing/2014/main" id="{50940F58-5691-09E0-1AE6-742E90236938}"/>
              </a:ext>
            </a:extLst>
          </p:cNvPr>
          <p:cNvGrpSpPr/>
          <p:nvPr/>
        </p:nvGrpSpPr>
        <p:grpSpPr>
          <a:xfrm>
            <a:off x="10890901" y="4857073"/>
            <a:ext cx="812800" cy="866409"/>
            <a:chOff x="1631357" y="4477759"/>
            <a:chExt cx="348319" cy="383272"/>
          </a:xfrm>
          <a:solidFill>
            <a:schemeClr val="accent2"/>
          </a:solidFill>
        </p:grpSpPr>
        <p:sp>
          <p:nvSpPr>
            <p:cNvPr id="79" name="Rounded Rectangle 121">
              <a:extLst>
                <a:ext uri="{FF2B5EF4-FFF2-40B4-BE49-F238E27FC236}">
                  <a16:creationId xmlns:a16="http://schemas.microsoft.com/office/drawing/2014/main" id="{528F7152-872F-4D6C-F914-40C004143290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3BB5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FCE326FB-68AD-2994-6928-2E5487886006}"/>
                </a:ext>
              </a:extLst>
            </p:cNvPr>
            <p:cNvSpPr txBox="1">
              <a:spLocks/>
            </p:cNvSpPr>
            <p:nvPr/>
          </p:nvSpPr>
          <p:spPr>
            <a:xfrm>
              <a:off x="1704188" y="447775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600" b="1" dirty="0">
                  <a:solidFill>
                    <a:srgbClr val="FF0000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pic>
        <p:nvPicPr>
          <p:cNvPr id="3" name="PHẠM DUYÊN 21 - 9Slide.vn">
            <a:extLst>
              <a:ext uri="{FF2B5EF4-FFF2-40B4-BE49-F238E27FC236}">
                <a16:creationId xmlns:a16="http://schemas.microsoft.com/office/drawing/2014/main" id="{0ED970DA-706B-474F-129A-DA3F67E4E7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923" y="3501331"/>
            <a:ext cx="2460798" cy="28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14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2.91667E-6 0.00023 C 0.00195 -0.00185 0.00351 -0.0044 0.00573 -0.00486 C 0.00794 -0.00579 0.01054 -0.00556 0.01289 -0.0037 C 0.01354 -0.00347 0.01289 -0.00023 0.01211 3.7037E-7 C 0.00833 0.00116 0.00195 3.7037E-7 2.91667E-6 3.7037E-7 Z " pathEditMode="relative" rAng="0" ptsTypes="AAAAAA">
                                      <p:cBhvr>
                                        <p:cTn id="1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3.95833E-6 0.00023 L 0.02566 0.00116 C 0.02657 0.00162 0.02592 0.00579 0.025 0.00625 C 0.02123 0.00741 0.01732 0.00555 0.01355 0.00486 C 0.0125 0.00463 0.01146 0.00463 0.01055 0.0037 C 0.00899 0.00255 0.00469 -0.00208 0.00638 -0.00116 L 0.00847 7.40741E-7 C 0.00873 0.00116 0.00873 0.00278 0.00925 0.0037 C 0.01081 0.00648 0.01446 0.00393 0.01563 0.0037 C 0.01628 0.00301 0.01875 -0.00023 0.01993 7.40741E-7 C 0.02071 0.00023 0.02084 0.00162 0.02136 0.00255 L 0.01706 0.00255 " pathEditMode="relative" rAng="0" ptsTypes="AAAAAAAAAAAAA">
                                      <p:cBhvr>
                                        <p:cTn id="1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2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8.33333E-7 0.00023 C 0.0026 -0.00093 0.00521 -0.00162 0.00781 -0.00278 C 0.00898 -0.00348 0.01003 -0.00463 0.01146 -0.00533 C 0.01706 -0.00811 0.01979 -0.00811 0.02565 -0.00903 C 0.0306 -0.01112 0.03268 -0.01274 0.03919 -0.00903 C 0.04023 -0.00857 0.03971 -0.00556 0.0401 -0.00394 C 0.03476 -0.00093 0.0401 -0.00348 0.0293 -0.00394 C 0.0224 -0.0044 0.01549 -0.00394 0.00846 -0.00394 L 0.00781 4.44444E-6 L 0.00781 -0.00278 " pathEditMode="relative" rAng="0" ptsTypes="AAAAAAAAAAA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4.58333E-6 0.00023 C -0.00222 -0.0007 -0.0043 -0.00116 -0.00638 -0.00116 C -0.01941 -0.00116 -0.01719 -0.00185 -0.02435 0.00116 C -0.02461 0.00185 -0.02826 0.00532 -0.02774 0.00741 C -0.02748 0.00926 -0.02592 0.00926 -0.025 0.01018 C -0.02136 0.00926 -0.01784 0.00856 -0.0142 0.00741 C -0.01146 0.00671 -0.01185 0.00625 -0.00938 0.00486 C -0.00743 0.00393 -0.0056 0.00255 -0.00365 0.00255 L 4.58333E-6 7.40741E-7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44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4.16667E-7 0.00023 C -0.00221 0.00069 -0.00456 0.00092 -0.00638 0.00254 C -0.00794 0.00347 -0.01029 0.0081 -0.01146 0.01018 C -0.01159 0.01134 -0.0125 0.01273 -0.01211 0.01389 C -0.01133 0.01666 -0.00872 0.01458 -0.00781 0.01389 L -0.00508 0.00625 C -0.00456 0.00486 -0.00404 0.0037 -0.00365 0.00254 L 4.16667E-7 2.22222E-6 Z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BE67998-C68B-42EE-969E-F4B854D51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77" y="1793237"/>
            <a:ext cx="6136651" cy="30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93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HẠM DUYÊN 1 - 9Slide.vn">
            <a:extLst>
              <a:ext uri="{FF2B5EF4-FFF2-40B4-BE49-F238E27FC236}">
                <a16:creationId xmlns:a16="http://schemas.microsoft.com/office/drawing/2014/main" id="{7DBFA5D0-F141-6A06-2C3F-7A04508D1324}"/>
              </a:ext>
            </a:extLst>
          </p:cNvPr>
          <p:cNvSpPr/>
          <p:nvPr/>
        </p:nvSpPr>
        <p:spPr>
          <a:xfrm>
            <a:off x="4419811" y="943804"/>
            <a:ext cx="7071932" cy="5063584"/>
          </a:xfrm>
          <a:prstGeom prst="roundRect">
            <a:avLst>
              <a:gd name="adj" fmla="val 7638"/>
            </a:avLst>
          </a:prstGeom>
          <a:solidFill>
            <a:srgbClr val="FEE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PHẠM DUYÊN 2 - 9Slide.vn">
            <a:extLst>
              <a:ext uri="{FF2B5EF4-FFF2-40B4-BE49-F238E27FC236}">
                <a16:creationId xmlns:a16="http://schemas.microsoft.com/office/drawing/2014/main" id="{17256312-17CC-8F21-1F5D-890E7F32C116}"/>
              </a:ext>
            </a:extLst>
          </p:cNvPr>
          <p:cNvGrpSpPr/>
          <p:nvPr/>
        </p:nvGrpSpPr>
        <p:grpSpPr>
          <a:xfrm>
            <a:off x="405963" y="762000"/>
            <a:ext cx="668922" cy="707886"/>
            <a:chOff x="1559434" y="1176116"/>
            <a:chExt cx="66892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19E8F1E-EFE6-BF88-8E21-1BBD4FAD6F68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CFF250C-0780-2302-F293-44EB0FEA6628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C42D9B2-006C-10CC-B069-A42FFDD7628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1B9633-4C36-76A1-6FEF-830CE7B9E53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4" name="PHẠM DUYÊN 3 - 9Slide.vn">
            <a:extLst>
              <a:ext uri="{FF2B5EF4-FFF2-40B4-BE49-F238E27FC236}">
                <a16:creationId xmlns:a16="http://schemas.microsoft.com/office/drawing/2014/main" id="{A7D3600C-8E88-9283-14E8-318F260143CA}"/>
              </a:ext>
            </a:extLst>
          </p:cNvPr>
          <p:cNvGrpSpPr/>
          <p:nvPr/>
        </p:nvGrpSpPr>
        <p:grpSpPr>
          <a:xfrm>
            <a:off x="1117003" y="762000"/>
            <a:ext cx="1442047" cy="707886"/>
            <a:chOff x="1758698" y="1185039"/>
            <a:chExt cx="1442047" cy="836069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93C4EA4-D980-063A-3040-0F690814C219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068912C-D618-DFC7-A856-9AB17CD34B45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C0AE2-6D1F-6E99-FE33-4ABF83F8D721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48" name="PHẠM DUYÊN 4 - 9Slide.vn">
            <a:extLst>
              <a:ext uri="{FF2B5EF4-FFF2-40B4-BE49-F238E27FC236}">
                <a16:creationId xmlns:a16="http://schemas.microsoft.com/office/drawing/2014/main" id="{B2AD7D79-9B3F-D665-B67E-AA2FBD011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16" y="215599"/>
            <a:ext cx="1133216" cy="566608"/>
          </a:xfrm>
          <a:prstGeom prst="rect">
            <a:avLst/>
          </a:prstGeom>
        </p:spPr>
      </p:pic>
      <p:pic>
        <p:nvPicPr>
          <p:cNvPr id="55" name="PHẠM DUYÊN 5 - 9Slide.vn" descr="F:\AAA-LÀM ẢNH SLIDE\Bai5-HĐ-1c(2).png">
            <a:extLst>
              <a:ext uri="{FF2B5EF4-FFF2-40B4-BE49-F238E27FC236}">
                <a16:creationId xmlns:a16="http://schemas.microsoft.com/office/drawing/2014/main" id="{CF12EDD1-C221-86C7-7600-14F63676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6340" y="2035501"/>
            <a:ext cx="3753841" cy="3219961"/>
          </a:xfrm>
          <a:prstGeom prst="rect">
            <a:avLst/>
          </a:prstGeom>
          <a:noFill/>
        </p:spPr>
      </p:pic>
      <p:pic>
        <p:nvPicPr>
          <p:cNvPr id="56" name="PHẠM DUYÊN 6 - 9Slide.vn" descr="F:\AAA-LÀM ẢNH SLIDE\Bai5-HĐ2-1(3).png">
            <a:extLst>
              <a:ext uri="{FF2B5EF4-FFF2-40B4-BE49-F238E27FC236}">
                <a16:creationId xmlns:a16="http://schemas.microsoft.com/office/drawing/2014/main" id="{B6D5278C-7196-AC99-DC00-BA6F04DF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835805" y="3447780"/>
            <a:ext cx="1018333" cy="467308"/>
          </a:xfrm>
          <a:prstGeom prst="rect">
            <a:avLst/>
          </a:prstGeom>
          <a:noFill/>
        </p:spPr>
      </p:pic>
      <p:pic>
        <p:nvPicPr>
          <p:cNvPr id="57" name="PHẠM DUYÊN 7 - 9Slide.vn" descr="F:\AAA-LÀM ẢNH SLIDE\Bai5-HĐ2-1(2).png">
            <a:extLst>
              <a:ext uri="{FF2B5EF4-FFF2-40B4-BE49-F238E27FC236}">
                <a16:creationId xmlns:a16="http://schemas.microsoft.com/office/drawing/2014/main" id="{13746A45-D5F7-A4B7-1682-D752C6E3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1297">
            <a:off x="8731959" y="3880236"/>
            <a:ext cx="1880979" cy="870270"/>
          </a:xfrm>
          <a:prstGeom prst="rect">
            <a:avLst/>
          </a:prstGeom>
          <a:noFill/>
        </p:spPr>
      </p:pic>
      <p:pic>
        <p:nvPicPr>
          <p:cNvPr id="58" name="PHẠM DUYÊN 8 - 9Slide.vn" descr="F:\AAA-LÀM ẢNH SLIDE\Bai5-HĐ2-1(2).png">
            <a:extLst>
              <a:ext uri="{FF2B5EF4-FFF2-40B4-BE49-F238E27FC236}">
                <a16:creationId xmlns:a16="http://schemas.microsoft.com/office/drawing/2014/main" id="{D2AFB4DF-54BF-795C-FE1E-08928AFC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37911" y="2863463"/>
            <a:ext cx="828276" cy="383218"/>
          </a:xfrm>
          <a:prstGeom prst="rect">
            <a:avLst/>
          </a:prstGeom>
          <a:noFill/>
        </p:spPr>
      </p:pic>
      <p:pic>
        <p:nvPicPr>
          <p:cNvPr id="59" name="PHẠM DUYÊN 9 - 9Slide.vn" descr="F:\AAA-LÀM ẢNH SLIDE\Bai5-HĐ2-1(3).png">
            <a:extLst>
              <a:ext uri="{FF2B5EF4-FFF2-40B4-BE49-F238E27FC236}">
                <a16:creationId xmlns:a16="http://schemas.microsoft.com/office/drawing/2014/main" id="{C7DEE01E-AC58-B170-D527-A06B1DB4C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49955" y="3348092"/>
            <a:ext cx="916347" cy="420509"/>
          </a:xfrm>
          <a:prstGeom prst="rect">
            <a:avLst/>
          </a:prstGeom>
          <a:noFill/>
        </p:spPr>
      </p:pic>
      <p:pic>
        <p:nvPicPr>
          <p:cNvPr id="60" name="PHẠM DUYÊN 10 - 9Slide.vn" descr="F:\AAA-PDF-SGK\7.png">
            <a:extLst>
              <a:ext uri="{FF2B5EF4-FFF2-40B4-BE49-F238E27FC236}">
                <a16:creationId xmlns:a16="http://schemas.microsoft.com/office/drawing/2014/main" id="{492DF0BF-01C1-923A-ADB9-649D9065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0656" y="1299757"/>
            <a:ext cx="2055040" cy="4348466"/>
          </a:xfrm>
          <a:prstGeom prst="rect">
            <a:avLst/>
          </a:prstGeom>
          <a:noFill/>
        </p:spPr>
      </p:pic>
      <p:sp>
        <p:nvSpPr>
          <p:cNvPr id="61" name="PHẠM DUYÊN 11 - 9Slide.vn">
            <a:extLst>
              <a:ext uri="{FF2B5EF4-FFF2-40B4-BE49-F238E27FC236}">
                <a16:creationId xmlns:a16="http://schemas.microsoft.com/office/drawing/2014/main" id="{2A2F4735-C269-9D00-2B74-DBF76AE056AF}"/>
              </a:ext>
            </a:extLst>
          </p:cNvPr>
          <p:cNvSpPr txBox="1"/>
          <p:nvPr/>
        </p:nvSpPr>
        <p:spPr>
          <a:xfrm>
            <a:off x="5676452" y="1497009"/>
            <a:ext cx="580608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2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PHẠM DUYÊN 12 - 9Slide.vn">
            <a:extLst>
              <a:ext uri="{FF2B5EF4-FFF2-40B4-BE49-F238E27FC236}">
                <a16:creationId xmlns:a16="http://schemas.microsoft.com/office/drawing/2014/main" id="{91816E90-DA91-EBD1-E5DA-B8112BAFF3E2}"/>
              </a:ext>
            </a:extLst>
          </p:cNvPr>
          <p:cNvSpPr txBox="1"/>
          <p:nvPr/>
        </p:nvSpPr>
        <p:spPr>
          <a:xfrm>
            <a:off x="5299848" y="2493850"/>
            <a:ext cx="54213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798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63" name="PHẠM DUYÊN 13 - 9Slide.vn">
            <a:extLst>
              <a:ext uri="{FF2B5EF4-FFF2-40B4-BE49-F238E27FC236}">
                <a16:creationId xmlns:a16="http://schemas.microsoft.com/office/drawing/2014/main" id="{E846D87A-A1E1-63CD-5A7A-3F961B04E366}"/>
              </a:ext>
            </a:extLst>
          </p:cNvPr>
          <p:cNvGrpSpPr/>
          <p:nvPr/>
        </p:nvGrpSpPr>
        <p:grpSpPr>
          <a:xfrm>
            <a:off x="6008184" y="2437424"/>
            <a:ext cx="871337" cy="965573"/>
            <a:chOff x="4549952" y="2048934"/>
            <a:chExt cx="653730" cy="724431"/>
          </a:xfrm>
        </p:grpSpPr>
        <p:pic>
          <p:nvPicPr>
            <p:cNvPr id="64" name="Picture 3" descr="F:\AAA-PDF-SGK\2.png">
              <a:extLst>
                <a:ext uri="{FF2B5EF4-FFF2-40B4-BE49-F238E27FC236}">
                  <a16:creationId xmlns:a16="http://schemas.microsoft.com/office/drawing/2014/main" id="{029859EC-5338-03F1-2DAB-085829F72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746682E-CC40-EACE-12B9-53F5266749AC}"/>
                </a:ext>
              </a:extLst>
            </p:cNvPr>
            <p:cNvSpPr txBox="1"/>
            <p:nvPr/>
          </p:nvSpPr>
          <p:spPr>
            <a:xfrm>
              <a:off x="4635951" y="2048934"/>
              <a:ext cx="452445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6" name="PHẠM DUYÊN 14 - 9Slide.vn">
            <a:extLst>
              <a:ext uri="{FF2B5EF4-FFF2-40B4-BE49-F238E27FC236}">
                <a16:creationId xmlns:a16="http://schemas.microsoft.com/office/drawing/2014/main" id="{509969D9-2D89-CAC3-48DD-6F92F9B143BA}"/>
              </a:ext>
            </a:extLst>
          </p:cNvPr>
          <p:cNvGrpSpPr/>
          <p:nvPr/>
        </p:nvGrpSpPr>
        <p:grpSpPr>
          <a:xfrm>
            <a:off x="5154288" y="3325176"/>
            <a:ext cx="871337" cy="924941"/>
            <a:chOff x="3909308" y="2726267"/>
            <a:chExt cx="653730" cy="693946"/>
          </a:xfrm>
        </p:grpSpPr>
        <p:pic>
          <p:nvPicPr>
            <p:cNvPr id="67" name="Picture 4" descr="F:\AAA-PDF-SGK\3.png">
              <a:extLst>
                <a:ext uri="{FF2B5EF4-FFF2-40B4-BE49-F238E27FC236}">
                  <a16:creationId xmlns:a16="http://schemas.microsoft.com/office/drawing/2014/main" id="{82A821F1-ABBF-D9EC-0722-DC994538C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7DDFB8C-8734-C389-EF8E-21E3B265D1BB}"/>
                </a:ext>
              </a:extLst>
            </p:cNvPr>
            <p:cNvSpPr txBox="1"/>
            <p:nvPr/>
          </p:nvSpPr>
          <p:spPr>
            <a:xfrm>
              <a:off x="4004089" y="2726267"/>
              <a:ext cx="452445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9" name="PHẠM DUYÊN 15 - 9Slide.vn">
            <a:extLst>
              <a:ext uri="{FF2B5EF4-FFF2-40B4-BE49-F238E27FC236}">
                <a16:creationId xmlns:a16="http://schemas.microsoft.com/office/drawing/2014/main" id="{36A57734-A9EC-B9B6-EBC7-5E420E1842A7}"/>
              </a:ext>
            </a:extLst>
          </p:cNvPr>
          <p:cNvGrpSpPr/>
          <p:nvPr/>
        </p:nvGrpSpPr>
        <p:grpSpPr>
          <a:xfrm>
            <a:off x="6008184" y="3332695"/>
            <a:ext cx="871337" cy="917416"/>
            <a:chOff x="4549952" y="2731911"/>
            <a:chExt cx="653730" cy="688301"/>
          </a:xfrm>
        </p:grpSpPr>
        <p:pic>
          <p:nvPicPr>
            <p:cNvPr id="70" name="Picture 5" descr="F:\AAA-PDF-SGK\4.png">
              <a:extLst>
                <a:ext uri="{FF2B5EF4-FFF2-40B4-BE49-F238E27FC236}">
                  <a16:creationId xmlns:a16="http://schemas.microsoft.com/office/drawing/2014/main" id="{35970D51-113C-716F-CA3A-A4BDB6DCF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149EE9E-1EE8-6592-E113-536DDF45D74C}"/>
                </a:ext>
              </a:extLst>
            </p:cNvPr>
            <p:cNvSpPr txBox="1"/>
            <p:nvPr/>
          </p:nvSpPr>
          <p:spPr>
            <a:xfrm>
              <a:off x="4635951" y="2731911"/>
              <a:ext cx="452445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2" name="PHẠM DUYÊN 16 - 9Slide.vn">
            <a:extLst>
              <a:ext uri="{FF2B5EF4-FFF2-40B4-BE49-F238E27FC236}">
                <a16:creationId xmlns:a16="http://schemas.microsoft.com/office/drawing/2014/main" id="{190DBE86-9351-7129-A949-8A6CA6BB9537}"/>
              </a:ext>
            </a:extLst>
          </p:cNvPr>
          <p:cNvGrpSpPr/>
          <p:nvPr/>
        </p:nvGrpSpPr>
        <p:grpSpPr>
          <a:xfrm>
            <a:off x="6008184" y="4234321"/>
            <a:ext cx="871337" cy="895996"/>
            <a:chOff x="4549952" y="3408363"/>
            <a:chExt cx="653730" cy="672230"/>
          </a:xfrm>
        </p:grpSpPr>
        <p:pic>
          <p:nvPicPr>
            <p:cNvPr id="73" name="Picture 7" descr="F:\AAA-PDF-SGK\6.png">
              <a:extLst>
                <a:ext uri="{FF2B5EF4-FFF2-40B4-BE49-F238E27FC236}">
                  <a16:creationId xmlns:a16="http://schemas.microsoft.com/office/drawing/2014/main" id="{4972721F-96FC-E8F0-6CF9-2622EA838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604ED12-0CF9-81E9-1735-05945D35B1CB}"/>
                </a:ext>
              </a:extLst>
            </p:cNvPr>
            <p:cNvSpPr txBox="1"/>
            <p:nvPr/>
          </p:nvSpPr>
          <p:spPr>
            <a:xfrm>
              <a:off x="4650378" y="3429001"/>
              <a:ext cx="41997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5" name="PHẠM DUYÊN 17 - 9Slide.vn">
            <a:extLst>
              <a:ext uri="{FF2B5EF4-FFF2-40B4-BE49-F238E27FC236}">
                <a16:creationId xmlns:a16="http://schemas.microsoft.com/office/drawing/2014/main" id="{B822ECAD-4AD8-05A5-A1D0-B059981E5859}"/>
              </a:ext>
            </a:extLst>
          </p:cNvPr>
          <p:cNvGrpSpPr/>
          <p:nvPr/>
        </p:nvGrpSpPr>
        <p:grpSpPr>
          <a:xfrm>
            <a:off x="5157979" y="4223145"/>
            <a:ext cx="871337" cy="895995"/>
            <a:chOff x="3912077" y="3399981"/>
            <a:chExt cx="653730" cy="672230"/>
          </a:xfrm>
        </p:grpSpPr>
        <p:grpSp>
          <p:nvGrpSpPr>
            <p:cNvPr id="76" name="Group 121">
              <a:extLst>
                <a:ext uri="{FF2B5EF4-FFF2-40B4-BE49-F238E27FC236}">
                  <a16:creationId xmlns:a16="http://schemas.microsoft.com/office/drawing/2014/main" id="{686CD9B6-C1A0-5F64-3B3C-70E3DD15E431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7F8CE46-B419-F038-B0EB-7966E9B29E16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1997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798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pic>
            <p:nvPicPr>
              <p:cNvPr id="79" name="Picture 6" descr="F:\AAA-PDF-SGK\5.png">
                <a:extLst>
                  <a:ext uri="{FF2B5EF4-FFF2-40B4-BE49-F238E27FC236}">
                    <a16:creationId xmlns:a16="http://schemas.microsoft.com/office/drawing/2014/main" id="{8CF4F826-2C85-CB19-97A8-DF493DEC92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6EB05BB-3F7F-622E-E44A-CC021D1CC34A}"/>
                </a:ext>
              </a:extLst>
            </p:cNvPr>
            <p:cNvSpPr txBox="1"/>
            <p:nvPr/>
          </p:nvSpPr>
          <p:spPr>
            <a:xfrm>
              <a:off x="4021665" y="3423363"/>
              <a:ext cx="41997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0" name="PHẠM DUYÊN 18 - 9Slide.vn">
            <a:extLst>
              <a:ext uri="{FF2B5EF4-FFF2-40B4-BE49-F238E27FC236}">
                <a16:creationId xmlns:a16="http://schemas.microsoft.com/office/drawing/2014/main" id="{06E59874-F019-C1B8-1D65-8D2270465BB7}"/>
              </a:ext>
            </a:extLst>
          </p:cNvPr>
          <p:cNvGrpSpPr/>
          <p:nvPr/>
        </p:nvGrpSpPr>
        <p:grpSpPr>
          <a:xfrm>
            <a:off x="6011875" y="4229183"/>
            <a:ext cx="871337" cy="895996"/>
            <a:chOff x="4549952" y="3408363"/>
            <a:chExt cx="653730" cy="672230"/>
          </a:xfrm>
        </p:grpSpPr>
        <p:pic>
          <p:nvPicPr>
            <p:cNvPr id="81" name="Picture 7" descr="F:\AAA-PDF-SGK\6.png">
              <a:extLst>
                <a:ext uri="{FF2B5EF4-FFF2-40B4-BE49-F238E27FC236}">
                  <a16:creationId xmlns:a16="http://schemas.microsoft.com/office/drawing/2014/main" id="{7A4A644E-E29A-E908-4F2A-351916ABE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4ABF105-C800-13C1-D546-B5058CCFDD4F}"/>
                </a:ext>
              </a:extLst>
            </p:cNvPr>
            <p:cNvSpPr txBox="1"/>
            <p:nvPr/>
          </p:nvSpPr>
          <p:spPr>
            <a:xfrm>
              <a:off x="4650378" y="3429001"/>
              <a:ext cx="40674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798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3" name="PHẠM DUYÊN 19 - 9Slide.vn">
            <a:extLst>
              <a:ext uri="{FF2B5EF4-FFF2-40B4-BE49-F238E27FC236}">
                <a16:creationId xmlns:a16="http://schemas.microsoft.com/office/drawing/2014/main" id="{34053387-752A-621F-1AD9-8F9A63F45B7A}"/>
              </a:ext>
            </a:extLst>
          </p:cNvPr>
          <p:cNvGrpSpPr/>
          <p:nvPr/>
        </p:nvGrpSpPr>
        <p:grpSpPr>
          <a:xfrm>
            <a:off x="6011878" y="3338842"/>
            <a:ext cx="871338" cy="917416"/>
            <a:chOff x="4549952" y="2731911"/>
            <a:chExt cx="653730" cy="688301"/>
          </a:xfrm>
        </p:grpSpPr>
        <p:pic>
          <p:nvPicPr>
            <p:cNvPr id="84" name="Picture 5" descr="F:\AAA-PDF-SGK\4.png">
              <a:extLst>
                <a:ext uri="{FF2B5EF4-FFF2-40B4-BE49-F238E27FC236}">
                  <a16:creationId xmlns:a16="http://schemas.microsoft.com/office/drawing/2014/main" id="{7F972210-80F4-F802-A887-516F41C10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9F4D4B5-134C-4D4A-0418-AD824D764872}"/>
                </a:ext>
              </a:extLst>
            </p:cNvPr>
            <p:cNvSpPr txBox="1"/>
            <p:nvPr/>
          </p:nvSpPr>
          <p:spPr>
            <a:xfrm>
              <a:off x="4635951" y="2731911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rgbClr val="319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6" name="PHẠM DUYÊN 20 - 9Slide.vn">
            <a:extLst>
              <a:ext uri="{FF2B5EF4-FFF2-40B4-BE49-F238E27FC236}">
                <a16:creationId xmlns:a16="http://schemas.microsoft.com/office/drawing/2014/main" id="{FC073E38-CCB1-A0AB-4934-1FC8052E2CFD}"/>
              </a:ext>
            </a:extLst>
          </p:cNvPr>
          <p:cNvGrpSpPr/>
          <p:nvPr/>
        </p:nvGrpSpPr>
        <p:grpSpPr>
          <a:xfrm>
            <a:off x="6011878" y="2432286"/>
            <a:ext cx="871338" cy="965573"/>
            <a:chOff x="4549952" y="2048934"/>
            <a:chExt cx="653730" cy="724431"/>
          </a:xfrm>
        </p:grpSpPr>
        <p:pic>
          <p:nvPicPr>
            <p:cNvPr id="87" name="Picture 3" descr="F:\AAA-PDF-SGK\2.png">
              <a:extLst>
                <a:ext uri="{FF2B5EF4-FFF2-40B4-BE49-F238E27FC236}">
                  <a16:creationId xmlns:a16="http://schemas.microsoft.com/office/drawing/2014/main" id="{EDC2E1EB-03F5-31C4-08D6-C44BC490F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72DFFBB-EA2D-FB86-2717-4D86AF41B354}"/>
                </a:ext>
              </a:extLst>
            </p:cNvPr>
            <p:cNvSpPr txBox="1"/>
            <p:nvPr/>
          </p:nvSpPr>
          <p:spPr>
            <a:xfrm>
              <a:off x="4635951" y="2048934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9" name="PHẠM DUYÊN 21 - 9Slide.vn">
            <a:extLst>
              <a:ext uri="{FF2B5EF4-FFF2-40B4-BE49-F238E27FC236}">
                <a16:creationId xmlns:a16="http://schemas.microsoft.com/office/drawing/2014/main" id="{5D8EF7FB-E1B3-BFF0-6287-1F39881E0FBF}"/>
              </a:ext>
            </a:extLst>
          </p:cNvPr>
          <p:cNvGrpSpPr/>
          <p:nvPr/>
        </p:nvGrpSpPr>
        <p:grpSpPr>
          <a:xfrm>
            <a:off x="5157790" y="3302603"/>
            <a:ext cx="873915" cy="952690"/>
            <a:chOff x="3893613" y="2726267"/>
            <a:chExt cx="655663" cy="692592"/>
          </a:xfrm>
        </p:grpSpPr>
        <p:pic>
          <p:nvPicPr>
            <p:cNvPr id="90" name="Picture 4" descr="F:\AAA-PDF-SGK\3.png">
              <a:extLst>
                <a:ext uri="{FF2B5EF4-FFF2-40B4-BE49-F238E27FC236}">
                  <a16:creationId xmlns:a16="http://schemas.microsoft.com/office/drawing/2014/main" id="{DFB9F2EB-AC60-F0CE-DB54-A9D7C66A1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93613" y="2782965"/>
              <a:ext cx="655663" cy="635894"/>
            </a:xfrm>
            <a:prstGeom prst="rect">
              <a:avLst/>
            </a:prstGeom>
            <a:noFill/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6A351DE-3E9E-4099-6389-5EDBFC59B415}"/>
                </a:ext>
              </a:extLst>
            </p:cNvPr>
            <p:cNvSpPr txBox="1"/>
            <p:nvPr/>
          </p:nvSpPr>
          <p:spPr>
            <a:xfrm>
              <a:off x="4004089" y="2726267"/>
              <a:ext cx="435607" cy="663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rgbClr val="319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2" name="PHẠM DUYÊN 22 - 9Slide.vn">
            <a:extLst>
              <a:ext uri="{FF2B5EF4-FFF2-40B4-BE49-F238E27FC236}">
                <a16:creationId xmlns:a16="http://schemas.microsoft.com/office/drawing/2014/main" id="{D79951F6-6299-CED0-ABD3-C699D1F47C30}"/>
              </a:ext>
            </a:extLst>
          </p:cNvPr>
          <p:cNvGrpSpPr/>
          <p:nvPr/>
        </p:nvGrpSpPr>
        <p:grpSpPr>
          <a:xfrm>
            <a:off x="5154287" y="4190357"/>
            <a:ext cx="871337" cy="939961"/>
            <a:chOff x="3909308" y="3375378"/>
            <a:chExt cx="653730" cy="705215"/>
          </a:xfrm>
        </p:grpSpPr>
        <p:grpSp>
          <p:nvGrpSpPr>
            <p:cNvPr id="93" name="Group 121">
              <a:extLst>
                <a:ext uri="{FF2B5EF4-FFF2-40B4-BE49-F238E27FC236}">
                  <a16:creationId xmlns:a16="http://schemas.microsoft.com/office/drawing/2014/main" id="{45536350-C266-CCF5-91DF-2C3DC6C9EC28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C3AEEC9-56AF-D40A-D4B0-64FA068A0BBC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1997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798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  <p:pic>
            <p:nvPicPr>
              <p:cNvPr id="96" name="Picture 6" descr="F:\AAA-PDF-SGK\5.png">
                <a:extLst>
                  <a:ext uri="{FF2B5EF4-FFF2-40B4-BE49-F238E27FC236}">
                    <a16:creationId xmlns:a16="http://schemas.microsoft.com/office/drawing/2014/main" id="{28ACC026-3ADF-0E61-4C4D-C83E36A48C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CF300D1-1321-84D0-8C68-391CBB127BB3}"/>
                </a:ext>
              </a:extLst>
            </p:cNvPr>
            <p:cNvSpPr txBox="1"/>
            <p:nvPr/>
          </p:nvSpPr>
          <p:spPr>
            <a:xfrm>
              <a:off x="4004089" y="3375378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2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97" name="PHẠM DUYÊN 23 - 9Slide.vn">
            <a:extLst>
              <a:ext uri="{FF2B5EF4-FFF2-40B4-BE49-F238E27FC236}">
                <a16:creationId xmlns:a16="http://schemas.microsoft.com/office/drawing/2014/main" id="{0B4504DF-D888-1B10-CABD-E22D3027AF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258" y="2295468"/>
            <a:ext cx="3574030" cy="2023792"/>
          </a:xfrm>
          <a:prstGeom prst="rect">
            <a:avLst/>
          </a:prstGeom>
        </p:spPr>
      </p:pic>
      <p:sp>
        <p:nvSpPr>
          <p:cNvPr id="98" name="PHẠM DUYÊN 24 - 9Slide.vn">
            <a:extLst>
              <a:ext uri="{FF2B5EF4-FFF2-40B4-BE49-F238E27FC236}">
                <a16:creationId xmlns:a16="http://schemas.microsoft.com/office/drawing/2014/main" id="{68A49D42-6718-46A6-0025-65D00A79B62C}"/>
              </a:ext>
            </a:extLst>
          </p:cNvPr>
          <p:cNvSpPr txBox="1"/>
          <p:nvPr/>
        </p:nvSpPr>
        <p:spPr>
          <a:xfrm>
            <a:off x="867443" y="2476615"/>
            <a:ext cx="3064078" cy="13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</a:pP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Đố các bạn biết 4 gồm mấy và mấy?</a:t>
            </a:r>
          </a:p>
        </p:txBody>
      </p:sp>
      <p:pic>
        <p:nvPicPr>
          <p:cNvPr id="99" name="PHẠM DUYÊN 25 - 9Slide.vn" descr="F:\AAA-LÀM ẢNH SLIDE\Bai5-KP-(3).png">
            <a:extLst>
              <a:ext uri="{FF2B5EF4-FFF2-40B4-BE49-F238E27FC236}">
                <a16:creationId xmlns:a16="http://schemas.microsoft.com/office/drawing/2014/main" id="{5EC1625B-5A13-613B-064D-506B7188B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96934" y="4117203"/>
            <a:ext cx="2422465" cy="2522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4921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5E-6 0.00023 C 0.01003 -0.01297 0.00482 -0.00996 0.01498 -0.01204 C 0.01576 -0.01274 0.01654 -0.0132 0.01732 -0.01366 C 0.02514 -0.01667 0.02605 -0.01482 0.03659 -0.01366 C 0.03711 -0.01204 0.03855 -0.01088 0.03816 -0.00926 C 0.03803 -0.00764 0.03659 -0.00764 0.03568 -0.00764 C 0.02709 -0.00625 0.0099 -0.00463 0.0099 -0.0044 C 0.0043 -0.00301 0.00157 -0.00093 5E-6 4.44444E-6 Z " pathEditMode="relative" rAng="0" ptsTypes="AAAAAAAAA">
                                      <p:cBhvr>
                                        <p:cTn id="35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76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2.91667E-6 0.00023 L -0.0401 0.00162 C -0.04101 0.00162 -0.04231 0.00116 -0.04258 0.00278 C -0.0431 0.00718 -0.03945 0.0081 -0.03841 0.00903 C -0.02877 0.00579 -0.03815 0.00857 -0.02591 0.00579 C -0.02396 0.00556 -0.022 0.00486 -0.02018 0.0044 C -0.01888 0.00394 -0.01784 0.00301 -0.01666 0.00278 C -0.01406 0.00208 -0.01106 0.00185 -0.00833 0.00162 C -0.00377 -0.00069 -0.00625 -3.7037E-7 -2.91667E-6 -3.7037E-7 Z " pathEditMode="relative" rAng="0" ptsTypes="AAAAAAAAAA">
                                      <p:cBhvr>
                                        <p:cTn id="37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4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6 0.00486 L -0.03906 0.00509 C -0.04492 0.00579 -0.05104 0.0044 -0.05651 0.00764 C -0.06263 0.01134 -0.05989 0.00995 -0.06484 0.01227 C -0.06536 0.01366 -0.06679 0.01481 -0.0664 0.01667 C -0.06627 0.01852 -0.0651 0.01968 -0.06406 0.01968 C -0.06172 0.01968 -0.0595 0.01782 -0.05742 0.01667 C -0.05573 0.01574 -0.05377 0.01551 -0.05247 0.01366 C -0.05156 0.01273 -0.05091 0.01134 -0.05 0.01088 C -0.04909 0.00995 -0.04817 0.00949 -0.04739 0.00926 C -0.04414 0.00741 -0.04049 0.00556 -0.03906 0.00486 Z " pathEditMode="relative" rAng="0" ptsTypes="AAAAAAAAAAA">
                                      <p:cBhvr>
                                        <p:cTn id="39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74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00023 C -0.0026 0.00023 -0.00521 0.00069 -0.00768 0.00115 C -0.00846 0.00162 -0.0099 0.00162 -0.01029 0.00277 C -0.01055 0.00439 -0.00977 0.00578 -0.00938 0.0074 C -0.00404 0.00578 -0.00352 0.00902 -0.0026 0.00115 C -0.00247 0.00023 -0.00052 3.33333E-6 8.33333E-7 3.33333E-6 Z " pathEditMode="relative" rAng="0" ptsTypes="AAAAAAA">
                                      <p:cBhvr>
                                        <p:cTn id="4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7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61" grpId="0"/>
      <p:bldP spid="62" grpId="0"/>
      <p:bldP spid="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HẠM DUYÊN 1 - 9Slide.vn">
            <a:extLst>
              <a:ext uri="{FF2B5EF4-FFF2-40B4-BE49-F238E27FC236}">
                <a16:creationId xmlns:a16="http://schemas.microsoft.com/office/drawing/2014/main" id="{A7F3AE29-AC41-B5E7-998B-EAC721385859}"/>
              </a:ext>
            </a:extLst>
          </p:cNvPr>
          <p:cNvGrpSpPr/>
          <p:nvPr/>
        </p:nvGrpSpPr>
        <p:grpSpPr>
          <a:xfrm>
            <a:off x="6471783" y="2343309"/>
            <a:ext cx="3681295" cy="4101781"/>
            <a:chOff x="5547680" y="957336"/>
            <a:chExt cx="2761930" cy="3077404"/>
          </a:xfrm>
        </p:grpSpPr>
        <p:grpSp>
          <p:nvGrpSpPr>
            <p:cNvPr id="30" name="Group 26">
              <a:extLst>
                <a:ext uri="{FF2B5EF4-FFF2-40B4-BE49-F238E27FC236}">
                  <a16:creationId xmlns:a16="http://schemas.microsoft.com/office/drawing/2014/main" id="{F8608445-2866-33B6-E04E-A37D82E5D398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0825127-01BA-13C4-8146-8757E15591D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E29856E-5841-64F0-767E-AA92BF34A30C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56106766-84D7-6586-773A-E52FE45F4FAA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FEFE122-0C14-888E-C03A-D1BED076F76A}"/>
                </a:ext>
              </a:extLst>
            </p:cNvPr>
            <p:cNvCxnSpPr>
              <a:stCxn id="31" idx="2"/>
              <a:endCxn id="36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02D6D7-164E-9834-EC2F-0196EB6DED0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C7D404-A58C-B49B-BB86-D06BCD58E918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PHẠM DUYÊN 2 - 9Slide.vn">
            <a:extLst>
              <a:ext uri="{FF2B5EF4-FFF2-40B4-BE49-F238E27FC236}">
                <a16:creationId xmlns:a16="http://schemas.microsoft.com/office/drawing/2014/main" id="{D92C73A7-D9A9-2118-02D8-16243519292F}"/>
              </a:ext>
            </a:extLst>
          </p:cNvPr>
          <p:cNvSpPr txBox="1"/>
          <p:nvPr/>
        </p:nvSpPr>
        <p:spPr>
          <a:xfrm>
            <a:off x="7217857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E18BF28C-7410-7B11-B11F-D0322532FAF2}"/>
              </a:ext>
            </a:extLst>
          </p:cNvPr>
          <p:cNvSpPr txBox="1"/>
          <p:nvPr/>
        </p:nvSpPr>
        <p:spPr>
          <a:xfrm>
            <a:off x="8654998" y="4137098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?</a:t>
            </a:r>
          </a:p>
        </p:txBody>
      </p:sp>
      <p:grpSp>
        <p:nvGrpSpPr>
          <p:cNvPr id="40" name="PHẠM DUYÊN 4 - 9Slide.vn">
            <a:extLst>
              <a:ext uri="{FF2B5EF4-FFF2-40B4-BE49-F238E27FC236}">
                <a16:creationId xmlns:a16="http://schemas.microsoft.com/office/drawing/2014/main" id="{182C1C39-AEE2-8068-3822-C0B48AF706D9}"/>
              </a:ext>
            </a:extLst>
          </p:cNvPr>
          <p:cNvGrpSpPr/>
          <p:nvPr/>
        </p:nvGrpSpPr>
        <p:grpSpPr>
          <a:xfrm>
            <a:off x="7143312" y="4106627"/>
            <a:ext cx="912711" cy="1076898"/>
            <a:chOff x="6051501" y="2280285"/>
            <a:chExt cx="684771" cy="807954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20CDCE5F-633D-BC1B-8DE3-857573DC02F7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7678CBE-5FF0-F7A1-678A-94D18138F1F7}"/>
                </a:ext>
              </a:extLst>
            </p:cNvPr>
            <p:cNvSpPr txBox="1"/>
            <p:nvPr/>
          </p:nvSpPr>
          <p:spPr>
            <a:xfrm>
              <a:off x="6141720" y="2280285"/>
              <a:ext cx="468079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43" name="PHẠM DUYÊN 5 - 9Slide.vn">
            <a:extLst>
              <a:ext uri="{FF2B5EF4-FFF2-40B4-BE49-F238E27FC236}">
                <a16:creationId xmlns:a16="http://schemas.microsoft.com/office/drawing/2014/main" id="{DBB412E1-857B-C298-0659-35BBD1154AB5}"/>
              </a:ext>
            </a:extLst>
          </p:cNvPr>
          <p:cNvGrpSpPr/>
          <p:nvPr/>
        </p:nvGrpSpPr>
        <p:grpSpPr>
          <a:xfrm>
            <a:off x="8565218" y="4111706"/>
            <a:ext cx="912711" cy="1076898"/>
            <a:chOff x="6051501" y="2280285"/>
            <a:chExt cx="684771" cy="80795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1BD31FA2-1643-748A-F621-AD5FD1ACB4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10CB74-7F3F-E996-D6F6-43F3ECE8AC9A}"/>
                </a:ext>
              </a:extLst>
            </p:cNvPr>
            <p:cNvSpPr txBox="1"/>
            <p:nvPr/>
          </p:nvSpPr>
          <p:spPr>
            <a:xfrm>
              <a:off x="6141720" y="2280285"/>
              <a:ext cx="468079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398" b="1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2" name="PHẠM DUYÊN 6 - 9Slide.vn">
            <a:extLst>
              <a:ext uri="{FF2B5EF4-FFF2-40B4-BE49-F238E27FC236}">
                <a16:creationId xmlns:a16="http://schemas.microsoft.com/office/drawing/2014/main" id="{05BDD499-A840-28FF-1CB3-A75DEDF62284}"/>
              </a:ext>
            </a:extLst>
          </p:cNvPr>
          <p:cNvGrpSpPr/>
          <p:nvPr/>
        </p:nvGrpSpPr>
        <p:grpSpPr>
          <a:xfrm>
            <a:off x="621863" y="5461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A5CB4-ED97-0AA5-B458-9EFABB3DD21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907B740-E8A7-FA6F-C29C-AF09A897F3D1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00AE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F51A9D-0E9A-92F7-F145-281FA29D2DC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4B88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72BBEE2-8025-7603-3C74-F309649319D7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PHẠM DUYÊN 7 - 9Slide.vn">
            <a:extLst>
              <a:ext uri="{FF2B5EF4-FFF2-40B4-BE49-F238E27FC236}">
                <a16:creationId xmlns:a16="http://schemas.microsoft.com/office/drawing/2014/main" id="{79D192AB-0E38-2071-71C7-A9F25131440A}"/>
              </a:ext>
            </a:extLst>
          </p:cNvPr>
          <p:cNvGrpSpPr/>
          <p:nvPr/>
        </p:nvGrpSpPr>
        <p:grpSpPr>
          <a:xfrm>
            <a:off x="1332903" y="546100"/>
            <a:ext cx="1442047" cy="707886"/>
            <a:chOff x="1758698" y="1185039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0869D5-A2CD-E056-5C3E-2B800F90122D}"/>
                </a:ext>
              </a:extLst>
            </p:cNvPr>
            <p:cNvSpPr/>
            <p:nvPr/>
          </p:nvSpPr>
          <p:spPr>
            <a:xfrm>
              <a:off x="1865870" y="1196095"/>
              <a:ext cx="808257" cy="813956"/>
            </a:xfrm>
            <a:prstGeom prst="roundRect">
              <a:avLst/>
            </a:prstGeom>
            <a:solidFill>
              <a:srgbClr val="00AE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52DDC-5350-9726-FEF1-A5FB7E6ECD9F}"/>
                </a:ext>
              </a:extLst>
            </p:cNvPr>
            <p:cNvSpPr txBox="1"/>
            <p:nvPr/>
          </p:nvSpPr>
          <p:spPr>
            <a:xfrm>
              <a:off x="1758698" y="1185042"/>
              <a:ext cx="950793" cy="836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BC34407-164E-B400-356A-BE17F257C742}"/>
                </a:ext>
              </a:extLst>
            </p:cNvPr>
            <p:cNvSpPr txBox="1"/>
            <p:nvPr/>
          </p:nvSpPr>
          <p:spPr>
            <a:xfrm>
              <a:off x="2509407" y="1185039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accent2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F543F50-90B3-9963-5118-9F3319069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14" y="2482198"/>
            <a:ext cx="4915730" cy="414302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7" name="PHẠM DUYÊN 9 - 9Slide.vn">
            <a:extLst>
              <a:ext uri="{FF2B5EF4-FFF2-40B4-BE49-F238E27FC236}">
                <a16:creationId xmlns:a16="http://schemas.microsoft.com/office/drawing/2014/main" id="{232E42EA-0512-23DA-9D43-D748AB4FEAAC}"/>
              </a:ext>
            </a:extLst>
          </p:cNvPr>
          <p:cNvSpPr txBox="1"/>
          <p:nvPr/>
        </p:nvSpPr>
        <p:spPr>
          <a:xfrm>
            <a:off x="7959280" y="2347019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98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6" name="PHẠM DUYÊN 10 - 9Slide.vn">
            <a:extLst>
              <a:ext uri="{FF2B5EF4-FFF2-40B4-BE49-F238E27FC236}">
                <a16:creationId xmlns:a16="http://schemas.microsoft.com/office/drawing/2014/main" id="{EF806158-2BCA-6AF6-FACD-4D9BE09DC4B8}"/>
              </a:ext>
            </a:extLst>
          </p:cNvPr>
          <p:cNvSpPr txBox="1">
            <a:spLocks/>
          </p:cNvSpPr>
          <p:nvPr/>
        </p:nvSpPr>
        <p:spPr>
          <a:xfrm>
            <a:off x="621863" y="1332576"/>
            <a:ext cx="10871637" cy="1302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Lấy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Tách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6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thành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hai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nhóm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Tìm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số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que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spc="-12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tính</a:t>
            </a:r>
            <a:r>
              <a:rPr lang="en-US" sz="3600" spc="-12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ở </a:t>
            </a:r>
            <a:r>
              <a:rPr lang="en-US" sz="3600" spc="-12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mỗi</a:t>
            </a:r>
            <a:r>
              <a:rPr lang="en-US" sz="3600" spc="-120">
                <a:solidFill>
                  <a:schemeClr val="accent1">
                    <a:lumMod val="75000"/>
                  </a:schemeClr>
                </a:solidFill>
                <a:latin typeface="+mj-lt"/>
              </a:rPr>
              <a:t> nhóm.</a:t>
            </a:r>
            <a:endParaRPr lang="en-US" sz="3600" spc="-12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6431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7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377</TotalTime>
  <Words>250</Words>
  <Application>Microsoft Office PowerPoint</Application>
  <PresentationFormat>Widescreen</PresentationFormat>
  <Paragraphs>113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#9Slide03 Sofia Pro Soft Bold</vt:lpstr>
      <vt:lpstr>#9Slide03 Sofia Pro Soft</vt:lpstr>
      <vt:lpstr>UTM Showcard</vt:lpstr>
      <vt:lpstr>Calibri</vt:lpstr>
      <vt:lpstr>HP-167</vt:lpstr>
      <vt:lpstr>#9Slide03 SFU Futura_05</vt:lpstr>
      <vt:lpstr>Quicksand</vt:lpstr>
      <vt:lpstr>Arial</vt:lpstr>
      <vt:lpstr>Lato</vt:lpstr>
      <vt:lpstr>HP-168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130</cp:revision>
  <dcterms:created xsi:type="dcterms:W3CDTF">2021-09-22T07:39:02Z</dcterms:created>
  <dcterms:modified xsi:type="dcterms:W3CDTF">2023-09-18T14:16:46Z</dcterms:modified>
  <cp:category>9Slide.vn</cp:category>
</cp:coreProperties>
</file>