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7" r:id="rId2"/>
    <p:sldId id="357" r:id="rId3"/>
    <p:sldId id="364" r:id="rId4"/>
    <p:sldId id="359" r:id="rId5"/>
    <p:sldId id="360" r:id="rId6"/>
    <p:sldId id="361" r:id="rId7"/>
    <p:sldId id="362" r:id="rId8"/>
    <p:sldId id="363" r:id="rId9"/>
    <p:sldId id="256" r:id="rId10"/>
    <p:sldId id="337" r:id="rId11"/>
    <p:sldId id="338" r:id="rId12"/>
    <p:sldId id="339" r:id="rId13"/>
    <p:sldId id="321" r:id="rId14"/>
    <p:sldId id="258" r:id="rId15"/>
    <p:sldId id="340" r:id="rId16"/>
    <p:sldId id="341" r:id="rId17"/>
    <p:sldId id="342" r:id="rId18"/>
    <p:sldId id="343" r:id="rId19"/>
    <p:sldId id="344" r:id="rId20"/>
    <p:sldId id="346" r:id="rId21"/>
    <p:sldId id="347" r:id="rId22"/>
    <p:sldId id="348" r:id="rId23"/>
    <p:sldId id="349" r:id="rId24"/>
    <p:sldId id="345" r:id="rId25"/>
    <p:sldId id="336" r:id="rId26"/>
  </p:sldIdLst>
  <p:sldSz cx="12192000" cy="6858000"/>
  <p:notesSz cx="6858000" cy="9144000"/>
  <p:embeddedFontLst>
    <p:embeddedFont>
      <p:font typeface="#9Slide03 SFU Futura_05" panose="020B0604020202020204" charset="0"/>
      <p:bold r:id="rId29"/>
    </p:embeddedFont>
    <p:embeddedFont>
      <p:font typeface="#9Slide03 Sofia Pro Soft" panose="020B0604020202020204" charset="0"/>
      <p:regular r:id="rId30"/>
    </p:embeddedFont>
    <p:embeddedFont>
      <p:font typeface="#9Slide03 Sofia Pro Soft Bold" panose="020B0604020202020204" charset="0"/>
      <p:bold r:id="rId31"/>
    </p:embeddedFont>
    <p:embeddedFont>
      <p:font typeface="BigApple" pitchFamily="2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HP-167" panose="020B0803050302020204" pitchFamily="34" charset="0"/>
      <p:bold r:id="rId37"/>
    </p:embeddedFont>
    <p:embeddedFont>
      <p:font typeface="HP-168" panose="020B0803050302020204" pitchFamily="34" charset="0"/>
      <p:bold r:id="rId38"/>
    </p:embeddedFont>
    <p:embeddedFont>
      <p:font typeface="HP-211" panose="020B0803050302020204" pitchFamily="34" charset="0"/>
      <p:regular r:id="rId39"/>
      <p:bold r:id="rId40"/>
      <p:italic r:id="rId41"/>
      <p:boldItalic r:id="rId42"/>
    </p:embeddedFont>
    <p:embeddedFont>
      <p:font typeface="Nunito" pitchFamily="2" charset="0"/>
      <p:regular r:id="rId43"/>
    </p:embeddedFont>
    <p:embeddedFont>
      <p:font typeface="Quicksand" panose="00000500000000000000" pitchFamily="2" charset="0"/>
      <p:regular r:id="rId44"/>
      <p:bold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9E50"/>
    <a:srgbClr val="52BBAE"/>
    <a:srgbClr val="0B5DE3"/>
    <a:srgbClr val="3BB5A2"/>
    <a:srgbClr val="9DDFD4"/>
    <a:srgbClr val="85D7C9"/>
    <a:srgbClr val="68CEBD"/>
    <a:srgbClr val="AFD3A1"/>
    <a:srgbClr val="A2CC91"/>
    <a:srgbClr val="80CA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54" autoAdjust="0"/>
    <p:restoredTop sz="94660"/>
  </p:normalViewPr>
  <p:slideViewPr>
    <p:cSldViewPr snapToGrid="0" showGuides="1">
      <p:cViewPr>
        <p:scale>
          <a:sx n="48" d="100"/>
          <a:sy n="48" d="100"/>
        </p:scale>
        <p:origin x="36" y="5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400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FAF0F00-9E66-904A-ECD7-A3A46EE79B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E63B61-2524-9ED6-92B1-8C6DFDDB6C7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C7A611-2B40-4CD7-946D-10835ED475CE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C2BD0B-C3E6-736B-11A1-03673BDFC8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71918E-509B-0D43-7093-D7A2C46ED32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A51F0-4E41-492C-88C3-7D983281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0557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8A1751-B0EC-4705-8F67-92B9EEF084E6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7FE803-3634-43A0-BF79-9177D1F38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373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microsoft.com/office/2007/relationships/hdphoto" Target="../media/hdphoto1.wdp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sv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24" Type="http://schemas.openxmlformats.org/officeDocument/2006/relationships/image" Target="../media/image22.sv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sv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" Type="http://schemas.openxmlformats.org/officeDocument/2006/relationships/image" Target="../media/image1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5" Type="http://schemas.openxmlformats.org/officeDocument/2006/relationships/image" Target="../media/image4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svg"/><Relationship Id="rId4" Type="http://schemas.openxmlformats.org/officeDocument/2006/relationships/image" Target="../media/image2.png"/><Relationship Id="rId9" Type="http://schemas.openxmlformats.org/officeDocument/2006/relationships/image" Target="../media/image11.png"/><Relationship Id="rId14" Type="http://schemas.openxmlformats.org/officeDocument/2006/relationships/image" Target="../media/image17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25.png"/><Relationship Id="rId5" Type="http://schemas.openxmlformats.org/officeDocument/2006/relationships/image" Target="../media/image7.png"/><Relationship Id="rId10" Type="http://schemas.openxmlformats.org/officeDocument/2006/relationships/image" Target="../media/image18.png"/><Relationship Id="rId4" Type="http://schemas.openxmlformats.org/officeDocument/2006/relationships/image" Target="../media/image6.png"/><Relationship Id="rId9" Type="http://schemas.openxmlformats.org/officeDocument/2006/relationships/image" Target="../media/image17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sv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12" Type="http://schemas.openxmlformats.org/officeDocument/2006/relationships/image" Target="../media/image21.png"/><Relationship Id="rId17" Type="http://schemas.openxmlformats.org/officeDocument/2006/relationships/image" Target="../media/image20.svg"/><Relationship Id="rId2" Type="http://schemas.openxmlformats.org/officeDocument/2006/relationships/image" Target="../media/image24.jpeg"/><Relationship Id="rId16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8.png"/><Relationship Id="rId5" Type="http://schemas.openxmlformats.org/officeDocument/2006/relationships/image" Target="../media/image6.png"/><Relationship Id="rId15" Type="http://schemas.openxmlformats.org/officeDocument/2006/relationships/image" Target="../media/image14.svg"/><Relationship Id="rId10" Type="http://schemas.openxmlformats.org/officeDocument/2006/relationships/image" Target="../media/image17.svg"/><Relationship Id="rId4" Type="http://schemas.openxmlformats.org/officeDocument/2006/relationships/image" Target="../media/image4.png"/><Relationship Id="rId9" Type="http://schemas.openxmlformats.org/officeDocument/2006/relationships/image" Target="../media/image16.png"/><Relationship Id="rId1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9ADDCBAD-A390-0F32-2B78-2D23373AC4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b="2284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7" name="PHẠM DUYÊN 2 - 9Slide.vn">
            <a:extLst>
              <a:ext uri="{FF2B5EF4-FFF2-40B4-BE49-F238E27FC236}">
                <a16:creationId xmlns:a16="http://schemas.microsoft.com/office/drawing/2014/main" id="{6FF059FB-F93D-A1A5-9795-FA6D70B25E8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flipH="1">
            <a:off x="5046346" y="90334"/>
            <a:ext cx="7401551" cy="3465226"/>
          </a:xfrm>
          <a:prstGeom prst="rect">
            <a:avLst/>
          </a:prstGeom>
        </p:spPr>
      </p:pic>
      <p:pic>
        <p:nvPicPr>
          <p:cNvPr id="8" name="PHẠM DUYÊN 3 - 9Slide.vn">
            <a:extLst>
              <a:ext uri="{FF2B5EF4-FFF2-40B4-BE49-F238E27FC236}">
                <a16:creationId xmlns:a16="http://schemas.microsoft.com/office/drawing/2014/main" id="{FCAFCA8F-B74C-8A1D-6110-71DAB254D6F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126554" y="-319916"/>
            <a:ext cx="1971084" cy="2955701"/>
          </a:xfrm>
          <a:prstGeom prst="rect">
            <a:avLst/>
          </a:prstGeom>
        </p:spPr>
      </p:pic>
      <p:pic>
        <p:nvPicPr>
          <p:cNvPr id="32" name="PHẠM DUYÊN 4 - 9Slide.vn">
            <a:extLst>
              <a:ext uri="{FF2B5EF4-FFF2-40B4-BE49-F238E27FC236}">
                <a16:creationId xmlns:a16="http://schemas.microsoft.com/office/drawing/2014/main" id="{A266AC81-B699-6F16-B6AE-B8DD7A02F14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46952" y="321642"/>
            <a:ext cx="6661236" cy="3118629"/>
          </a:xfrm>
          <a:prstGeom prst="rect">
            <a:avLst/>
          </a:prstGeom>
        </p:spPr>
      </p:pic>
      <p:pic>
        <p:nvPicPr>
          <p:cNvPr id="33" name="PHẠM DUYÊN 5 - 9Slide.vn">
            <a:extLst>
              <a:ext uri="{FF2B5EF4-FFF2-40B4-BE49-F238E27FC236}">
                <a16:creationId xmlns:a16="http://schemas.microsoft.com/office/drawing/2014/main" id="{CEC94B7A-D9EE-77D7-2D77-C38FEDB906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1589953" y="2778900"/>
            <a:ext cx="1228141" cy="1893089"/>
          </a:xfrm>
          <a:prstGeom prst="rect">
            <a:avLst/>
          </a:prstGeom>
        </p:spPr>
      </p:pic>
      <p:pic>
        <p:nvPicPr>
          <p:cNvPr id="41" name="PHẠM DUYÊN 6 - 9Slide.vn">
            <a:extLst>
              <a:ext uri="{FF2B5EF4-FFF2-40B4-BE49-F238E27FC236}">
                <a16:creationId xmlns:a16="http://schemas.microsoft.com/office/drawing/2014/main" id="{AE9EDA0E-F5A8-51A7-9ABD-A4A681AF498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flipH="1">
            <a:off x="1617191" y="317819"/>
            <a:ext cx="1451431" cy="1095831"/>
          </a:xfrm>
          <a:prstGeom prst="rect">
            <a:avLst/>
          </a:prstGeom>
        </p:spPr>
      </p:pic>
      <p:pic>
        <p:nvPicPr>
          <p:cNvPr id="42" name="PHẠM DUYÊN 7 - 9Slide.vn">
            <a:extLst>
              <a:ext uri="{FF2B5EF4-FFF2-40B4-BE49-F238E27FC236}">
                <a16:creationId xmlns:a16="http://schemas.microsoft.com/office/drawing/2014/main" id="{5E10A3EA-8CCD-0DD5-156C-2FF6D14A044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flipH="1">
            <a:off x="7359068" y="3854572"/>
            <a:ext cx="5052237" cy="2892405"/>
          </a:xfrm>
          <a:prstGeom prst="rect">
            <a:avLst/>
          </a:prstGeom>
        </p:spPr>
      </p:pic>
      <p:pic>
        <p:nvPicPr>
          <p:cNvPr id="43" name="PHẠM DUYÊN 8 - 9Slide.vn">
            <a:extLst>
              <a:ext uri="{FF2B5EF4-FFF2-40B4-BE49-F238E27FC236}">
                <a16:creationId xmlns:a16="http://schemas.microsoft.com/office/drawing/2014/main" id="{33D2893F-9D4A-50AF-D9F7-767271AEAF2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9816476" y="2914112"/>
            <a:ext cx="2395427" cy="2398425"/>
          </a:xfrm>
          <a:prstGeom prst="rect">
            <a:avLst/>
          </a:prstGeom>
        </p:spPr>
      </p:pic>
      <p:pic>
        <p:nvPicPr>
          <p:cNvPr id="44" name="PHẠM DUYÊN 9 - 9Slide.vn">
            <a:extLst>
              <a:ext uri="{FF2B5EF4-FFF2-40B4-BE49-F238E27FC236}">
                <a16:creationId xmlns:a16="http://schemas.microsoft.com/office/drawing/2014/main" id="{AFC700D1-F838-256A-97BA-C69BA1A9ECA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964032" y="236089"/>
            <a:ext cx="982811" cy="1094223"/>
          </a:xfrm>
          <a:prstGeom prst="rect">
            <a:avLst/>
          </a:prstGeom>
        </p:spPr>
      </p:pic>
      <p:pic>
        <p:nvPicPr>
          <p:cNvPr id="45" name="PHẠM DUYÊN 10 - 9Slide.vn">
            <a:extLst>
              <a:ext uri="{FF2B5EF4-FFF2-40B4-BE49-F238E27FC236}">
                <a16:creationId xmlns:a16="http://schemas.microsoft.com/office/drawing/2014/main" id="{1A08A73A-CF72-E08E-F9A2-0CE8A1E609F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4924068" y="3263561"/>
            <a:ext cx="7113428" cy="3423741"/>
          </a:xfrm>
          <a:prstGeom prst="rect">
            <a:avLst/>
          </a:prstGeom>
        </p:spPr>
      </p:pic>
      <p:pic>
        <p:nvPicPr>
          <p:cNvPr id="46" name="PHẠM DUYÊN 11 - 9Slide.vn">
            <a:extLst>
              <a:ext uri="{FF2B5EF4-FFF2-40B4-BE49-F238E27FC236}">
                <a16:creationId xmlns:a16="http://schemas.microsoft.com/office/drawing/2014/main" id="{EAC2BE6B-82FD-6180-B6F1-7EDFB06123A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-85239" y="4172486"/>
            <a:ext cx="5068484" cy="2901707"/>
          </a:xfrm>
          <a:prstGeom prst="rect">
            <a:avLst/>
          </a:prstGeom>
        </p:spPr>
      </p:pic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3809D0C7-351B-7357-2407-1A882983DE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40"/>
          <a:stretch/>
        </p:blipFill>
        <p:spPr>
          <a:xfrm>
            <a:off x="0" y="4563140"/>
            <a:ext cx="12192000" cy="2336424"/>
          </a:xfrm>
          <a:prstGeom prst="rect">
            <a:avLst/>
          </a:prstGeom>
        </p:spPr>
      </p:pic>
      <p:pic>
        <p:nvPicPr>
          <p:cNvPr id="47" name="PHẠM DUYÊN 12 - 9Slide.vn">
            <a:extLst>
              <a:ext uri="{FF2B5EF4-FFF2-40B4-BE49-F238E27FC236}">
                <a16:creationId xmlns:a16="http://schemas.microsoft.com/office/drawing/2014/main" id="{D3C5D420-6634-D459-EA43-2D3F41E3434F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 flipH="1">
            <a:off x="580642" y="3536385"/>
            <a:ext cx="7760774" cy="3702536"/>
          </a:xfrm>
          <a:prstGeom prst="rect">
            <a:avLst/>
          </a:prstGeom>
        </p:spPr>
      </p:pic>
      <p:pic>
        <p:nvPicPr>
          <p:cNvPr id="48" name="PHẠM DUYÊN 13 - 9Slide.vn">
            <a:extLst>
              <a:ext uri="{FF2B5EF4-FFF2-40B4-BE49-F238E27FC236}">
                <a16:creationId xmlns:a16="http://schemas.microsoft.com/office/drawing/2014/main" id="{F1FEAAE4-2D50-8AD3-6EBD-DD0929E9D3B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-64498" y="3186364"/>
            <a:ext cx="1926339" cy="1928749"/>
          </a:xfrm>
          <a:prstGeom prst="rect">
            <a:avLst/>
          </a:prstGeom>
        </p:spPr>
      </p:pic>
      <p:pic>
        <p:nvPicPr>
          <p:cNvPr id="49" name="PHẠM DUYÊN 14 - 9Slide.vn">
            <a:extLst>
              <a:ext uri="{FF2B5EF4-FFF2-40B4-BE49-F238E27FC236}">
                <a16:creationId xmlns:a16="http://schemas.microsoft.com/office/drawing/2014/main" id="{1D772D00-5045-11BA-55F2-386558B7F85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5202154" y="5084723"/>
            <a:ext cx="1887428" cy="1889788"/>
          </a:xfrm>
          <a:prstGeom prst="rect">
            <a:avLst/>
          </a:prstGeom>
        </p:spPr>
      </p:pic>
      <p:pic>
        <p:nvPicPr>
          <p:cNvPr id="50" name="PHẠM DUYÊN 15 - 9Slide.vn">
            <a:extLst>
              <a:ext uri="{FF2B5EF4-FFF2-40B4-BE49-F238E27FC236}">
                <a16:creationId xmlns:a16="http://schemas.microsoft.com/office/drawing/2014/main" id="{E65B806B-C43D-EC22-8095-0B4A4774F262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 flipV="1">
            <a:off x="5778166" y="5743694"/>
            <a:ext cx="2640954" cy="1259955"/>
          </a:xfrm>
          <a:prstGeom prst="rect">
            <a:avLst/>
          </a:prstGeom>
        </p:spPr>
      </p:pic>
      <p:pic>
        <p:nvPicPr>
          <p:cNvPr id="51" name="PHẠM DUYÊN 16 - 9Slide.vn">
            <a:extLst>
              <a:ext uri="{FF2B5EF4-FFF2-40B4-BE49-F238E27FC236}">
                <a16:creationId xmlns:a16="http://schemas.microsoft.com/office/drawing/2014/main" id="{33750B0E-25BF-B3EA-293C-08B9103A95AA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 flipV="1">
            <a:off x="2010318" y="3017125"/>
            <a:ext cx="7760774" cy="3702536"/>
          </a:xfrm>
          <a:prstGeom prst="rect">
            <a:avLst/>
          </a:prstGeom>
        </p:spPr>
      </p:pic>
      <p:pic>
        <p:nvPicPr>
          <p:cNvPr id="52" name="PHẠM DUYÊN 17 - 9Slide.vn">
            <a:extLst>
              <a:ext uri="{FF2B5EF4-FFF2-40B4-BE49-F238E27FC236}">
                <a16:creationId xmlns:a16="http://schemas.microsoft.com/office/drawing/2014/main" id="{2F89C95E-E224-0C1E-246D-964DD3F06CA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 flipV="1">
            <a:off x="8121140" y="5946679"/>
            <a:ext cx="2157213" cy="1029171"/>
          </a:xfrm>
          <a:prstGeom prst="rect">
            <a:avLst/>
          </a:prstGeom>
        </p:spPr>
      </p:pic>
      <p:pic>
        <p:nvPicPr>
          <p:cNvPr id="53" name="PHẠM DUYÊN 18 - 9Slide.vn">
            <a:extLst>
              <a:ext uri="{FF2B5EF4-FFF2-40B4-BE49-F238E27FC236}">
                <a16:creationId xmlns:a16="http://schemas.microsoft.com/office/drawing/2014/main" id="{43CC26A9-5F3C-53D0-7BB4-3E2895E022C8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 flipV="1">
            <a:off x="9527071" y="5623339"/>
            <a:ext cx="2857974" cy="1363492"/>
          </a:xfrm>
          <a:prstGeom prst="rect">
            <a:avLst/>
          </a:prstGeom>
        </p:spPr>
      </p:pic>
      <p:pic>
        <p:nvPicPr>
          <p:cNvPr id="54" name="PHẠM DUYÊN 26 - 9Slide.vn">
            <a:extLst>
              <a:ext uri="{FF2B5EF4-FFF2-40B4-BE49-F238E27FC236}">
                <a16:creationId xmlns:a16="http://schemas.microsoft.com/office/drawing/2014/main" id="{3A9D67E7-FDEE-918A-2BF3-A42BABDF49E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69000"/>
          </a:blip>
          <a:srcRect/>
          <a:stretch>
            <a:fillRect/>
          </a:stretch>
        </p:blipFill>
        <p:spPr>
          <a:xfrm>
            <a:off x="9182270" y="293223"/>
            <a:ext cx="2597716" cy="2007818"/>
          </a:xfrm>
          <a:prstGeom prst="rect">
            <a:avLst/>
          </a:prstGeom>
        </p:spPr>
      </p:pic>
      <p:pic>
        <p:nvPicPr>
          <p:cNvPr id="55" name="PHẠM DUYÊN 15 - 9Slide.vn">
            <a:extLst>
              <a:ext uri="{FF2B5EF4-FFF2-40B4-BE49-F238E27FC236}">
                <a16:creationId xmlns:a16="http://schemas.microsoft.com/office/drawing/2014/main" id="{A8FF0464-02C3-6D87-0589-C0AC9D324584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 flipV="1">
            <a:off x="4563610" y="5542070"/>
            <a:ext cx="2640954" cy="1259955"/>
          </a:xfrm>
          <a:prstGeom prst="rect">
            <a:avLst/>
          </a:prstGeom>
        </p:spPr>
      </p:pic>
      <p:pic>
        <p:nvPicPr>
          <p:cNvPr id="56" name="PHẠM DUYÊN 14 - 9Slide.vn">
            <a:extLst>
              <a:ext uri="{FF2B5EF4-FFF2-40B4-BE49-F238E27FC236}">
                <a16:creationId xmlns:a16="http://schemas.microsoft.com/office/drawing/2014/main" id="{60784D6A-B7AA-5CAC-5741-94FB3277FBD9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 rot="5124441">
            <a:off x="2031066" y="4477384"/>
            <a:ext cx="2289044" cy="2291908"/>
          </a:xfrm>
          <a:prstGeom prst="rect">
            <a:avLst/>
          </a:prstGeom>
        </p:spPr>
      </p:pic>
      <p:pic>
        <p:nvPicPr>
          <p:cNvPr id="57" name="PHẠM DUYÊN 14 - 9Slide.vn">
            <a:extLst>
              <a:ext uri="{FF2B5EF4-FFF2-40B4-BE49-F238E27FC236}">
                <a16:creationId xmlns:a16="http://schemas.microsoft.com/office/drawing/2014/main" id="{5A2B0302-E0D1-DA8C-526A-B8A1CCFD7A4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 rot="5124441">
            <a:off x="238185" y="4461459"/>
            <a:ext cx="2289044" cy="2291908"/>
          </a:xfrm>
          <a:prstGeom prst="rect">
            <a:avLst/>
          </a:prstGeom>
        </p:spPr>
      </p:pic>
      <p:pic>
        <p:nvPicPr>
          <p:cNvPr id="58" name="PHẠM DUYÊN 19 - 9Slide.vn">
            <a:extLst>
              <a:ext uri="{FF2B5EF4-FFF2-40B4-BE49-F238E27FC236}">
                <a16:creationId xmlns:a16="http://schemas.microsoft.com/office/drawing/2014/main" id="{A4E821DB-B974-1A8B-A65D-31C761DF29B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256285">
            <a:off x="41440" y="3764742"/>
            <a:ext cx="2284530" cy="2991646"/>
          </a:xfrm>
          <a:prstGeom prst="rect">
            <a:avLst/>
          </a:prstGeom>
        </p:spPr>
      </p:pic>
      <p:pic>
        <p:nvPicPr>
          <p:cNvPr id="59" name="PHẠM DUYÊN 14 - 9Slide.vn">
            <a:extLst>
              <a:ext uri="{FF2B5EF4-FFF2-40B4-BE49-F238E27FC236}">
                <a16:creationId xmlns:a16="http://schemas.microsoft.com/office/drawing/2014/main" id="{DC872C43-AD1B-D4BB-B610-1C5A3B78AE1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 rot="5124441">
            <a:off x="8746857" y="4562826"/>
            <a:ext cx="2289044" cy="2291908"/>
          </a:xfrm>
          <a:prstGeom prst="rect">
            <a:avLst/>
          </a:prstGeom>
        </p:spPr>
      </p:pic>
      <p:pic>
        <p:nvPicPr>
          <p:cNvPr id="60" name="PHẠM DUYÊN 24 - 9Slide.vn">
            <a:extLst>
              <a:ext uri="{FF2B5EF4-FFF2-40B4-BE49-F238E27FC236}">
                <a16:creationId xmlns:a16="http://schemas.microsoft.com/office/drawing/2014/main" id="{C52DD033-D1D0-77D1-ABB9-57A32D366C1F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7705458" y="5261558"/>
            <a:ext cx="1751787" cy="1526244"/>
          </a:xfrm>
          <a:prstGeom prst="rect">
            <a:avLst/>
          </a:prstGeom>
        </p:spPr>
      </p:pic>
      <p:pic>
        <p:nvPicPr>
          <p:cNvPr id="61" name="PHẠM DUYÊN 20 - 9Slide.vn">
            <a:extLst>
              <a:ext uri="{FF2B5EF4-FFF2-40B4-BE49-F238E27FC236}">
                <a16:creationId xmlns:a16="http://schemas.microsoft.com/office/drawing/2014/main" id="{6BD7555D-13DB-6C37-4BAB-D5ED2916204E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456074" y="4024190"/>
            <a:ext cx="1645920" cy="2743200"/>
          </a:xfrm>
          <a:prstGeom prst="rect">
            <a:avLst/>
          </a:prstGeom>
        </p:spPr>
      </p:pic>
      <p:pic>
        <p:nvPicPr>
          <p:cNvPr id="62" name="PHẠM DUYÊN 23 - 9Slide.vn">
            <a:extLst>
              <a:ext uri="{FF2B5EF4-FFF2-40B4-BE49-F238E27FC236}">
                <a16:creationId xmlns:a16="http://schemas.microsoft.com/office/drawing/2014/main" id="{7304B589-499B-9C91-0093-4F72925A7DEE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2333992" y="4036306"/>
            <a:ext cx="3309419" cy="2833689"/>
          </a:xfrm>
          <a:prstGeom prst="rect">
            <a:avLst/>
          </a:prstGeom>
        </p:spPr>
      </p:pic>
      <p:pic>
        <p:nvPicPr>
          <p:cNvPr id="63" name="PHẠM DUYÊN 25 - 9Slide.vn">
            <a:extLst>
              <a:ext uri="{FF2B5EF4-FFF2-40B4-BE49-F238E27FC236}">
                <a16:creationId xmlns:a16="http://schemas.microsoft.com/office/drawing/2014/main" id="{491C8AF1-5E9E-71CA-C720-67E82CA342DC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877961" y="5720468"/>
            <a:ext cx="950249" cy="1051451"/>
          </a:xfrm>
          <a:prstGeom prst="rect">
            <a:avLst/>
          </a:prstGeom>
        </p:spPr>
      </p:pic>
      <p:pic>
        <p:nvPicPr>
          <p:cNvPr id="64" name="PHẠM DUYÊN 22 - 9Slide.vn">
            <a:extLst>
              <a:ext uri="{FF2B5EF4-FFF2-40B4-BE49-F238E27FC236}">
                <a16:creationId xmlns:a16="http://schemas.microsoft.com/office/drawing/2014/main" id="{C5BB646C-F0D6-0BB4-03F3-364327C5FE70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5400000" flipH="1">
            <a:off x="6058773" y="717274"/>
            <a:ext cx="6317101" cy="5949351"/>
          </a:xfrm>
          <a:prstGeom prst="rect">
            <a:avLst/>
          </a:prstGeom>
        </p:spPr>
      </p:pic>
      <p:pic>
        <p:nvPicPr>
          <p:cNvPr id="65" name="PHẠM DUYÊN 21 - 9Slide.vn">
            <a:extLst>
              <a:ext uri="{FF2B5EF4-FFF2-40B4-BE49-F238E27FC236}">
                <a16:creationId xmlns:a16="http://schemas.microsoft.com/office/drawing/2014/main" id="{7185E150-68F0-BC25-01BA-8A0BBA988806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-81095" y="0"/>
            <a:ext cx="6096000" cy="680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54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8A94A-7AB0-4C6A-B5AD-A6ECD8606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A49DE-EE95-4675-A451-BD0CF8356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56B7F4-40DC-44F5-BD7E-A149207F44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0EFB97-7500-4C18-9839-3B0A9E0F8E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F822C-F102-489A-9B88-6874D6E15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3BB57-1242-4738-8624-BA150A73F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9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A989D-865A-4DEF-BC3A-F161BDDDD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A1C8AD-A63C-4C15-8129-C9D3152665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BC251F-CA75-49A9-B02B-43D38A4A40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AE731E-6C70-44D3-963C-7A0219C395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84F1CA-AC1F-4B21-8101-F6EA328BA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AD3D84-E516-4D57-AFB7-50ACC40CD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996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22D36-D6EC-4914-8BED-56048A572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DFC60B-5D31-4D32-8CC8-A43167C6C6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9BC142-799A-42F0-972F-04DC8B0CAB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FD71FE-CB2D-4349-9A5F-1214FAB2A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BF85CE-362B-4782-8EB3-9BD8E61E9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0290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D">
            <a:extLst>
              <a:ext uri="{FF2B5EF4-FFF2-40B4-BE49-F238E27FC236}">
                <a16:creationId xmlns:a16="http://schemas.microsoft.com/office/drawing/2014/main" id="{D4EBDB9B-6E45-B778-FACC-11B22DCD2EE2}"/>
              </a:ext>
            </a:extLst>
          </p:cNvPr>
          <p:cNvSpPr txBox="1">
            <a:spLocks noChangeAspect="1"/>
          </p:cNvSpPr>
          <p:nvPr userDrawn="1">
            <p:custDataLst>
              <p:tags r:id="rId1"/>
            </p:custDataLst>
          </p:nvPr>
        </p:nvSpPr>
        <p:spPr bwMode="auto">
          <a:xfrm>
            <a:off x="2002829" y="3365352"/>
            <a:ext cx="7805342" cy="1323439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  <p:txBody>
          <a:bodyPr wrap="none">
            <a:spAutoFit/>
            <a:scene3d>
              <a:camera prst="orthographicFront"/>
              <a:lightRig rig="threePt" dir="t"/>
            </a:scene3d>
            <a:sp3d>
              <a:bevelB w="38100" h="38100"/>
            </a:sp3d>
          </a:bodyPr>
          <a:lstStyle/>
          <a:p>
            <a:pPr lvl="0" algn="ctr">
              <a:defRPr/>
            </a:pPr>
            <a:r>
              <a:rPr kumimoji="0" lang="en-US" altLang="zh-CN" sz="8000" b="1" i="0" u="none" strike="noStrike" kern="1200" cap="none" spc="-320" normalizeH="0" baseline="0" noProof="0">
                <a:ln w="19050" cap="rnd" cmpd="dbl">
                  <a:solidFill>
                    <a:schemeClr val="bg1"/>
                  </a:solidFill>
                  <a:prstDash val="dash"/>
                </a:ln>
                <a:solidFill>
                  <a:srgbClr val="DF4D6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SFU Futura_05" panose="00000800000000000000" pitchFamily="2" charset="0"/>
                <a:ea typeface="腾祥澜黑简" panose="01010104010101010101" pitchFamily="2" charset="-122"/>
              </a:rPr>
              <a:t>MẤY</a:t>
            </a:r>
            <a:r>
              <a:rPr kumimoji="0" lang="en-US" altLang="zh-CN" sz="8000" b="1" i="0" u="none" strike="noStrike" kern="1200" cap="none" spc="-320" normalizeH="0" baseline="0" noProof="0">
                <a:ln w="19050" cap="rnd" cmpd="dbl">
                  <a:solidFill>
                    <a:schemeClr val="bg1"/>
                  </a:solidFill>
                  <a:prstDash val="dash"/>
                </a:ln>
                <a:solidFill>
                  <a:srgbClr val="85B74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SFU Futura_05" panose="00000800000000000000" pitchFamily="2" charset="0"/>
                <a:ea typeface="腾祥澜黑简" panose="01010104010101010101" pitchFamily="2" charset="-122"/>
              </a:rPr>
              <a:t> </a:t>
            </a:r>
            <a:r>
              <a:rPr kumimoji="0" lang="en-US" altLang="zh-CN" sz="8000" b="1" i="0" u="none" strike="noStrike" kern="1200" cap="none" spc="-320" normalizeH="0" baseline="0" noProof="0">
                <a:ln w="19050" cap="rnd" cmpd="dbl">
                  <a:solidFill>
                    <a:schemeClr val="bg1"/>
                  </a:solidFill>
                  <a:prstDash val="dash"/>
                </a:ln>
                <a:solidFill>
                  <a:srgbClr val="C38ACC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SFU Futura_05" panose="00000800000000000000" pitchFamily="2" charset="0"/>
                <a:ea typeface="腾祥澜黑简" panose="01010104010101010101" pitchFamily="2" charset="-122"/>
              </a:rPr>
              <a:t>VÀ</a:t>
            </a:r>
            <a:r>
              <a:rPr kumimoji="0" lang="en-US" altLang="zh-CN" sz="8000" b="1" i="0" u="none" strike="noStrike" kern="1200" cap="none" spc="-320" normalizeH="0" noProof="0">
                <a:ln w="19050" cap="rnd" cmpd="dbl">
                  <a:solidFill>
                    <a:schemeClr val="bg1"/>
                  </a:solidFill>
                  <a:prstDash val="dash"/>
                </a:ln>
                <a:solidFill>
                  <a:srgbClr val="C38ACC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SFU Futura_05" panose="00000800000000000000" pitchFamily="2" charset="0"/>
                <a:ea typeface="腾祥澜黑简" panose="01010104010101010101" pitchFamily="2" charset="-122"/>
              </a:rPr>
              <a:t> </a:t>
            </a:r>
            <a:r>
              <a:rPr lang="en-US" altLang="zh-CN" sz="8000" b="1" spc="-320">
                <a:ln w="19050" cap="rnd" cmpd="dbl">
                  <a:solidFill>
                    <a:schemeClr val="bg1"/>
                  </a:solidFill>
                  <a:prstDash val="dash"/>
                </a:ln>
                <a:solidFill>
                  <a:srgbClr val="DF4D6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#9Slide03 SFU Futura_05" panose="00000800000000000000" pitchFamily="2" charset="0"/>
                <a:ea typeface="腾祥澜黑简" panose="01010104010101010101" pitchFamily="2" charset="-122"/>
              </a:rPr>
              <a:t>MẤY</a:t>
            </a:r>
            <a:endParaRPr kumimoji="0" lang="zh-CN" altLang="en-US" sz="8000" b="1" i="0" u="none" strike="noStrike" kern="1200" cap="none" spc="-320" normalizeH="0" baseline="0" noProof="0" dirty="0">
              <a:ln w="19050" cap="rnd" cmpd="dbl">
                <a:solidFill>
                  <a:schemeClr val="bg1"/>
                </a:solidFill>
                <a:prstDash val="dash"/>
              </a:ln>
              <a:solidFill>
                <a:srgbClr val="C38ACC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3 SFU Futura_05" panose="00000800000000000000" pitchFamily="2" charset="0"/>
              <a:ea typeface="腾祥澜黑简" panose="01010104010101010101" pitchFamily="2" charset="-122"/>
            </a:endParaRPr>
          </a:p>
        </p:txBody>
      </p:sp>
      <p:grpSp>
        <p:nvGrpSpPr>
          <p:cNvPr id="8" name="PD">
            <a:extLst>
              <a:ext uri="{FF2B5EF4-FFF2-40B4-BE49-F238E27FC236}">
                <a16:creationId xmlns:a16="http://schemas.microsoft.com/office/drawing/2014/main" id="{9CDFE7A9-04C4-1AFC-9657-9A051C43ED09}"/>
              </a:ext>
            </a:extLst>
          </p:cNvPr>
          <p:cNvGrpSpPr/>
          <p:nvPr userDrawn="1"/>
        </p:nvGrpSpPr>
        <p:grpSpPr>
          <a:xfrm>
            <a:off x="4319857" y="1516892"/>
            <a:ext cx="3171285" cy="1446550"/>
            <a:chOff x="2250002" y="802713"/>
            <a:chExt cx="5211149" cy="1446550"/>
          </a:xfrm>
        </p:grpSpPr>
        <p:sp>
          <p:nvSpPr>
            <p:cNvPr id="9" name="PD">
              <a:extLst>
                <a:ext uri="{FF2B5EF4-FFF2-40B4-BE49-F238E27FC236}">
                  <a16:creationId xmlns:a16="http://schemas.microsoft.com/office/drawing/2014/main" id="{88FF939F-551F-8148-FFD9-13A688D46D32}"/>
                </a:ext>
              </a:extLst>
            </p:cNvPr>
            <p:cNvSpPr txBox="1"/>
            <p:nvPr/>
          </p:nvSpPr>
          <p:spPr>
            <a:xfrm>
              <a:off x="2250002" y="802713"/>
              <a:ext cx="5211148" cy="144655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>
                  <a:ln w="190500">
                    <a:solidFill>
                      <a:srgbClr val="FFFFFF"/>
                    </a:solidFill>
                  </a:ln>
                  <a:solidFill>
                    <a:schemeClr val="bg1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字魂156号-萌趣苏打饼" panose="00000500000000000000" pitchFamily="2" charset="-122"/>
                  <a:cs typeface="字体视界-蓝瘦想哭体" panose="02010601030101010101" charset="-122"/>
                  <a:sym typeface="思源黑体 CN" panose="020B0500000000000000" pitchFamily="34" charset="-122"/>
                </a:rPr>
                <a:t>bài 5</a:t>
              </a:r>
              <a:endParaRPr kumimoji="0" lang="en-US" altLang="zh-CN" sz="8800" b="0" i="0" u="none" strike="noStrike" kern="1200" cap="none" spc="0" normalizeH="0" baseline="0" noProof="0" dirty="0">
                <a:ln w="190500">
                  <a:solidFill>
                    <a:srgbClr val="FFFFFF"/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字魂156号-萌趣苏打饼" panose="00000500000000000000" pitchFamily="2" charset="-122"/>
                <a:cs typeface="字体视界-蓝瘦想哭体" panose="02010601030101010101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10" name="PD">
              <a:extLst>
                <a:ext uri="{FF2B5EF4-FFF2-40B4-BE49-F238E27FC236}">
                  <a16:creationId xmlns:a16="http://schemas.microsoft.com/office/drawing/2014/main" id="{8604DAA0-C538-A56E-ECB6-B89C4E3FA0EF}"/>
                </a:ext>
              </a:extLst>
            </p:cNvPr>
            <p:cNvSpPr txBox="1"/>
            <p:nvPr/>
          </p:nvSpPr>
          <p:spPr>
            <a:xfrm>
              <a:off x="2250002" y="802713"/>
              <a:ext cx="5211149" cy="144655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800">
                  <a:solidFill>
                    <a:srgbClr val="39AC99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UTM Showcard" panose="02040603050506020204" pitchFamily="18" charset="0"/>
                  <a:ea typeface="字魂156号-萌趣苏打饼" panose="00000500000000000000" pitchFamily="2" charset="-122"/>
                  <a:cs typeface="字体视界-蓝瘦想哭体" panose="02010601030101010101" charset="-122"/>
                  <a:sym typeface="思源黑体 CN" panose="020B0500000000000000" pitchFamily="34" charset="-122"/>
                </a:rPr>
                <a:t>bài 5</a:t>
              </a:r>
              <a:endParaRPr lang="en-US" altLang="zh-CN" sz="8800" dirty="0">
                <a:solidFill>
                  <a:srgbClr val="39AC9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UTM Showcard" panose="02040603050506020204" pitchFamily="18" charset="0"/>
                <a:ea typeface="字魂156号-萌趣苏打饼" panose="00000500000000000000" pitchFamily="2" charset="-122"/>
                <a:cs typeface="字体视界-蓝瘦想哭体" panose="02010601030101010101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252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4444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-93467" y="761867"/>
            <a:ext cx="6463600" cy="4178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91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716133" y="5039184"/>
            <a:ext cx="3654000" cy="1056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8421185" y="-67"/>
            <a:ext cx="37708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>
            <a:off x="8945717" y="310100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 rot="1506031">
            <a:off x="6428056" y="459567"/>
            <a:ext cx="419673" cy="366556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>
            <a:off x="7623067" y="4394200"/>
            <a:ext cx="419600" cy="172800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 rot="7641468">
            <a:off x="9728549" y="6788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>
            <a:off x="-291800" y="1006002"/>
            <a:ext cx="1206733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" name="Google Shape;17;p2"/>
          <p:cNvSpPr/>
          <p:nvPr/>
        </p:nvSpPr>
        <p:spPr>
          <a:xfrm>
            <a:off x="374567" y="761852"/>
            <a:ext cx="1206733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" name="Google Shape;18;p2"/>
          <p:cNvSpPr/>
          <p:nvPr/>
        </p:nvSpPr>
        <p:spPr>
          <a:xfrm>
            <a:off x="11418551" y="539935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" name="Google Shape;19;p2"/>
          <p:cNvSpPr/>
          <p:nvPr/>
        </p:nvSpPr>
        <p:spPr>
          <a:xfrm>
            <a:off x="10866734" y="57664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" name="Google Shape;20;p2"/>
          <p:cNvSpPr/>
          <p:nvPr/>
        </p:nvSpPr>
        <p:spPr>
          <a:xfrm>
            <a:off x="995451" y="5468034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>
            <a:off x="7460934" y="6482852"/>
            <a:ext cx="1206733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" name="Google Shape;22;p2"/>
          <p:cNvSpPr/>
          <p:nvPr/>
        </p:nvSpPr>
        <p:spPr>
          <a:xfrm rot="-2700000">
            <a:off x="8786254" y="6102807"/>
            <a:ext cx="345805" cy="302037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893012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E00D40-447B-4679-94CF-9B596069A8B6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61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F4382083-5BFF-CDE2-FF67-D098B18AA2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b="2284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1" name="PHẠM DUYÊN 2 - 9Slide.vn">
            <a:extLst>
              <a:ext uri="{FF2B5EF4-FFF2-40B4-BE49-F238E27FC236}">
                <a16:creationId xmlns:a16="http://schemas.microsoft.com/office/drawing/2014/main" id="{3D1675F2-C23D-68D0-9BBF-7656F3C2EE5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flipH="1">
            <a:off x="5046346" y="90334"/>
            <a:ext cx="7401551" cy="3465226"/>
          </a:xfrm>
          <a:prstGeom prst="rect">
            <a:avLst/>
          </a:prstGeom>
        </p:spPr>
      </p:pic>
      <p:pic>
        <p:nvPicPr>
          <p:cNvPr id="32" name="PHẠM DUYÊN 4 - 9Slide.vn">
            <a:extLst>
              <a:ext uri="{FF2B5EF4-FFF2-40B4-BE49-F238E27FC236}">
                <a16:creationId xmlns:a16="http://schemas.microsoft.com/office/drawing/2014/main" id="{66AC76CB-3A03-32BE-28C9-29A9FED5CCA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913035" y="1271318"/>
            <a:ext cx="7401551" cy="3465226"/>
          </a:xfrm>
          <a:prstGeom prst="rect">
            <a:avLst/>
          </a:prstGeom>
        </p:spPr>
      </p:pic>
      <p:pic>
        <p:nvPicPr>
          <p:cNvPr id="33" name="PHẠM DUYÊN 5 - 9Slide.vn">
            <a:extLst>
              <a:ext uri="{FF2B5EF4-FFF2-40B4-BE49-F238E27FC236}">
                <a16:creationId xmlns:a16="http://schemas.microsoft.com/office/drawing/2014/main" id="{3779D96B-A542-B7C4-4C5A-0278F8C08BA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2078343" y="1578460"/>
            <a:ext cx="1228141" cy="1893089"/>
          </a:xfrm>
          <a:prstGeom prst="rect">
            <a:avLst/>
          </a:prstGeom>
        </p:spPr>
      </p:pic>
      <p:pic>
        <p:nvPicPr>
          <p:cNvPr id="34" name="PHẠM DUYÊN 7 - 9Slide.vn">
            <a:extLst>
              <a:ext uri="{FF2B5EF4-FFF2-40B4-BE49-F238E27FC236}">
                <a16:creationId xmlns:a16="http://schemas.microsoft.com/office/drawing/2014/main" id="{2EB67F5A-7AF1-6287-7B74-48B4D869CB8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 flipH="1">
            <a:off x="7359068" y="3854572"/>
            <a:ext cx="5052237" cy="2892405"/>
          </a:xfrm>
          <a:prstGeom prst="rect">
            <a:avLst/>
          </a:prstGeom>
        </p:spPr>
      </p:pic>
      <p:pic>
        <p:nvPicPr>
          <p:cNvPr id="35" name="PHẠM DUYÊN 8 - 9Slide.vn">
            <a:extLst>
              <a:ext uri="{FF2B5EF4-FFF2-40B4-BE49-F238E27FC236}">
                <a16:creationId xmlns:a16="http://schemas.microsoft.com/office/drawing/2014/main" id="{347AD17C-48AD-1817-2D04-D43F5ED93C7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9816476" y="2914112"/>
            <a:ext cx="2395427" cy="2398425"/>
          </a:xfrm>
          <a:prstGeom prst="rect">
            <a:avLst/>
          </a:prstGeom>
        </p:spPr>
      </p:pic>
      <p:pic>
        <p:nvPicPr>
          <p:cNvPr id="36" name="PHẠM DUYÊN 10 - 9Slide.vn">
            <a:extLst>
              <a:ext uri="{FF2B5EF4-FFF2-40B4-BE49-F238E27FC236}">
                <a16:creationId xmlns:a16="http://schemas.microsoft.com/office/drawing/2014/main" id="{6F36EC1F-C2FF-C94B-3095-CD7B61E86EB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4924068" y="3263561"/>
            <a:ext cx="7113428" cy="3423741"/>
          </a:xfrm>
          <a:prstGeom prst="rect">
            <a:avLst/>
          </a:prstGeom>
        </p:spPr>
      </p:pic>
      <p:pic>
        <p:nvPicPr>
          <p:cNvPr id="37" name="PHẠM DUYÊN 11 - 9Slide.vn">
            <a:extLst>
              <a:ext uri="{FF2B5EF4-FFF2-40B4-BE49-F238E27FC236}">
                <a16:creationId xmlns:a16="http://schemas.microsoft.com/office/drawing/2014/main" id="{67AF5684-8FC2-E654-6CB3-DF408A8DD94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-85239" y="4172486"/>
            <a:ext cx="5068484" cy="2901707"/>
          </a:xfrm>
          <a:prstGeom prst="rect">
            <a:avLst/>
          </a:prstGeom>
        </p:spPr>
      </p:pic>
      <p:pic>
        <p:nvPicPr>
          <p:cNvPr id="38" name="PHẠM DUYÊN 12 - 9Slide.vn">
            <a:extLst>
              <a:ext uri="{FF2B5EF4-FFF2-40B4-BE49-F238E27FC236}">
                <a16:creationId xmlns:a16="http://schemas.microsoft.com/office/drawing/2014/main" id="{34FE58C5-6E67-E1F4-F9B5-955EB7244BD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flipH="1">
            <a:off x="580642" y="3536385"/>
            <a:ext cx="7760774" cy="3702536"/>
          </a:xfrm>
          <a:prstGeom prst="rect">
            <a:avLst/>
          </a:prstGeom>
        </p:spPr>
      </p:pic>
      <p:pic>
        <p:nvPicPr>
          <p:cNvPr id="39" name="PHẠM DUYÊN 13 - 9Slide.vn">
            <a:extLst>
              <a:ext uri="{FF2B5EF4-FFF2-40B4-BE49-F238E27FC236}">
                <a16:creationId xmlns:a16="http://schemas.microsoft.com/office/drawing/2014/main" id="{84A301BE-E015-3BD1-CD27-FFE016A2CA8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-64498" y="3186364"/>
            <a:ext cx="1926339" cy="1928749"/>
          </a:xfrm>
          <a:prstGeom prst="rect">
            <a:avLst/>
          </a:prstGeom>
        </p:spPr>
      </p:pic>
      <p:pic>
        <p:nvPicPr>
          <p:cNvPr id="40" name="PHẠM DUYÊN 14 - 9Slide.vn">
            <a:extLst>
              <a:ext uri="{FF2B5EF4-FFF2-40B4-BE49-F238E27FC236}">
                <a16:creationId xmlns:a16="http://schemas.microsoft.com/office/drawing/2014/main" id="{5B5E0A78-8D46-5E63-BF7B-509034BDB65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5202154" y="5084723"/>
            <a:ext cx="1887428" cy="1889788"/>
          </a:xfrm>
          <a:prstGeom prst="rect">
            <a:avLst/>
          </a:prstGeom>
        </p:spPr>
      </p:pic>
      <p:pic>
        <p:nvPicPr>
          <p:cNvPr id="41" name="PHẠM DUYÊN 15 - 9Slide.vn">
            <a:extLst>
              <a:ext uri="{FF2B5EF4-FFF2-40B4-BE49-F238E27FC236}">
                <a16:creationId xmlns:a16="http://schemas.microsoft.com/office/drawing/2014/main" id="{BF155696-13C8-7F0B-C329-42A80CF4A00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flipV="1">
            <a:off x="5778166" y="5743694"/>
            <a:ext cx="2640954" cy="1259955"/>
          </a:xfrm>
          <a:prstGeom prst="rect">
            <a:avLst/>
          </a:prstGeom>
        </p:spPr>
      </p:pic>
      <p:pic>
        <p:nvPicPr>
          <p:cNvPr id="42" name="PHẠM DUYÊN 16 - 9Slide.vn">
            <a:extLst>
              <a:ext uri="{FF2B5EF4-FFF2-40B4-BE49-F238E27FC236}">
                <a16:creationId xmlns:a16="http://schemas.microsoft.com/office/drawing/2014/main" id="{C2AE4FE6-134B-B050-ECD3-4C530B8427C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flipV="1">
            <a:off x="2010318" y="3017125"/>
            <a:ext cx="7760774" cy="3702536"/>
          </a:xfrm>
          <a:prstGeom prst="rect">
            <a:avLst/>
          </a:prstGeom>
        </p:spPr>
      </p:pic>
      <p:pic>
        <p:nvPicPr>
          <p:cNvPr id="43" name="PHẠM DUYÊN 17 - 9Slide.vn">
            <a:extLst>
              <a:ext uri="{FF2B5EF4-FFF2-40B4-BE49-F238E27FC236}">
                <a16:creationId xmlns:a16="http://schemas.microsoft.com/office/drawing/2014/main" id="{04537F24-82BC-9C61-F7CA-192A8A78D81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flipV="1">
            <a:off x="8121140" y="5946679"/>
            <a:ext cx="2157213" cy="1029171"/>
          </a:xfrm>
          <a:prstGeom prst="rect">
            <a:avLst/>
          </a:prstGeom>
        </p:spPr>
      </p:pic>
      <p:pic>
        <p:nvPicPr>
          <p:cNvPr id="44" name="PHẠM DUYÊN 18 - 9Slide.vn">
            <a:extLst>
              <a:ext uri="{FF2B5EF4-FFF2-40B4-BE49-F238E27FC236}">
                <a16:creationId xmlns:a16="http://schemas.microsoft.com/office/drawing/2014/main" id="{F8020FA9-7CDD-110C-19D7-E8A8296548C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flipV="1">
            <a:off x="9527071" y="5623339"/>
            <a:ext cx="2857974" cy="1363492"/>
          </a:xfrm>
          <a:prstGeom prst="rect">
            <a:avLst/>
          </a:prstGeom>
        </p:spPr>
      </p:pic>
      <p:pic>
        <p:nvPicPr>
          <p:cNvPr id="45" name="PHẠM DUYÊN 15 - 9Slide.vn">
            <a:extLst>
              <a:ext uri="{FF2B5EF4-FFF2-40B4-BE49-F238E27FC236}">
                <a16:creationId xmlns:a16="http://schemas.microsoft.com/office/drawing/2014/main" id="{FAD75345-3F9E-BB86-0681-A5FD31C4056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flipV="1">
            <a:off x="4563610" y="5542070"/>
            <a:ext cx="2640954" cy="1259955"/>
          </a:xfrm>
          <a:prstGeom prst="rect">
            <a:avLst/>
          </a:prstGeom>
        </p:spPr>
      </p:pic>
      <p:pic>
        <p:nvPicPr>
          <p:cNvPr id="46" name="PHẠM DUYÊN 14 - 9Slide.vn">
            <a:extLst>
              <a:ext uri="{FF2B5EF4-FFF2-40B4-BE49-F238E27FC236}">
                <a16:creationId xmlns:a16="http://schemas.microsoft.com/office/drawing/2014/main" id="{C9336AF4-19E5-B466-4702-640C466B815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rot="5124441">
            <a:off x="2031066" y="4477384"/>
            <a:ext cx="2289044" cy="2291908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A482107B-7EFB-04C6-BAD7-AB5F74395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40"/>
          <a:stretch/>
        </p:blipFill>
        <p:spPr>
          <a:xfrm>
            <a:off x="0" y="4563140"/>
            <a:ext cx="12192000" cy="2336424"/>
          </a:xfrm>
          <a:prstGeom prst="rect">
            <a:avLst/>
          </a:prstGeom>
        </p:spPr>
      </p:pic>
      <p:pic>
        <p:nvPicPr>
          <p:cNvPr id="47" name="PHẠM DUYÊN 14 - 9Slide.vn">
            <a:extLst>
              <a:ext uri="{FF2B5EF4-FFF2-40B4-BE49-F238E27FC236}">
                <a16:creationId xmlns:a16="http://schemas.microsoft.com/office/drawing/2014/main" id="{66875669-FD3B-9538-5D02-97FCD729786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rot="5124441">
            <a:off x="238185" y="4461459"/>
            <a:ext cx="2289044" cy="2291908"/>
          </a:xfrm>
          <a:prstGeom prst="rect">
            <a:avLst/>
          </a:prstGeom>
        </p:spPr>
      </p:pic>
      <p:pic>
        <p:nvPicPr>
          <p:cNvPr id="48" name="PHẠM DUYÊN 19 - 9Slide.vn">
            <a:extLst>
              <a:ext uri="{FF2B5EF4-FFF2-40B4-BE49-F238E27FC236}">
                <a16:creationId xmlns:a16="http://schemas.microsoft.com/office/drawing/2014/main" id="{E22F79F2-93A0-62C7-22E9-670C2073DD0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256285">
            <a:off x="41440" y="3764742"/>
            <a:ext cx="2284530" cy="2991646"/>
          </a:xfrm>
          <a:prstGeom prst="rect">
            <a:avLst/>
          </a:prstGeom>
        </p:spPr>
      </p:pic>
      <p:pic>
        <p:nvPicPr>
          <p:cNvPr id="49" name="PHẠM DUYÊN 14 - 9Slide.vn">
            <a:extLst>
              <a:ext uri="{FF2B5EF4-FFF2-40B4-BE49-F238E27FC236}">
                <a16:creationId xmlns:a16="http://schemas.microsoft.com/office/drawing/2014/main" id="{2DF1DA0B-B4EE-E669-3D92-513B719EB43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rot="5124441">
            <a:off x="8746857" y="4562826"/>
            <a:ext cx="2289044" cy="2291908"/>
          </a:xfrm>
          <a:prstGeom prst="rect">
            <a:avLst/>
          </a:prstGeom>
        </p:spPr>
      </p:pic>
      <p:pic>
        <p:nvPicPr>
          <p:cNvPr id="50" name="PHẠM DUYÊN 24 - 9Slide.vn">
            <a:extLst>
              <a:ext uri="{FF2B5EF4-FFF2-40B4-BE49-F238E27FC236}">
                <a16:creationId xmlns:a16="http://schemas.microsoft.com/office/drawing/2014/main" id="{AC8E9FA4-BC8F-D58C-F0A7-4F9942F0EE22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7705458" y="5261558"/>
            <a:ext cx="1751787" cy="1526244"/>
          </a:xfrm>
          <a:prstGeom prst="rect">
            <a:avLst/>
          </a:prstGeom>
        </p:spPr>
      </p:pic>
      <p:pic>
        <p:nvPicPr>
          <p:cNvPr id="51" name="PHẠM DUYÊN 20 - 9Slide.vn">
            <a:extLst>
              <a:ext uri="{FF2B5EF4-FFF2-40B4-BE49-F238E27FC236}">
                <a16:creationId xmlns:a16="http://schemas.microsoft.com/office/drawing/2014/main" id="{8EA397F7-8E7C-4E31-2C52-2137BF891A2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456074" y="4024190"/>
            <a:ext cx="1645920" cy="2743200"/>
          </a:xfrm>
          <a:prstGeom prst="rect">
            <a:avLst/>
          </a:prstGeom>
        </p:spPr>
      </p:pic>
      <p:pic>
        <p:nvPicPr>
          <p:cNvPr id="52" name="PHẠM DUYÊN 23 - 9Slide.vn">
            <a:extLst>
              <a:ext uri="{FF2B5EF4-FFF2-40B4-BE49-F238E27FC236}">
                <a16:creationId xmlns:a16="http://schemas.microsoft.com/office/drawing/2014/main" id="{7A718ADE-1665-D7C4-0A82-46BB60A9CCF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>
          <a:xfrm>
            <a:off x="2333992" y="4036306"/>
            <a:ext cx="3309419" cy="2833689"/>
          </a:xfrm>
          <a:prstGeom prst="rect">
            <a:avLst/>
          </a:prstGeom>
        </p:spPr>
      </p:pic>
      <p:pic>
        <p:nvPicPr>
          <p:cNvPr id="53" name="PHẠM DUYÊN 25 - 9Slide.vn">
            <a:extLst>
              <a:ext uri="{FF2B5EF4-FFF2-40B4-BE49-F238E27FC236}">
                <a16:creationId xmlns:a16="http://schemas.microsoft.com/office/drawing/2014/main" id="{F6046D38-1D14-4D18-0838-B58BB0C749F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877961" y="5720468"/>
            <a:ext cx="950249" cy="1051451"/>
          </a:xfrm>
          <a:prstGeom prst="rect">
            <a:avLst/>
          </a:prstGeom>
        </p:spPr>
      </p:pic>
      <p:pic>
        <p:nvPicPr>
          <p:cNvPr id="54" name="PHẠM DUYÊN 22 - 9Slide.vn">
            <a:extLst>
              <a:ext uri="{FF2B5EF4-FFF2-40B4-BE49-F238E27FC236}">
                <a16:creationId xmlns:a16="http://schemas.microsoft.com/office/drawing/2014/main" id="{FD2AE618-FE2C-E7AA-16CD-A37945F28B2D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5400000" flipH="1">
            <a:off x="5322349" y="207197"/>
            <a:ext cx="6850501" cy="6451699"/>
          </a:xfrm>
          <a:prstGeom prst="rect">
            <a:avLst/>
          </a:prstGeom>
        </p:spPr>
      </p:pic>
      <p:pic>
        <p:nvPicPr>
          <p:cNvPr id="55" name="PHẠM DUYÊN 21 - 9Slide.vn">
            <a:extLst>
              <a:ext uri="{FF2B5EF4-FFF2-40B4-BE49-F238E27FC236}">
                <a16:creationId xmlns:a16="http://schemas.microsoft.com/office/drawing/2014/main" id="{8A9366E1-D415-EA3F-403C-57A9F7F94EF6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3320" y="-20238"/>
            <a:ext cx="6096000" cy="6808040"/>
          </a:xfrm>
          <a:prstGeom prst="rect">
            <a:avLst/>
          </a:prstGeom>
        </p:spPr>
      </p:pic>
      <p:pic>
        <p:nvPicPr>
          <p:cNvPr id="4" name="Picture 29">
            <a:extLst>
              <a:ext uri="{FF2B5EF4-FFF2-40B4-BE49-F238E27FC236}">
                <a16:creationId xmlns:a16="http://schemas.microsoft.com/office/drawing/2014/main" id="{2BAF73FE-2E17-8DD8-3C2A-27A2174E3329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lum bright="70000" contrast="-70000"/>
          </a:blip>
          <a:srcRect/>
          <a:stretch>
            <a:fillRect/>
          </a:stretch>
        </p:blipFill>
        <p:spPr>
          <a:xfrm>
            <a:off x="2215613" y="929156"/>
            <a:ext cx="7760774" cy="40550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5844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B9FC2272-52E9-0A78-C347-080EA8B28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812" b="7812"/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11825BE2-D15D-2F66-E771-4B095C9FAE3D}"/>
              </a:ext>
            </a:extLst>
          </p:cNvPr>
          <p:cNvGrpSpPr/>
          <p:nvPr userDrawn="1"/>
        </p:nvGrpSpPr>
        <p:grpSpPr>
          <a:xfrm>
            <a:off x="-85239" y="2914112"/>
            <a:ext cx="12764174" cy="4456333"/>
            <a:chOff x="-85239" y="2914112"/>
            <a:chExt cx="12764174" cy="4456333"/>
          </a:xfrm>
        </p:grpSpPr>
        <p:pic>
          <p:nvPicPr>
            <p:cNvPr id="3" name="PHẠM DUYÊN 5 - 9Slide.vn">
              <a:extLst>
                <a:ext uri="{FF2B5EF4-FFF2-40B4-BE49-F238E27FC236}">
                  <a16:creationId xmlns:a16="http://schemas.microsoft.com/office/drawing/2014/main" id="{E8A46811-72DF-8A4F-1E87-66CA675494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>
              <a:fillRect/>
            </a:stretch>
          </p:blipFill>
          <p:spPr>
            <a:xfrm>
              <a:off x="1761403" y="2950350"/>
              <a:ext cx="1228141" cy="1893089"/>
            </a:xfrm>
            <a:prstGeom prst="rect">
              <a:avLst/>
            </a:prstGeom>
          </p:spPr>
        </p:pic>
        <p:pic>
          <p:nvPicPr>
            <p:cNvPr id="4" name="PHẠM DUYÊN 7 - 9Slide.vn">
              <a:extLst>
                <a:ext uri="{FF2B5EF4-FFF2-40B4-BE49-F238E27FC236}">
                  <a16:creationId xmlns:a16="http://schemas.microsoft.com/office/drawing/2014/main" id="{1A8E96F6-0571-76AF-A4D3-1D4F725B9B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>
              <a:fillRect/>
            </a:stretch>
          </p:blipFill>
          <p:spPr>
            <a:xfrm flipH="1">
              <a:off x="7359068" y="3854572"/>
              <a:ext cx="5052237" cy="2892405"/>
            </a:xfrm>
            <a:prstGeom prst="rect">
              <a:avLst/>
            </a:prstGeom>
          </p:spPr>
        </p:pic>
        <p:pic>
          <p:nvPicPr>
            <p:cNvPr id="5" name="PHẠM DUYÊN 8 - 9Slide.vn">
              <a:extLst>
                <a:ext uri="{FF2B5EF4-FFF2-40B4-BE49-F238E27FC236}">
                  <a16:creationId xmlns:a16="http://schemas.microsoft.com/office/drawing/2014/main" id="{ED022F83-0C8A-7E8E-B898-E5CEACEDA0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>
            <a:xfrm>
              <a:off x="9816476" y="2914112"/>
              <a:ext cx="2395427" cy="2398425"/>
            </a:xfrm>
            <a:prstGeom prst="rect">
              <a:avLst/>
            </a:prstGeom>
          </p:spPr>
        </p:pic>
        <p:pic>
          <p:nvPicPr>
            <p:cNvPr id="13" name="PHẠM DUYÊN 10 - 9Slide.vn">
              <a:extLst>
                <a:ext uri="{FF2B5EF4-FFF2-40B4-BE49-F238E27FC236}">
                  <a16:creationId xmlns:a16="http://schemas.microsoft.com/office/drawing/2014/main" id="{0C318F6B-537B-9C14-D23F-47958C2DF5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>
              <a:fillRect/>
            </a:stretch>
          </p:blipFill>
          <p:spPr>
            <a:xfrm>
              <a:off x="4924068" y="3263561"/>
              <a:ext cx="7113428" cy="3423741"/>
            </a:xfrm>
            <a:prstGeom prst="rect">
              <a:avLst/>
            </a:prstGeom>
          </p:spPr>
        </p:pic>
        <p:pic>
          <p:nvPicPr>
            <p:cNvPr id="14" name="PHẠM DUYÊN 11 - 9Slide.vn">
              <a:extLst>
                <a:ext uri="{FF2B5EF4-FFF2-40B4-BE49-F238E27FC236}">
                  <a16:creationId xmlns:a16="http://schemas.microsoft.com/office/drawing/2014/main" id="{3B615073-53C8-08A7-BF53-70164499B1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>
              <a:fillRect/>
            </a:stretch>
          </p:blipFill>
          <p:spPr>
            <a:xfrm>
              <a:off x="-85239" y="4172486"/>
              <a:ext cx="5068484" cy="2901707"/>
            </a:xfrm>
            <a:prstGeom prst="rect">
              <a:avLst/>
            </a:prstGeom>
          </p:spPr>
        </p:pic>
        <p:pic>
          <p:nvPicPr>
            <p:cNvPr id="15" name="PHẠM DUYÊN 12 - 9Slide.vn">
              <a:extLst>
                <a:ext uri="{FF2B5EF4-FFF2-40B4-BE49-F238E27FC236}">
                  <a16:creationId xmlns:a16="http://schemas.microsoft.com/office/drawing/2014/main" id="{1B5B6A1C-0F6F-706E-FE1B-BD49D03B26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>
              <a:fillRect/>
            </a:stretch>
          </p:blipFill>
          <p:spPr>
            <a:xfrm flipH="1">
              <a:off x="580642" y="3536385"/>
              <a:ext cx="7760774" cy="3702536"/>
            </a:xfrm>
            <a:prstGeom prst="rect">
              <a:avLst/>
            </a:prstGeom>
          </p:spPr>
        </p:pic>
        <p:pic>
          <p:nvPicPr>
            <p:cNvPr id="16" name="PHẠM DUYÊN 13 - 9Slide.vn">
              <a:extLst>
                <a:ext uri="{FF2B5EF4-FFF2-40B4-BE49-F238E27FC236}">
                  <a16:creationId xmlns:a16="http://schemas.microsoft.com/office/drawing/2014/main" id="{ABDCF3CD-EECE-AC6A-B944-6DDFC1D9A1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>
            <a:xfrm>
              <a:off x="-64498" y="3186364"/>
              <a:ext cx="1926339" cy="1928749"/>
            </a:xfrm>
            <a:prstGeom prst="rect">
              <a:avLst/>
            </a:prstGeom>
          </p:spPr>
        </p:pic>
        <p:pic>
          <p:nvPicPr>
            <p:cNvPr id="17" name="PHẠM DUYÊN 14 - 9Slide.vn">
              <a:extLst>
                <a:ext uri="{FF2B5EF4-FFF2-40B4-BE49-F238E27FC236}">
                  <a16:creationId xmlns:a16="http://schemas.microsoft.com/office/drawing/2014/main" id="{2ED2F100-AF2E-22A7-42A5-ABC4C2068E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>
            <a:xfrm>
              <a:off x="5202154" y="5084723"/>
              <a:ext cx="1887428" cy="1889788"/>
            </a:xfrm>
            <a:prstGeom prst="rect">
              <a:avLst/>
            </a:prstGeom>
          </p:spPr>
        </p:pic>
        <p:pic>
          <p:nvPicPr>
            <p:cNvPr id="18" name="PHẠM DUYÊN 15 - 9Slide.vn">
              <a:extLst>
                <a:ext uri="{FF2B5EF4-FFF2-40B4-BE49-F238E27FC236}">
                  <a16:creationId xmlns:a16="http://schemas.microsoft.com/office/drawing/2014/main" id="{6161EE5A-4D3C-A64D-9D6C-C39A2F4A1B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>
              <a:fillRect/>
            </a:stretch>
          </p:blipFill>
          <p:spPr>
            <a:xfrm flipV="1">
              <a:off x="5778166" y="5743694"/>
              <a:ext cx="2640954" cy="1259955"/>
            </a:xfrm>
            <a:prstGeom prst="rect">
              <a:avLst/>
            </a:prstGeom>
          </p:spPr>
        </p:pic>
        <p:pic>
          <p:nvPicPr>
            <p:cNvPr id="19" name="PHẠM DUYÊN 16 - 9Slide.vn">
              <a:extLst>
                <a:ext uri="{FF2B5EF4-FFF2-40B4-BE49-F238E27FC236}">
                  <a16:creationId xmlns:a16="http://schemas.microsoft.com/office/drawing/2014/main" id="{A5027BE7-ED37-1445-A036-FECB3B6ADB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>
              <a:fillRect/>
            </a:stretch>
          </p:blipFill>
          <p:spPr>
            <a:xfrm flipV="1">
              <a:off x="2010318" y="3017125"/>
              <a:ext cx="7760774" cy="3702536"/>
            </a:xfrm>
            <a:prstGeom prst="rect">
              <a:avLst/>
            </a:prstGeom>
          </p:spPr>
        </p:pic>
        <p:pic>
          <p:nvPicPr>
            <p:cNvPr id="20" name="PHẠM DUYÊN 17 - 9Slide.vn">
              <a:extLst>
                <a:ext uri="{FF2B5EF4-FFF2-40B4-BE49-F238E27FC236}">
                  <a16:creationId xmlns:a16="http://schemas.microsoft.com/office/drawing/2014/main" id="{ACB35A09-69BA-C444-7732-49438ACB70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>
              <a:fillRect/>
            </a:stretch>
          </p:blipFill>
          <p:spPr>
            <a:xfrm flipV="1">
              <a:off x="8121140" y="5946679"/>
              <a:ext cx="2157213" cy="1029171"/>
            </a:xfrm>
            <a:prstGeom prst="rect">
              <a:avLst/>
            </a:prstGeom>
          </p:spPr>
        </p:pic>
        <p:pic>
          <p:nvPicPr>
            <p:cNvPr id="21" name="PHẠM DUYÊN 18 - 9Slide.vn">
              <a:extLst>
                <a:ext uri="{FF2B5EF4-FFF2-40B4-BE49-F238E27FC236}">
                  <a16:creationId xmlns:a16="http://schemas.microsoft.com/office/drawing/2014/main" id="{7D8267FB-6EFB-BCD7-07EC-BAB79BC86B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>
              <a:fillRect/>
            </a:stretch>
          </p:blipFill>
          <p:spPr>
            <a:xfrm flipV="1">
              <a:off x="9527071" y="5623339"/>
              <a:ext cx="2857974" cy="1363492"/>
            </a:xfrm>
            <a:prstGeom prst="rect">
              <a:avLst/>
            </a:prstGeom>
          </p:spPr>
        </p:pic>
        <p:pic>
          <p:nvPicPr>
            <p:cNvPr id="22" name="PHẠM DUYÊN 15 - 9Slide.vn">
              <a:extLst>
                <a:ext uri="{FF2B5EF4-FFF2-40B4-BE49-F238E27FC236}">
                  <a16:creationId xmlns:a16="http://schemas.microsoft.com/office/drawing/2014/main" id="{8ACB05DA-F902-BC6E-6DA3-CCEC7A1FE9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>
              <a:fillRect/>
            </a:stretch>
          </p:blipFill>
          <p:spPr>
            <a:xfrm flipV="1">
              <a:off x="4563610" y="5542070"/>
              <a:ext cx="2640954" cy="1259955"/>
            </a:xfrm>
            <a:prstGeom prst="rect">
              <a:avLst/>
            </a:prstGeom>
          </p:spPr>
        </p:pic>
        <p:pic>
          <p:nvPicPr>
            <p:cNvPr id="23" name="PHẠM DUYÊN 14 - 9Slide.vn">
              <a:extLst>
                <a:ext uri="{FF2B5EF4-FFF2-40B4-BE49-F238E27FC236}">
                  <a16:creationId xmlns:a16="http://schemas.microsoft.com/office/drawing/2014/main" id="{98D7A352-4FCC-6907-755A-F24703E5E8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>
            <a:xfrm rot="5124441">
              <a:off x="2031066" y="4477384"/>
              <a:ext cx="2289044" cy="2291908"/>
            </a:xfrm>
            <a:prstGeom prst="rect">
              <a:avLst/>
            </a:prstGeom>
          </p:spPr>
        </p:pic>
        <p:pic>
          <p:nvPicPr>
            <p:cNvPr id="24" name="PHẠM DUYÊN 14 - 9Slide.vn">
              <a:extLst>
                <a:ext uri="{FF2B5EF4-FFF2-40B4-BE49-F238E27FC236}">
                  <a16:creationId xmlns:a16="http://schemas.microsoft.com/office/drawing/2014/main" id="{ADDD2704-F61E-EFB1-2B4E-15553F6BA0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>
            <a:xfrm rot="5124441">
              <a:off x="238185" y="4461459"/>
              <a:ext cx="2289044" cy="2291908"/>
            </a:xfrm>
            <a:prstGeom prst="rect">
              <a:avLst/>
            </a:prstGeom>
          </p:spPr>
        </p:pic>
        <p:pic>
          <p:nvPicPr>
            <p:cNvPr id="25" name="PHẠM DUYÊN 14 - 9Slide.vn">
              <a:extLst>
                <a:ext uri="{FF2B5EF4-FFF2-40B4-BE49-F238E27FC236}">
                  <a16:creationId xmlns:a16="http://schemas.microsoft.com/office/drawing/2014/main" id="{02F27DF9-B194-760D-EC60-90D0C09337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>
            <a:xfrm rot="5124441">
              <a:off x="8746857" y="4562826"/>
              <a:ext cx="2289044" cy="2291908"/>
            </a:xfrm>
            <a:prstGeom prst="rect">
              <a:avLst/>
            </a:prstGeom>
          </p:spPr>
        </p:pic>
        <p:pic>
          <p:nvPicPr>
            <p:cNvPr id="26" name="PHẠM DUYÊN 24 - 9Slide.vn">
              <a:extLst>
                <a:ext uri="{FF2B5EF4-FFF2-40B4-BE49-F238E27FC236}">
                  <a16:creationId xmlns:a16="http://schemas.microsoft.com/office/drawing/2014/main" id="{F67DB398-3B62-18D7-07A9-ECDDC8EDA6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>
              <a:fillRect/>
            </a:stretch>
          </p:blipFill>
          <p:spPr>
            <a:xfrm>
              <a:off x="7705458" y="5261558"/>
              <a:ext cx="1751787" cy="1526244"/>
            </a:xfrm>
            <a:prstGeom prst="rect">
              <a:avLst/>
            </a:prstGeom>
          </p:spPr>
        </p:pic>
        <p:pic>
          <p:nvPicPr>
            <p:cNvPr id="27" name="PHẠM DUYÊN 20 - 9Slide.vn">
              <a:extLst>
                <a:ext uri="{FF2B5EF4-FFF2-40B4-BE49-F238E27FC236}">
                  <a16:creationId xmlns:a16="http://schemas.microsoft.com/office/drawing/2014/main" id="{8D2F1D92-276F-9DF6-2C67-51C8CB99C5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1033015" y="4044602"/>
              <a:ext cx="1645920" cy="2743200"/>
            </a:xfrm>
            <a:prstGeom prst="rect">
              <a:avLst/>
            </a:prstGeom>
          </p:spPr>
        </p:pic>
        <p:pic>
          <p:nvPicPr>
            <p:cNvPr id="28" name="PHẠM DUYÊN 23 - 9Slide.vn">
              <a:extLst>
                <a:ext uri="{FF2B5EF4-FFF2-40B4-BE49-F238E27FC236}">
                  <a16:creationId xmlns:a16="http://schemas.microsoft.com/office/drawing/2014/main" id="{95792A8B-7130-74A8-7CB2-345577D902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rcRect/>
            <a:stretch>
              <a:fillRect/>
            </a:stretch>
          </p:blipFill>
          <p:spPr>
            <a:xfrm>
              <a:off x="2637484" y="4536756"/>
              <a:ext cx="3309419" cy="2833689"/>
            </a:xfrm>
            <a:prstGeom prst="rect">
              <a:avLst/>
            </a:prstGeom>
          </p:spPr>
        </p:pic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85F57776-1D51-62C1-CA76-36AC16BA3B12}"/>
              </a:ext>
            </a:extLst>
          </p:cNvPr>
          <p:cNvSpPr/>
          <p:nvPr userDrawn="1"/>
        </p:nvSpPr>
        <p:spPr>
          <a:xfrm>
            <a:off x="270653" y="238757"/>
            <a:ext cx="11650695" cy="638048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41D2C907-E864-B9DA-7DB3-28423B715F02}"/>
              </a:ext>
            </a:extLst>
          </p:cNvPr>
          <p:cNvSpPr/>
          <p:nvPr userDrawn="1"/>
        </p:nvSpPr>
        <p:spPr>
          <a:xfrm>
            <a:off x="119013" y="129309"/>
            <a:ext cx="11943677" cy="6622472"/>
          </a:xfrm>
          <a:prstGeom prst="rect">
            <a:avLst/>
          </a:prstGeom>
          <a:noFill/>
          <a:ln w="38100">
            <a:solidFill>
              <a:schemeClr val="bg1"/>
            </a:solidFill>
            <a:prstDash val="sysDot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43B21153-C449-C7FD-7498-5E29DB262AF3}"/>
              </a:ext>
            </a:extLst>
          </p:cNvPr>
          <p:cNvSpPr/>
          <p:nvPr userDrawn="1"/>
        </p:nvSpPr>
        <p:spPr>
          <a:xfrm>
            <a:off x="764071" y="107884"/>
            <a:ext cx="566433" cy="636871"/>
          </a:xfrm>
          <a:custGeom>
            <a:avLst/>
            <a:gdLst>
              <a:gd name="connsiteX0" fmla="*/ 0 w 576208"/>
              <a:gd name="connsiteY0" fmla="*/ 0 h 613233"/>
              <a:gd name="connsiteX1" fmla="*/ 576208 w 576208"/>
              <a:gd name="connsiteY1" fmla="*/ 0 h 613233"/>
              <a:gd name="connsiteX2" fmla="*/ 576208 w 576208"/>
              <a:gd name="connsiteY2" fmla="*/ 145160 h 613233"/>
              <a:gd name="connsiteX3" fmla="*/ 576208 w 576208"/>
              <a:gd name="connsiteY3" fmla="*/ 387919 h 613233"/>
              <a:gd name="connsiteX4" fmla="*/ 576208 w 576208"/>
              <a:gd name="connsiteY4" fmla="*/ 519616 h 613233"/>
              <a:gd name="connsiteX5" fmla="*/ 481227 w 576208"/>
              <a:gd name="connsiteY5" fmla="*/ 613233 h 613233"/>
              <a:gd name="connsiteX6" fmla="*/ 94981 w 576208"/>
              <a:gd name="connsiteY6" fmla="*/ 613233 h 613233"/>
              <a:gd name="connsiteX7" fmla="*/ 0 w 576208"/>
              <a:gd name="connsiteY7" fmla="*/ 519616 h 613233"/>
              <a:gd name="connsiteX8" fmla="*/ 0 w 576208"/>
              <a:gd name="connsiteY8" fmla="*/ 387919 h 613233"/>
              <a:gd name="connsiteX9" fmla="*/ 0 w 576208"/>
              <a:gd name="connsiteY9" fmla="*/ 145160 h 613233"/>
              <a:gd name="connsiteX10" fmla="*/ 0 w 576208"/>
              <a:gd name="connsiteY10" fmla="*/ 0 h 613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76208" h="613233">
                <a:moveTo>
                  <a:pt x="0" y="0"/>
                </a:moveTo>
                <a:lnTo>
                  <a:pt x="576208" y="0"/>
                </a:lnTo>
                <a:lnTo>
                  <a:pt x="576208" y="145160"/>
                </a:lnTo>
                <a:lnTo>
                  <a:pt x="576208" y="387919"/>
                </a:lnTo>
                <a:lnTo>
                  <a:pt x="576208" y="519616"/>
                </a:lnTo>
                <a:cubicBezTo>
                  <a:pt x="576208" y="571319"/>
                  <a:pt x="533684" y="613233"/>
                  <a:pt x="481227" y="613233"/>
                </a:cubicBezTo>
                <a:lnTo>
                  <a:pt x="94981" y="613233"/>
                </a:lnTo>
                <a:cubicBezTo>
                  <a:pt x="42525" y="613233"/>
                  <a:pt x="0" y="571319"/>
                  <a:pt x="0" y="519616"/>
                </a:cubicBezTo>
                <a:lnTo>
                  <a:pt x="0" y="387919"/>
                </a:lnTo>
                <a:lnTo>
                  <a:pt x="0" y="145160"/>
                </a:lnTo>
                <a:lnTo>
                  <a:pt x="0" y="0"/>
                </a:lnTo>
                <a:close/>
              </a:path>
            </a:pathLst>
          </a:custGeom>
          <a:solidFill>
            <a:srgbClr val="B0F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PHẠM DUYÊN 5 - 9Slide.vn">
            <a:extLst>
              <a:ext uri="{FF2B5EF4-FFF2-40B4-BE49-F238E27FC236}">
                <a16:creationId xmlns:a16="http://schemas.microsoft.com/office/drawing/2014/main" id="{45FA7A13-116A-416F-1FDB-1A975A97ED3B}"/>
              </a:ext>
            </a:extLst>
          </p:cNvPr>
          <p:cNvSpPr txBox="1"/>
          <p:nvPr userDrawn="1"/>
        </p:nvSpPr>
        <p:spPr>
          <a:xfrm>
            <a:off x="778659" y="185815"/>
            <a:ext cx="534103" cy="231913"/>
          </a:xfrm>
          <a:prstGeom prst="rect">
            <a:avLst/>
          </a:prstGeom>
          <a:noFill/>
        </p:spPr>
        <p:txBody>
          <a:bodyPr wrap="square" lIns="34281" tIns="17140" rIns="34281" bIns="17140" rtlCol="0">
            <a:spAutoFit/>
          </a:bodyPr>
          <a:lstStyle>
            <a:defPPr>
              <a:defRPr lang="en-US"/>
            </a:defPPr>
            <a:lvl1pPr marL="0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5019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7003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0505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40066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7508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21010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45118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80135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87"/>
              </a:lnSpc>
            </a:pPr>
            <a:r>
              <a:rPr lang="en-US" sz="1400" dirty="0">
                <a:solidFill>
                  <a:srgbClr val="45619D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P-168" panose="020B0803050302020204" pitchFamily="34" charset="0"/>
                <a:ea typeface="AvantGarde-Demi" pitchFamily="18" charset="0"/>
                <a:cs typeface="AvantGarde-Demi" pitchFamily="18" charset="0"/>
              </a:rPr>
              <a:t>TOÁN</a:t>
            </a:r>
          </a:p>
        </p:txBody>
      </p:sp>
      <p:sp>
        <p:nvSpPr>
          <p:cNvPr id="11" name="PHẠM DUYÊN 6 - 9Slide.vn">
            <a:extLst>
              <a:ext uri="{FF2B5EF4-FFF2-40B4-BE49-F238E27FC236}">
                <a16:creationId xmlns:a16="http://schemas.microsoft.com/office/drawing/2014/main" id="{6F14086C-A6D5-7E2A-C0F7-937FFAA95AB2}"/>
              </a:ext>
            </a:extLst>
          </p:cNvPr>
          <p:cNvSpPr txBox="1"/>
          <p:nvPr userDrawn="1"/>
        </p:nvSpPr>
        <p:spPr>
          <a:xfrm>
            <a:off x="907484" y="440540"/>
            <a:ext cx="276452" cy="313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687"/>
              </a:lnSpc>
            </a:pPr>
            <a:r>
              <a:rPr lang="en-US" sz="2400" dirty="0">
                <a:solidFill>
                  <a:srgbClr val="45619D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P-167" panose="020B0803050302020204" pitchFamily="34" charset="0"/>
                <a:ea typeface="AvantGarde-Demi" pitchFamily="18" charset="0"/>
                <a:cs typeface="AvantGarde-Demi" pitchFamily="18" charset="0"/>
              </a:rPr>
              <a:t>1</a:t>
            </a:r>
          </a:p>
        </p:txBody>
      </p:sp>
      <p:pic>
        <p:nvPicPr>
          <p:cNvPr id="12" name="PHẠM DUYÊN 7 - 9Slide.vn" descr="Kết nối tri thức với cuộc sống">
            <a:extLst>
              <a:ext uri="{FF2B5EF4-FFF2-40B4-BE49-F238E27FC236}">
                <a16:creationId xmlns:a16="http://schemas.microsoft.com/office/drawing/2014/main" id="{4CEDD8BD-1843-0C4A-525C-539E7E6566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4" y="235486"/>
            <a:ext cx="433026" cy="4330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491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F6916696-4BF3-67D7-0140-6BFB31D070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812" b="7812"/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900CC790-0788-9740-F977-FE7A1CD452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 flipH="1">
            <a:off x="5046346" y="90334"/>
            <a:ext cx="7401551" cy="3465226"/>
          </a:xfrm>
          <a:prstGeom prst="rect">
            <a:avLst/>
          </a:prstGeom>
        </p:spPr>
      </p:pic>
      <p:pic>
        <p:nvPicPr>
          <p:cNvPr id="4" name="PHẠM DUYÊN 4 - 9Slide.vn">
            <a:extLst>
              <a:ext uri="{FF2B5EF4-FFF2-40B4-BE49-F238E27FC236}">
                <a16:creationId xmlns:a16="http://schemas.microsoft.com/office/drawing/2014/main" id="{1C8B8D8B-83A9-183A-D69F-47A76B18E3F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913035" y="1271318"/>
            <a:ext cx="7401551" cy="3465226"/>
          </a:xfrm>
          <a:prstGeom prst="rect">
            <a:avLst/>
          </a:prstGeom>
        </p:spPr>
      </p:pic>
      <p:pic>
        <p:nvPicPr>
          <p:cNvPr id="5" name="PHẠM DUYÊN 5 - 9Slide.vn">
            <a:extLst>
              <a:ext uri="{FF2B5EF4-FFF2-40B4-BE49-F238E27FC236}">
                <a16:creationId xmlns:a16="http://schemas.microsoft.com/office/drawing/2014/main" id="{4862DEB0-268D-6C21-415C-DC037C12C5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761403" y="2950350"/>
            <a:ext cx="1228141" cy="1893089"/>
          </a:xfrm>
          <a:prstGeom prst="rect">
            <a:avLst/>
          </a:prstGeom>
        </p:spPr>
      </p:pic>
      <p:pic>
        <p:nvPicPr>
          <p:cNvPr id="6" name="PHẠM DUYÊN 7 - 9Slide.vn">
            <a:extLst>
              <a:ext uri="{FF2B5EF4-FFF2-40B4-BE49-F238E27FC236}">
                <a16:creationId xmlns:a16="http://schemas.microsoft.com/office/drawing/2014/main" id="{0C781555-538A-F1C4-9FA9-BE0D9E3D81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 flipH="1">
            <a:off x="7359068" y="3854572"/>
            <a:ext cx="5052237" cy="2892405"/>
          </a:xfrm>
          <a:prstGeom prst="rect">
            <a:avLst/>
          </a:prstGeom>
        </p:spPr>
      </p:pic>
      <p:pic>
        <p:nvPicPr>
          <p:cNvPr id="7" name="PHẠM DUYÊN 8 - 9Slide.vn">
            <a:extLst>
              <a:ext uri="{FF2B5EF4-FFF2-40B4-BE49-F238E27FC236}">
                <a16:creationId xmlns:a16="http://schemas.microsoft.com/office/drawing/2014/main" id="{A9C9F127-3E54-6A3B-B3AD-DB0AF668470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9816476" y="2914112"/>
            <a:ext cx="2395427" cy="2398425"/>
          </a:xfrm>
          <a:prstGeom prst="rect">
            <a:avLst/>
          </a:prstGeom>
        </p:spPr>
      </p:pic>
      <p:pic>
        <p:nvPicPr>
          <p:cNvPr id="8" name="PHẠM DUYÊN 10 - 9Slide.vn">
            <a:extLst>
              <a:ext uri="{FF2B5EF4-FFF2-40B4-BE49-F238E27FC236}">
                <a16:creationId xmlns:a16="http://schemas.microsoft.com/office/drawing/2014/main" id="{E68A5AEC-E8BD-EE96-C8DA-0289F6E4285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4924068" y="3263561"/>
            <a:ext cx="7113428" cy="3423741"/>
          </a:xfrm>
          <a:prstGeom prst="rect">
            <a:avLst/>
          </a:prstGeom>
        </p:spPr>
      </p:pic>
      <p:pic>
        <p:nvPicPr>
          <p:cNvPr id="9" name="PHẠM DUYÊN 11 - 9Slide.vn">
            <a:extLst>
              <a:ext uri="{FF2B5EF4-FFF2-40B4-BE49-F238E27FC236}">
                <a16:creationId xmlns:a16="http://schemas.microsoft.com/office/drawing/2014/main" id="{D32F1B26-F520-E543-6AE9-31D1B6EB0D7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85239" y="4172486"/>
            <a:ext cx="5068484" cy="2901707"/>
          </a:xfrm>
          <a:prstGeom prst="rect">
            <a:avLst/>
          </a:prstGeom>
        </p:spPr>
      </p:pic>
      <p:pic>
        <p:nvPicPr>
          <p:cNvPr id="10" name="PHẠM DUYÊN 12 - 9Slide.vn">
            <a:extLst>
              <a:ext uri="{FF2B5EF4-FFF2-40B4-BE49-F238E27FC236}">
                <a16:creationId xmlns:a16="http://schemas.microsoft.com/office/drawing/2014/main" id="{C8FBE52A-F829-3BCA-FBAD-727E9DE5424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flipH="1">
            <a:off x="580642" y="3536385"/>
            <a:ext cx="7760774" cy="3702536"/>
          </a:xfrm>
          <a:prstGeom prst="rect">
            <a:avLst/>
          </a:prstGeom>
        </p:spPr>
      </p:pic>
      <p:pic>
        <p:nvPicPr>
          <p:cNvPr id="11" name="PHẠM DUYÊN 13 - 9Slide.vn">
            <a:extLst>
              <a:ext uri="{FF2B5EF4-FFF2-40B4-BE49-F238E27FC236}">
                <a16:creationId xmlns:a16="http://schemas.microsoft.com/office/drawing/2014/main" id="{1F4D2979-7805-292E-3BC2-0BB1EAB2D01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-64498" y="3186364"/>
            <a:ext cx="1926339" cy="1928749"/>
          </a:xfrm>
          <a:prstGeom prst="rect">
            <a:avLst/>
          </a:prstGeom>
        </p:spPr>
      </p:pic>
      <p:pic>
        <p:nvPicPr>
          <p:cNvPr id="12" name="PHẠM DUYÊN 14 - 9Slide.vn">
            <a:extLst>
              <a:ext uri="{FF2B5EF4-FFF2-40B4-BE49-F238E27FC236}">
                <a16:creationId xmlns:a16="http://schemas.microsoft.com/office/drawing/2014/main" id="{E9EA0D57-5EC6-69B1-98E7-FFD22F40E6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5202154" y="5084723"/>
            <a:ext cx="1887428" cy="1889788"/>
          </a:xfrm>
          <a:prstGeom prst="rect">
            <a:avLst/>
          </a:prstGeom>
        </p:spPr>
      </p:pic>
      <p:pic>
        <p:nvPicPr>
          <p:cNvPr id="13" name="PHẠM DUYÊN 15 - 9Slide.vn">
            <a:extLst>
              <a:ext uri="{FF2B5EF4-FFF2-40B4-BE49-F238E27FC236}">
                <a16:creationId xmlns:a16="http://schemas.microsoft.com/office/drawing/2014/main" id="{76EFF64E-6FBD-444C-E626-7DBE5FBEA94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flipV="1">
            <a:off x="5778166" y="5743694"/>
            <a:ext cx="2640954" cy="1259955"/>
          </a:xfrm>
          <a:prstGeom prst="rect">
            <a:avLst/>
          </a:prstGeom>
        </p:spPr>
      </p:pic>
      <p:pic>
        <p:nvPicPr>
          <p:cNvPr id="14" name="PHẠM DUYÊN 16 - 9Slide.vn">
            <a:extLst>
              <a:ext uri="{FF2B5EF4-FFF2-40B4-BE49-F238E27FC236}">
                <a16:creationId xmlns:a16="http://schemas.microsoft.com/office/drawing/2014/main" id="{BD8D5A6D-ED9D-C04E-5E05-112DD059B7C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flipV="1">
            <a:off x="2010318" y="3017125"/>
            <a:ext cx="7760774" cy="3702536"/>
          </a:xfrm>
          <a:prstGeom prst="rect">
            <a:avLst/>
          </a:prstGeom>
        </p:spPr>
      </p:pic>
      <p:pic>
        <p:nvPicPr>
          <p:cNvPr id="15" name="PHẠM DUYÊN 17 - 9Slide.vn">
            <a:extLst>
              <a:ext uri="{FF2B5EF4-FFF2-40B4-BE49-F238E27FC236}">
                <a16:creationId xmlns:a16="http://schemas.microsoft.com/office/drawing/2014/main" id="{6CAF9C6B-FABF-9176-F155-D74B984CC5B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flipV="1">
            <a:off x="8121140" y="5946679"/>
            <a:ext cx="2157213" cy="1029171"/>
          </a:xfrm>
          <a:prstGeom prst="rect">
            <a:avLst/>
          </a:prstGeom>
        </p:spPr>
      </p:pic>
      <p:pic>
        <p:nvPicPr>
          <p:cNvPr id="16" name="PHẠM DUYÊN 18 - 9Slide.vn">
            <a:extLst>
              <a:ext uri="{FF2B5EF4-FFF2-40B4-BE49-F238E27FC236}">
                <a16:creationId xmlns:a16="http://schemas.microsoft.com/office/drawing/2014/main" id="{2AE647C8-9FAD-CF8D-3EB5-D8BDECD5F16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flipV="1">
            <a:off x="9527071" y="5623339"/>
            <a:ext cx="2857974" cy="1363492"/>
          </a:xfrm>
          <a:prstGeom prst="rect">
            <a:avLst/>
          </a:prstGeom>
        </p:spPr>
      </p:pic>
      <p:pic>
        <p:nvPicPr>
          <p:cNvPr id="17" name="PHẠM DUYÊN 15 - 9Slide.vn">
            <a:extLst>
              <a:ext uri="{FF2B5EF4-FFF2-40B4-BE49-F238E27FC236}">
                <a16:creationId xmlns:a16="http://schemas.microsoft.com/office/drawing/2014/main" id="{0C57CA05-58DD-F597-B556-A7CD4F95336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flipV="1">
            <a:off x="4563610" y="5542070"/>
            <a:ext cx="2640954" cy="1259955"/>
          </a:xfrm>
          <a:prstGeom prst="rect">
            <a:avLst/>
          </a:prstGeom>
        </p:spPr>
      </p:pic>
      <p:pic>
        <p:nvPicPr>
          <p:cNvPr id="18" name="PHẠM DUYÊN 14 - 9Slide.vn">
            <a:extLst>
              <a:ext uri="{FF2B5EF4-FFF2-40B4-BE49-F238E27FC236}">
                <a16:creationId xmlns:a16="http://schemas.microsoft.com/office/drawing/2014/main" id="{6B4116CF-BA2A-527F-8A86-2C70C528F3F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 rot="5124441">
            <a:off x="2031066" y="4477384"/>
            <a:ext cx="2289044" cy="2291908"/>
          </a:xfrm>
          <a:prstGeom prst="rect">
            <a:avLst/>
          </a:prstGeom>
        </p:spPr>
      </p:pic>
      <p:pic>
        <p:nvPicPr>
          <p:cNvPr id="19" name="PHẠM DUYÊN 14 - 9Slide.vn">
            <a:extLst>
              <a:ext uri="{FF2B5EF4-FFF2-40B4-BE49-F238E27FC236}">
                <a16:creationId xmlns:a16="http://schemas.microsoft.com/office/drawing/2014/main" id="{9F871E6C-BCB6-2AEB-590F-F31442849B1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 rot="5124441">
            <a:off x="238185" y="4461459"/>
            <a:ext cx="2289044" cy="2291908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60F5E824-DDAD-5C65-D2A3-E3F916E17B3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 rot="5124441">
            <a:off x="8746857" y="4562826"/>
            <a:ext cx="2289044" cy="2291908"/>
          </a:xfrm>
          <a:prstGeom prst="rect">
            <a:avLst/>
          </a:prstGeom>
        </p:spPr>
      </p:pic>
      <p:pic>
        <p:nvPicPr>
          <p:cNvPr id="21" name="PHẠM DUYÊN 24 - 9Slide.vn">
            <a:extLst>
              <a:ext uri="{FF2B5EF4-FFF2-40B4-BE49-F238E27FC236}">
                <a16:creationId xmlns:a16="http://schemas.microsoft.com/office/drawing/2014/main" id="{0AB83683-3B82-5B10-3613-16CABD4D5C4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705458" y="5261558"/>
            <a:ext cx="1751787" cy="1526244"/>
          </a:xfrm>
          <a:prstGeom prst="rect">
            <a:avLst/>
          </a:prstGeom>
        </p:spPr>
      </p:pic>
      <p:pic>
        <p:nvPicPr>
          <p:cNvPr id="22" name="PHẠM DUYÊN 20 - 9Slide.vn">
            <a:extLst>
              <a:ext uri="{FF2B5EF4-FFF2-40B4-BE49-F238E27FC236}">
                <a16:creationId xmlns:a16="http://schemas.microsoft.com/office/drawing/2014/main" id="{4D5BE135-15D4-7A41-1E13-94F9FEE0A0B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033015" y="4044602"/>
            <a:ext cx="1645920" cy="2743200"/>
          </a:xfrm>
          <a:prstGeom prst="rect">
            <a:avLst/>
          </a:prstGeom>
        </p:spPr>
      </p:pic>
      <p:pic>
        <p:nvPicPr>
          <p:cNvPr id="23" name="PHẠM DUYÊN 23 - 9Slide.vn">
            <a:extLst>
              <a:ext uri="{FF2B5EF4-FFF2-40B4-BE49-F238E27FC236}">
                <a16:creationId xmlns:a16="http://schemas.microsoft.com/office/drawing/2014/main" id="{9B3B13B0-DF6C-EDBA-3FE1-0178A31B37D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2637484" y="4536756"/>
            <a:ext cx="3309419" cy="2833689"/>
          </a:xfrm>
          <a:prstGeom prst="rect">
            <a:avLst/>
          </a:prstGeom>
        </p:spPr>
      </p:pic>
      <p:pic>
        <p:nvPicPr>
          <p:cNvPr id="24" name="PHẠM DUYÊN 22 - 9Slide.vn">
            <a:extLst>
              <a:ext uri="{FF2B5EF4-FFF2-40B4-BE49-F238E27FC236}">
                <a16:creationId xmlns:a16="http://schemas.microsoft.com/office/drawing/2014/main" id="{5D405F53-BF4F-2CFF-2E71-A52F4A3E283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400000" flipH="1">
            <a:off x="4636805" y="265155"/>
            <a:ext cx="6850501" cy="6451699"/>
          </a:xfrm>
          <a:prstGeom prst="rect">
            <a:avLst/>
          </a:prstGeom>
        </p:spPr>
      </p:pic>
      <p:pic>
        <p:nvPicPr>
          <p:cNvPr id="25" name="PHẠM DUYÊN 21 - 9Slide.vn">
            <a:extLst>
              <a:ext uri="{FF2B5EF4-FFF2-40B4-BE49-F238E27FC236}">
                <a16:creationId xmlns:a16="http://schemas.microsoft.com/office/drawing/2014/main" id="{E1767A85-A700-3EC8-483B-E9CD1FC5781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7694" y="0"/>
            <a:ext cx="6096000" cy="6808040"/>
          </a:xfrm>
          <a:prstGeom prst="rect">
            <a:avLst/>
          </a:prstGeom>
        </p:spPr>
      </p:pic>
      <p:pic>
        <p:nvPicPr>
          <p:cNvPr id="26" name="PHẠM DUYÊN 19 - 9Slide.vn">
            <a:extLst>
              <a:ext uri="{FF2B5EF4-FFF2-40B4-BE49-F238E27FC236}">
                <a16:creationId xmlns:a16="http://schemas.microsoft.com/office/drawing/2014/main" id="{4C24D80D-D8EE-F19D-FF74-C112CA245D8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256285">
            <a:off x="-568219" y="5093424"/>
            <a:ext cx="2284530" cy="2991646"/>
          </a:xfrm>
          <a:prstGeom prst="rect">
            <a:avLst/>
          </a:prstGeom>
        </p:spPr>
      </p:pic>
      <p:sp>
        <p:nvSpPr>
          <p:cNvPr id="27" name="PHẠM DUYÊN 1 - 9Slide.vn">
            <a:extLst>
              <a:ext uri="{FF2B5EF4-FFF2-40B4-BE49-F238E27FC236}">
                <a16:creationId xmlns:a16="http://schemas.microsoft.com/office/drawing/2014/main" id="{F38A8889-88F5-30E4-45CD-65C7D236296C}"/>
              </a:ext>
            </a:extLst>
          </p:cNvPr>
          <p:cNvSpPr/>
          <p:nvPr userDrawn="1"/>
        </p:nvSpPr>
        <p:spPr>
          <a:xfrm>
            <a:off x="337721" y="327216"/>
            <a:ext cx="11516559" cy="6203568"/>
          </a:xfrm>
          <a:prstGeom prst="roundRect">
            <a:avLst>
              <a:gd name="adj" fmla="val 79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HẠM DUYÊN 25 - 9Slide.vn">
            <a:extLst>
              <a:ext uri="{FF2B5EF4-FFF2-40B4-BE49-F238E27FC236}">
                <a16:creationId xmlns:a16="http://schemas.microsoft.com/office/drawing/2014/main" id="{3B3B7A82-FF6F-C7FF-AF40-609AE0B332B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20898053">
            <a:off x="90917" y="110699"/>
            <a:ext cx="675682" cy="74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147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5513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66481-F7E0-49DF-B0F6-D22528BA7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81C0A-BEB5-476A-8E2E-71DAD99C48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DD6DDE-7E0C-42AB-8443-6DAF3B99C6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9B7FAD-CFDB-4E74-A745-F21D0926D1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A9AF96-4B73-4684-9FA7-FBD0CA13D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A05484-8408-4A33-9D76-90349FC8B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56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1EBA6-FC2D-426D-80BC-81C252834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D5F1B6-FD5F-46E6-AD2A-19BE0AAAF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EF51A6-9F69-43F5-861B-FD987AAD8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E120C5-6B8A-40F5-BF85-59B4794773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18737D-6FD0-483F-AD62-C447005D8F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E064BA-85EB-4961-8792-F7C22B5560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C2F2C5-D9D1-4AE8-9E90-7D94B30E4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59C9B8-7CAF-4645-81F3-4ECE611BF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984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A5683-3966-4032-BBCC-116731EC4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7C29A1-98D2-443A-8BAA-91A050076C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F8B8D3-9829-4031-9BF3-066788E0C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32A631-FB59-498C-8D63-925064780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156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A18CF3-AB85-43AA-B46D-11284B2B62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0D7CCB-0290-41ED-970E-8FD5C9546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B5C312-3AF9-4560-B71A-997B15883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81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A452B8-9977-803B-D088-0C57A0D97B9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744553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9.pn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9.pn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9.pn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slide" Target="slide9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audio" Target="../media/audio2.wav"/><Relationship Id="rId7" Type="http://schemas.openxmlformats.org/officeDocument/2006/relationships/image" Target="../media/image35.jpeg"/><Relationship Id="rId12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png"/><Relationship Id="rId11" Type="http://schemas.openxmlformats.org/officeDocument/2006/relationships/slide" Target="slide5.xml"/><Relationship Id="rId5" Type="http://schemas.openxmlformats.org/officeDocument/2006/relationships/image" Target="../media/image29.gif"/><Relationship Id="rId10" Type="http://schemas.openxmlformats.org/officeDocument/2006/relationships/image" Target="../media/image38.png"/><Relationship Id="rId4" Type="http://schemas.openxmlformats.org/officeDocument/2006/relationships/image" Target="../media/image30.jpg"/><Relationship Id="rId9" Type="http://schemas.openxmlformats.org/officeDocument/2006/relationships/image" Target="../media/image3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audio" Target="../media/audio2.wav"/><Relationship Id="rId7" Type="http://schemas.openxmlformats.org/officeDocument/2006/relationships/image" Target="../media/image35.jpeg"/><Relationship Id="rId12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png"/><Relationship Id="rId11" Type="http://schemas.openxmlformats.org/officeDocument/2006/relationships/slide" Target="slide6.xml"/><Relationship Id="rId5" Type="http://schemas.openxmlformats.org/officeDocument/2006/relationships/image" Target="../media/image29.gif"/><Relationship Id="rId10" Type="http://schemas.openxmlformats.org/officeDocument/2006/relationships/image" Target="../media/image41.png"/><Relationship Id="rId4" Type="http://schemas.openxmlformats.org/officeDocument/2006/relationships/image" Target="../media/image30.jpg"/><Relationship Id="rId9" Type="http://schemas.openxmlformats.org/officeDocument/2006/relationships/image" Target="../media/image3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audio" Target="../media/audio2.wav"/><Relationship Id="rId7" Type="http://schemas.openxmlformats.org/officeDocument/2006/relationships/image" Target="../media/image35.jpeg"/><Relationship Id="rId12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png"/><Relationship Id="rId11" Type="http://schemas.openxmlformats.org/officeDocument/2006/relationships/slide" Target="slide7.xml"/><Relationship Id="rId5" Type="http://schemas.openxmlformats.org/officeDocument/2006/relationships/image" Target="../media/image29.gif"/><Relationship Id="rId10" Type="http://schemas.openxmlformats.org/officeDocument/2006/relationships/image" Target="../media/image43.png"/><Relationship Id="rId4" Type="http://schemas.openxmlformats.org/officeDocument/2006/relationships/image" Target="../media/image30.jpg"/><Relationship Id="rId9" Type="http://schemas.openxmlformats.org/officeDocument/2006/relationships/image" Target="../media/image3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audio" Target="../media/audio2.wav"/><Relationship Id="rId7" Type="http://schemas.openxmlformats.org/officeDocument/2006/relationships/image" Target="../media/image35.jpeg"/><Relationship Id="rId12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3.png"/><Relationship Id="rId11" Type="http://schemas.openxmlformats.org/officeDocument/2006/relationships/slide" Target="slide8.xml"/><Relationship Id="rId5" Type="http://schemas.openxmlformats.org/officeDocument/2006/relationships/image" Target="../media/image29.gif"/><Relationship Id="rId10" Type="http://schemas.openxmlformats.org/officeDocument/2006/relationships/image" Target="../media/image45.png"/><Relationship Id="rId4" Type="http://schemas.openxmlformats.org/officeDocument/2006/relationships/image" Target="../media/image30.jpg"/><Relationship Id="rId9" Type="http://schemas.openxmlformats.org/officeDocument/2006/relationships/image" Target="../media/image3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openxmlformats.org/officeDocument/2006/relationships/image" Target="../media/image29.gif"/><Relationship Id="rId12" Type="http://schemas.openxmlformats.org/officeDocument/2006/relationships/image" Target="../media/image4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png"/><Relationship Id="rId11" Type="http://schemas.openxmlformats.org/officeDocument/2006/relationships/image" Target="../media/image37.gif"/><Relationship Id="rId5" Type="http://schemas.openxmlformats.org/officeDocument/2006/relationships/image" Target="../media/image30.jpg"/><Relationship Id="rId10" Type="http://schemas.openxmlformats.org/officeDocument/2006/relationships/image" Target="../media/image36.jpeg"/><Relationship Id="rId4" Type="http://schemas.openxmlformats.org/officeDocument/2006/relationships/audio" Target="../media/audio3.wav"/><Relationship Id="rId9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B88F41D6-0864-AAC3-0B01-C2EF68533FEA}"/>
              </a:ext>
            </a:extLst>
          </p:cNvPr>
          <p:cNvSpPr txBox="1"/>
          <p:nvPr/>
        </p:nvSpPr>
        <p:spPr>
          <a:xfrm>
            <a:off x="5581275" y="4159737"/>
            <a:ext cx="1082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Quicksand" panose="00000500000000000000" pitchFamily="2" charset="0"/>
              </a:rPr>
              <a:t>TIẾT 2</a:t>
            </a:r>
          </a:p>
        </p:txBody>
      </p:sp>
      <p:grpSp>
        <p:nvGrpSpPr>
          <p:cNvPr id="5" name="PHẠM DUYÊN 2 - 9Slide.vn">
            <a:extLst>
              <a:ext uri="{FF2B5EF4-FFF2-40B4-BE49-F238E27FC236}">
                <a16:creationId xmlns:a16="http://schemas.microsoft.com/office/drawing/2014/main" id="{4A6D51A0-61FE-2B92-BF5B-AF3ED183FF38}"/>
              </a:ext>
            </a:extLst>
          </p:cNvPr>
          <p:cNvGrpSpPr/>
          <p:nvPr/>
        </p:nvGrpSpPr>
        <p:grpSpPr>
          <a:xfrm>
            <a:off x="1068210" y="224417"/>
            <a:ext cx="2895602" cy="535386"/>
            <a:chOff x="4835046" y="3447431"/>
            <a:chExt cx="3010835" cy="556691"/>
          </a:xfr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2">
              <a:extLst>
                <a:ext uri="{FF2B5EF4-FFF2-40B4-BE49-F238E27FC236}">
                  <a16:creationId xmlns:a16="http://schemas.microsoft.com/office/drawing/2014/main" id="{F6497227-0246-8669-EF09-A4EE531ADB19}"/>
                </a:ext>
              </a:extLst>
            </p:cNvPr>
            <p:cNvSpPr/>
            <p:nvPr/>
          </p:nvSpPr>
          <p:spPr>
            <a:xfrm>
              <a:off x="4835046" y="3490555"/>
              <a:ext cx="513567" cy="513567"/>
            </a:xfrm>
            <a:prstGeom prst="ellipse">
              <a:avLst/>
            </a:prstGeom>
            <a:solidFill>
              <a:srgbClr val="FFDE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2">
                      <a:lumMod val="50000"/>
                    </a:schemeClr>
                  </a:solidFill>
                  <a:latin typeface="+mj-lt"/>
                  <a:ea typeface="字魂70号-灵悦黑体" panose="00000500000000000000" pitchFamily="2" charset="-122"/>
                </a:rPr>
                <a:t>T</a:t>
              </a:r>
              <a:endParaRPr lang="zh-CN" altLang="en-US" sz="2800" dirty="0">
                <a:solidFill>
                  <a:schemeClr val="bg2">
                    <a:lumMod val="50000"/>
                  </a:schemeClr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8" name="3">
              <a:extLst>
                <a:ext uri="{FF2B5EF4-FFF2-40B4-BE49-F238E27FC236}">
                  <a16:creationId xmlns:a16="http://schemas.microsoft.com/office/drawing/2014/main" id="{F61BB17D-9EBE-535E-6937-FDF5A27C7727}"/>
                </a:ext>
              </a:extLst>
            </p:cNvPr>
            <p:cNvSpPr/>
            <p:nvPr/>
          </p:nvSpPr>
          <p:spPr>
            <a:xfrm>
              <a:off x="5348613" y="3490555"/>
              <a:ext cx="513567" cy="513567"/>
            </a:xfrm>
            <a:prstGeom prst="ellipse">
              <a:avLst/>
            </a:prstGeom>
            <a:solidFill>
              <a:srgbClr val="FFDE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2">
                      <a:lumMod val="50000"/>
                    </a:schemeClr>
                  </a:solidFill>
                  <a:latin typeface="+mj-lt"/>
                  <a:ea typeface="字魂70号-灵悦黑体" panose="00000500000000000000" pitchFamily="2" charset="-122"/>
                </a:rPr>
                <a:t>O</a:t>
              </a:r>
              <a:endParaRPr lang="zh-CN" altLang="en-US" sz="2800" dirty="0">
                <a:solidFill>
                  <a:schemeClr val="bg2">
                    <a:lumMod val="50000"/>
                  </a:schemeClr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9" name="4">
              <a:extLst>
                <a:ext uri="{FF2B5EF4-FFF2-40B4-BE49-F238E27FC236}">
                  <a16:creationId xmlns:a16="http://schemas.microsoft.com/office/drawing/2014/main" id="{4CD3AED7-6464-C8E8-B99A-286934050C77}"/>
                </a:ext>
              </a:extLst>
            </p:cNvPr>
            <p:cNvSpPr/>
            <p:nvPr/>
          </p:nvSpPr>
          <p:spPr>
            <a:xfrm>
              <a:off x="5862180" y="3490555"/>
              <a:ext cx="513567" cy="513567"/>
            </a:xfrm>
            <a:prstGeom prst="ellipse">
              <a:avLst/>
            </a:prstGeom>
            <a:solidFill>
              <a:srgbClr val="FFDE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2">
                      <a:lumMod val="50000"/>
                    </a:schemeClr>
                  </a:solidFill>
                  <a:latin typeface="+mj-lt"/>
                  <a:ea typeface="字魂70号-灵悦黑体" panose="00000500000000000000" pitchFamily="2" charset="-122"/>
                </a:rPr>
                <a:t>Á</a:t>
              </a:r>
              <a:endParaRPr lang="zh-CN" altLang="en-US" sz="2800" dirty="0">
                <a:solidFill>
                  <a:schemeClr val="bg2">
                    <a:lumMod val="50000"/>
                  </a:schemeClr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10" name="5">
              <a:extLst>
                <a:ext uri="{FF2B5EF4-FFF2-40B4-BE49-F238E27FC236}">
                  <a16:creationId xmlns:a16="http://schemas.microsoft.com/office/drawing/2014/main" id="{E44AEB27-1588-D9FB-571C-9DDD5982EF30}"/>
                </a:ext>
              </a:extLst>
            </p:cNvPr>
            <p:cNvSpPr/>
            <p:nvPr/>
          </p:nvSpPr>
          <p:spPr>
            <a:xfrm>
              <a:off x="6375747" y="3490555"/>
              <a:ext cx="513567" cy="513567"/>
            </a:xfrm>
            <a:prstGeom prst="ellipse">
              <a:avLst/>
            </a:prstGeom>
            <a:solidFill>
              <a:srgbClr val="FFDE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2">
                      <a:lumMod val="50000"/>
                    </a:schemeClr>
                  </a:solidFill>
                  <a:latin typeface="+mj-lt"/>
                  <a:ea typeface="字魂70号-灵悦黑体" panose="00000500000000000000" pitchFamily="2" charset="-122"/>
                </a:rPr>
                <a:t>N</a:t>
              </a:r>
              <a:endParaRPr lang="zh-CN" altLang="en-US" sz="2800" dirty="0">
                <a:solidFill>
                  <a:schemeClr val="bg2">
                    <a:lumMod val="50000"/>
                  </a:schemeClr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11" name="5">
              <a:extLst>
                <a:ext uri="{FF2B5EF4-FFF2-40B4-BE49-F238E27FC236}">
                  <a16:creationId xmlns:a16="http://schemas.microsoft.com/office/drawing/2014/main" id="{62D26DC5-2599-162A-1BC9-613C66412958}"/>
                </a:ext>
              </a:extLst>
            </p:cNvPr>
            <p:cNvSpPr/>
            <p:nvPr/>
          </p:nvSpPr>
          <p:spPr>
            <a:xfrm>
              <a:off x="6865794" y="3447431"/>
              <a:ext cx="513567" cy="513567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2">
                      <a:lumMod val="50000"/>
                    </a:schemeClr>
                  </a:solidFill>
                  <a:latin typeface="+mj-lt"/>
                  <a:ea typeface="字魂70号-灵悦黑体" panose="00000500000000000000" pitchFamily="2" charset="-122"/>
                </a:rPr>
                <a:t>-</a:t>
              </a:r>
              <a:endParaRPr lang="zh-CN" altLang="en-US" sz="2800" dirty="0">
                <a:solidFill>
                  <a:schemeClr val="bg2">
                    <a:lumMod val="50000"/>
                  </a:schemeClr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12" name="5">
              <a:extLst>
                <a:ext uri="{FF2B5EF4-FFF2-40B4-BE49-F238E27FC236}">
                  <a16:creationId xmlns:a16="http://schemas.microsoft.com/office/drawing/2014/main" id="{96D3A398-FC0F-C0CE-93EF-BD011B393D70}"/>
                </a:ext>
              </a:extLst>
            </p:cNvPr>
            <p:cNvSpPr/>
            <p:nvPr/>
          </p:nvSpPr>
          <p:spPr>
            <a:xfrm>
              <a:off x="7332314" y="3490555"/>
              <a:ext cx="513567" cy="513567"/>
            </a:xfrm>
            <a:prstGeom prst="ellipse">
              <a:avLst/>
            </a:prstGeom>
            <a:solidFill>
              <a:srgbClr val="FFDE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2">
                      <a:lumMod val="50000"/>
                    </a:schemeClr>
                  </a:solidFill>
                  <a:latin typeface="+mj-lt"/>
                  <a:ea typeface="字魂70号-灵悦黑体" panose="00000500000000000000" pitchFamily="2" charset="-122"/>
                </a:rPr>
                <a:t>1</a:t>
              </a:r>
              <a:endParaRPr lang="zh-CN" altLang="en-US" sz="2800" dirty="0">
                <a:solidFill>
                  <a:schemeClr val="bg2">
                    <a:lumMod val="50000"/>
                  </a:schemeClr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9" name="PHẠM DUYÊN 3 - 9Slide.vn">
            <a:extLst>
              <a:ext uri="{FF2B5EF4-FFF2-40B4-BE49-F238E27FC236}">
                <a16:creationId xmlns:a16="http://schemas.microsoft.com/office/drawing/2014/main" id="{284C1DDD-6C87-F901-D579-DA1290AE9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400" y="606361"/>
            <a:ext cx="4346825" cy="2566638"/>
          </a:xfrm>
          <a:prstGeom prst="rect">
            <a:avLst/>
          </a:prstGeom>
        </p:spPr>
      </p:pic>
      <p:pic>
        <p:nvPicPr>
          <p:cNvPr id="30" name="PHẠM DUYÊN 4 - 9Slide.vn">
            <a:extLst>
              <a:ext uri="{FF2B5EF4-FFF2-40B4-BE49-F238E27FC236}">
                <a16:creationId xmlns:a16="http://schemas.microsoft.com/office/drawing/2014/main" id="{15822931-5350-7EC7-78DD-AA54935E2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8034" y="2905469"/>
            <a:ext cx="7803556" cy="1383912"/>
          </a:xfrm>
          <a:prstGeom prst="rect">
            <a:avLst/>
          </a:prstGeom>
        </p:spPr>
      </p:pic>
      <p:sp>
        <p:nvSpPr>
          <p:cNvPr id="31" name="PHẠM DUYÊN 5 - 9Slide.vn">
            <a:extLst>
              <a:ext uri="{FF2B5EF4-FFF2-40B4-BE49-F238E27FC236}">
                <a16:creationId xmlns:a16="http://schemas.microsoft.com/office/drawing/2014/main" id="{0A68C87B-850E-DEA4-399B-1029E30EBB7E}"/>
              </a:ext>
            </a:extLst>
          </p:cNvPr>
          <p:cNvSpPr txBox="1"/>
          <p:nvPr/>
        </p:nvSpPr>
        <p:spPr>
          <a:xfrm>
            <a:off x="6199214" y="4705350"/>
            <a:ext cx="13211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" panose="020B0000000000000000" pitchFamily="34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41416981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50"/>
                            </p:stCondLst>
                            <p:childTnLst>
                              <p:par>
                                <p:cTn id="1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PHẠM DUYÊN 1 - 9Slide.vn">
            <a:extLst>
              <a:ext uri="{FF2B5EF4-FFF2-40B4-BE49-F238E27FC236}">
                <a16:creationId xmlns:a16="http://schemas.microsoft.com/office/drawing/2014/main" id="{70B9B487-8A40-9EA0-13B7-BCF4B4B86524}"/>
              </a:ext>
            </a:extLst>
          </p:cNvPr>
          <p:cNvGrpSpPr/>
          <p:nvPr/>
        </p:nvGrpSpPr>
        <p:grpSpPr>
          <a:xfrm>
            <a:off x="6973510" y="2855394"/>
            <a:ext cx="4348356" cy="988808"/>
            <a:chOff x="2893498" y="6359028"/>
            <a:chExt cx="4348356" cy="988808"/>
          </a:xfrm>
        </p:grpSpPr>
        <p:grpSp>
          <p:nvGrpSpPr>
            <p:cNvPr id="29" name="Group 105">
              <a:extLst>
                <a:ext uri="{FF2B5EF4-FFF2-40B4-BE49-F238E27FC236}">
                  <a16:creationId xmlns:a16="http://schemas.microsoft.com/office/drawing/2014/main" id="{4B552EAD-985E-3D3B-CC5E-A92F0A2329A5}"/>
                </a:ext>
              </a:extLst>
            </p:cNvPr>
            <p:cNvGrpSpPr/>
            <p:nvPr/>
          </p:nvGrpSpPr>
          <p:grpSpPr>
            <a:xfrm>
              <a:off x="2893498" y="6577021"/>
              <a:ext cx="4348356" cy="561958"/>
              <a:chOff x="257249" y="4528983"/>
              <a:chExt cx="2384853" cy="308206"/>
            </a:xfrm>
          </p:grpSpPr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D7DC71CB-DEEC-A919-CE0E-3FBB45D10E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7249" y="4552725"/>
                <a:ext cx="1380665" cy="255712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GB" sz="40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+mj-lt"/>
                    <a:cs typeface="Lato" panose="020F0502020204030203" pitchFamily="34" charset="0"/>
                  </a:rPr>
                  <a:t>  Mai </a:t>
                </a:r>
                <a:r>
                  <a:rPr lang="en-GB" sz="4000" b="1" dirty="0" err="1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+mj-lt"/>
                    <a:cs typeface="Lato" panose="020F0502020204030203" pitchFamily="34" charset="0"/>
                  </a:rPr>
                  <a:t>có</a:t>
                </a:r>
                <a:r>
                  <a:rPr lang="en-GB" sz="40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+mj-lt"/>
                    <a:cs typeface="Lato" panose="020F0502020204030203" pitchFamily="34" charset="0"/>
                  </a:rPr>
                  <a:t>: </a:t>
                </a:r>
              </a:p>
            </p:txBody>
          </p:sp>
          <p:pic>
            <p:nvPicPr>
              <p:cNvPr id="31" name="Picture 4" descr="F:\AAA-LÀM ẢNH SLIDE\Bai5-KP.png">
                <a:extLst>
                  <a:ext uri="{FF2B5EF4-FFF2-40B4-BE49-F238E27FC236}">
                    <a16:creationId xmlns:a16="http://schemas.microsoft.com/office/drawing/2014/main" id="{4E189A0F-0499-2ADF-5D36-1AA6F7EFCC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2062502" y="4528983"/>
                <a:ext cx="579600" cy="308206"/>
              </a:xfrm>
              <a:prstGeom prst="rect">
                <a:avLst/>
              </a:prstGeom>
              <a:noFill/>
            </p:spPr>
          </p:pic>
        </p:grpSp>
        <p:grpSp>
          <p:nvGrpSpPr>
            <p:cNvPr id="35" name="Group 120">
              <a:extLst>
                <a:ext uri="{FF2B5EF4-FFF2-40B4-BE49-F238E27FC236}">
                  <a16:creationId xmlns:a16="http://schemas.microsoft.com/office/drawing/2014/main" id="{1F7BE496-A0BF-62A0-9ADE-60038725FD4F}"/>
                </a:ext>
              </a:extLst>
            </p:cNvPr>
            <p:cNvGrpSpPr/>
            <p:nvPr/>
          </p:nvGrpSpPr>
          <p:grpSpPr>
            <a:xfrm>
              <a:off x="5033509" y="6359028"/>
              <a:ext cx="1020704" cy="988808"/>
              <a:chOff x="1631357" y="4512710"/>
              <a:chExt cx="348319" cy="348321"/>
            </a:xfrm>
            <a:solidFill>
              <a:schemeClr val="accent2"/>
            </a:solidFill>
          </p:grpSpPr>
          <p:sp>
            <p:nvSpPr>
              <p:cNvPr id="36" name="Rounded Rectangle 121">
                <a:extLst>
                  <a:ext uri="{FF2B5EF4-FFF2-40B4-BE49-F238E27FC236}">
                    <a16:creationId xmlns:a16="http://schemas.microsoft.com/office/drawing/2014/main" id="{494E323F-2B8C-0D57-D411-DFAB0AEAE848}"/>
                  </a:ext>
                </a:extLst>
              </p:cNvPr>
              <p:cNvSpPr/>
              <p:nvPr/>
            </p:nvSpPr>
            <p:spPr>
              <a:xfrm>
                <a:off x="1631357" y="4512710"/>
                <a:ext cx="348319" cy="348321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37" name="Content Placeholder 2">
                <a:extLst>
                  <a:ext uri="{FF2B5EF4-FFF2-40B4-BE49-F238E27FC236}">
                    <a16:creationId xmlns:a16="http://schemas.microsoft.com/office/drawing/2014/main" id="{16573BD4-5672-B461-DFDC-2FEF7F82CB4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07237" y="4518859"/>
                <a:ext cx="202657" cy="338858"/>
              </a:xfrm>
              <a:prstGeom prst="rect">
                <a:avLst/>
              </a:prstGeom>
              <a:noFill/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6600" b="1" dirty="0">
                    <a:solidFill>
                      <a:srgbClr val="FF0000"/>
                    </a:solidFill>
                    <a:latin typeface="+mj-lt"/>
                    <a:cs typeface="Lato" panose="020F0502020204030203" pitchFamily="34" charset="0"/>
                  </a:rPr>
                  <a:t>?</a:t>
                </a:r>
              </a:p>
            </p:txBody>
          </p:sp>
        </p:grpSp>
      </p:grpSp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FB7F84E6-7ECC-45C6-B91D-836F1C3578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01" y="176775"/>
            <a:ext cx="1273067" cy="636534"/>
          </a:xfrm>
          <a:prstGeom prst="rect">
            <a:avLst/>
          </a:prstGeom>
        </p:spPr>
      </p:pic>
      <p:pic>
        <p:nvPicPr>
          <p:cNvPr id="9" name="PHẠM DUYÊN 3 - 9Slide.vn" descr="F:\AAA-LÀM ẢNH SLIDE\Bai5-KP-(3).png">
            <a:extLst>
              <a:ext uri="{FF2B5EF4-FFF2-40B4-BE49-F238E27FC236}">
                <a16:creationId xmlns:a16="http://schemas.microsoft.com/office/drawing/2014/main" id="{CEE1525D-201A-15B2-C2AD-04521FC5C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166" y="1433191"/>
            <a:ext cx="2903920" cy="2909810"/>
          </a:xfrm>
          <a:prstGeom prst="rect">
            <a:avLst/>
          </a:prstGeom>
          <a:noFill/>
        </p:spPr>
      </p:pic>
      <p:grpSp>
        <p:nvGrpSpPr>
          <p:cNvPr id="32" name="PHẠM DUYÊN 4 - 9Slide.vn">
            <a:extLst>
              <a:ext uri="{FF2B5EF4-FFF2-40B4-BE49-F238E27FC236}">
                <a16:creationId xmlns:a16="http://schemas.microsoft.com/office/drawing/2014/main" id="{67147E4B-D064-DC75-4230-F82BE9504921}"/>
              </a:ext>
            </a:extLst>
          </p:cNvPr>
          <p:cNvGrpSpPr/>
          <p:nvPr/>
        </p:nvGrpSpPr>
        <p:grpSpPr>
          <a:xfrm>
            <a:off x="9113896" y="2850354"/>
            <a:ext cx="1020704" cy="988808"/>
            <a:chOff x="1631357" y="4512710"/>
            <a:chExt cx="348319" cy="348321"/>
          </a:xfrm>
          <a:solidFill>
            <a:schemeClr val="accent2"/>
          </a:solidFill>
        </p:grpSpPr>
        <p:sp>
          <p:nvSpPr>
            <p:cNvPr id="33" name="Rounded Rectangle 121">
              <a:extLst>
                <a:ext uri="{FF2B5EF4-FFF2-40B4-BE49-F238E27FC236}">
                  <a16:creationId xmlns:a16="http://schemas.microsoft.com/office/drawing/2014/main" id="{0798C0F0-F931-F6C5-57B3-B8023C32194A}"/>
                </a:ext>
              </a:extLst>
            </p:cNvPr>
            <p:cNvSpPr/>
            <p:nvPr/>
          </p:nvSpPr>
          <p:spPr>
            <a:xfrm>
              <a:off x="1631357" y="4512710"/>
              <a:ext cx="348319" cy="348321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  <p:sp>
          <p:nvSpPr>
            <p:cNvPr id="34" name="Content Placeholder 2">
              <a:extLst>
                <a:ext uri="{FF2B5EF4-FFF2-40B4-BE49-F238E27FC236}">
                  <a16:creationId xmlns:a16="http://schemas.microsoft.com/office/drawing/2014/main" id="{1FD2ED82-40C4-D754-3D66-DABE1E4A15DE}"/>
                </a:ext>
              </a:extLst>
            </p:cNvPr>
            <p:cNvSpPr txBox="1">
              <a:spLocks/>
            </p:cNvSpPr>
            <p:nvPr/>
          </p:nvSpPr>
          <p:spPr>
            <a:xfrm>
              <a:off x="1707237" y="4518859"/>
              <a:ext cx="202657" cy="338858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600" b="1" dirty="0">
                  <a:solidFill>
                    <a:srgbClr val="FF0000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8" name="PHẠM DUYÊN 5 - 9Slide.vn">
            <a:extLst>
              <a:ext uri="{FF2B5EF4-FFF2-40B4-BE49-F238E27FC236}">
                <a16:creationId xmlns:a16="http://schemas.microsoft.com/office/drawing/2014/main" id="{ECC83D55-D515-7E9B-E704-3857D6C4EE8B}"/>
              </a:ext>
            </a:extLst>
          </p:cNvPr>
          <p:cNvGrpSpPr/>
          <p:nvPr/>
        </p:nvGrpSpPr>
        <p:grpSpPr>
          <a:xfrm>
            <a:off x="4293194" y="2330646"/>
            <a:ext cx="2337236" cy="2004828"/>
            <a:chOff x="4293194" y="2330646"/>
            <a:chExt cx="2337236" cy="200482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555B3C5-6980-6933-D5BC-6E6CD93B9DB4}"/>
                </a:ext>
              </a:extLst>
            </p:cNvPr>
            <p:cNvGrpSpPr/>
            <p:nvPr/>
          </p:nvGrpSpPr>
          <p:grpSpPr>
            <a:xfrm>
              <a:off x="4293194" y="2330646"/>
              <a:ext cx="2337236" cy="2004828"/>
              <a:chOff x="4464644" y="2025846"/>
              <a:chExt cx="2337236" cy="2004828"/>
            </a:xfrm>
          </p:grpSpPr>
          <p:pic>
            <p:nvPicPr>
              <p:cNvPr id="3" name="Picture 2" descr="F:\AAA-LÀM ẢNH SLIDE\Bai5-HĐ-1c(2).png">
                <a:extLst>
                  <a:ext uri="{FF2B5EF4-FFF2-40B4-BE49-F238E27FC236}">
                    <a16:creationId xmlns:a16="http://schemas.microsoft.com/office/drawing/2014/main" id="{A61AC357-1483-D203-CEB5-E07643264E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464644" y="2025846"/>
                <a:ext cx="2337236" cy="2004828"/>
              </a:xfrm>
              <a:prstGeom prst="rect">
                <a:avLst/>
              </a:prstGeom>
              <a:noFill/>
            </p:spPr>
          </p:pic>
          <p:pic>
            <p:nvPicPr>
              <p:cNvPr id="4" name="Picture 4" descr="F:\AAA-LÀM ẢNH SLIDE\Bai5-KP.png">
                <a:extLst>
                  <a:ext uri="{FF2B5EF4-FFF2-40B4-BE49-F238E27FC236}">
                    <a16:creationId xmlns:a16="http://schemas.microsoft.com/office/drawing/2014/main" id="{0D875018-313A-F05C-0373-0D97CB98B0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690171" y="2507948"/>
                <a:ext cx="683264" cy="371010"/>
              </a:xfrm>
              <a:prstGeom prst="rect">
                <a:avLst/>
              </a:prstGeom>
              <a:noFill/>
            </p:spPr>
          </p:pic>
          <p:pic>
            <p:nvPicPr>
              <p:cNvPr id="5" name="Picture 4" descr="F:\AAA-LÀM ẢNH SLIDE\Bai5-KP.png">
                <a:extLst>
                  <a:ext uri="{FF2B5EF4-FFF2-40B4-BE49-F238E27FC236}">
                    <a16:creationId xmlns:a16="http://schemas.microsoft.com/office/drawing/2014/main" id="{F8B7277F-AB61-90EF-C03E-EEFC054137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 flipH="1">
                <a:off x="5605757" y="2583296"/>
                <a:ext cx="896912" cy="476936"/>
              </a:xfrm>
              <a:prstGeom prst="rect">
                <a:avLst/>
              </a:prstGeom>
              <a:noFill/>
            </p:spPr>
          </p:pic>
          <p:pic>
            <p:nvPicPr>
              <p:cNvPr id="7" name="Picture 4" descr="F:\AAA-LÀM ẢNH SLIDE\Bai5-KP.png">
                <a:extLst>
                  <a:ext uri="{FF2B5EF4-FFF2-40B4-BE49-F238E27FC236}">
                    <a16:creationId xmlns:a16="http://schemas.microsoft.com/office/drawing/2014/main" id="{FED16CBB-E700-D291-6462-7DB2FFD2CF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 flipH="1">
                <a:off x="5203146" y="3228650"/>
                <a:ext cx="741170" cy="357284"/>
              </a:xfrm>
              <a:prstGeom prst="rect">
                <a:avLst/>
              </a:prstGeom>
              <a:noFill/>
            </p:spPr>
          </p:pic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00E712F-17C3-8C01-E52F-DD1BFA2D87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878" t="63444" r="-2"/>
            <a:stretch/>
          </p:blipFill>
          <p:spPr>
            <a:xfrm>
              <a:off x="4872174" y="3280730"/>
              <a:ext cx="161256" cy="51731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91BD364-0003-75AE-959A-CC85D7CDA5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879" t="56191" r="-2"/>
            <a:stretch/>
          </p:blipFill>
          <p:spPr>
            <a:xfrm>
              <a:off x="5312356" y="2805631"/>
              <a:ext cx="122338" cy="4703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41036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9000" fill="hold" nodeType="click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9000" fill="hold" nodeType="withEffect" p14:presetBounceEnd="57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11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12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9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9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PHẠM DUYÊN 1 - 9Slide.vn">
            <a:extLst>
              <a:ext uri="{FF2B5EF4-FFF2-40B4-BE49-F238E27FC236}">
                <a16:creationId xmlns:a16="http://schemas.microsoft.com/office/drawing/2014/main" id="{70B9B487-8A40-9EA0-13B7-BCF4B4B86524}"/>
              </a:ext>
            </a:extLst>
          </p:cNvPr>
          <p:cNvGrpSpPr/>
          <p:nvPr/>
        </p:nvGrpSpPr>
        <p:grpSpPr>
          <a:xfrm>
            <a:off x="-5512788" y="3396298"/>
            <a:ext cx="4348356" cy="988808"/>
            <a:chOff x="2893498" y="6359028"/>
            <a:chExt cx="4348356" cy="988808"/>
          </a:xfrm>
        </p:grpSpPr>
        <p:grpSp>
          <p:nvGrpSpPr>
            <p:cNvPr id="29" name="Group 105">
              <a:extLst>
                <a:ext uri="{FF2B5EF4-FFF2-40B4-BE49-F238E27FC236}">
                  <a16:creationId xmlns:a16="http://schemas.microsoft.com/office/drawing/2014/main" id="{4B552EAD-985E-3D3B-CC5E-A92F0A2329A5}"/>
                </a:ext>
              </a:extLst>
            </p:cNvPr>
            <p:cNvGrpSpPr/>
            <p:nvPr/>
          </p:nvGrpSpPr>
          <p:grpSpPr>
            <a:xfrm>
              <a:off x="2893498" y="6577021"/>
              <a:ext cx="4348356" cy="561958"/>
              <a:chOff x="257249" y="4528983"/>
              <a:chExt cx="2384853" cy="308206"/>
            </a:xfrm>
          </p:grpSpPr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D7DC71CB-DEEC-A919-CE0E-3FBB45D10E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7249" y="4552725"/>
                <a:ext cx="1380665" cy="255712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GB" sz="40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+mj-lt"/>
                    <a:cs typeface="Lato" panose="020F0502020204030203" pitchFamily="34" charset="0"/>
                  </a:rPr>
                  <a:t>  Mai </a:t>
                </a:r>
                <a:r>
                  <a:rPr lang="en-GB" sz="4000" b="1" dirty="0" err="1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+mj-lt"/>
                    <a:cs typeface="Lato" panose="020F0502020204030203" pitchFamily="34" charset="0"/>
                  </a:rPr>
                  <a:t>có</a:t>
                </a:r>
                <a:r>
                  <a:rPr lang="en-GB" sz="40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+mj-lt"/>
                    <a:cs typeface="Lato" panose="020F0502020204030203" pitchFamily="34" charset="0"/>
                  </a:rPr>
                  <a:t>: </a:t>
                </a:r>
              </a:p>
            </p:txBody>
          </p:sp>
          <p:pic>
            <p:nvPicPr>
              <p:cNvPr id="31" name="Picture 4" descr="F:\AAA-LÀM ẢNH SLIDE\Bai5-KP.png">
                <a:extLst>
                  <a:ext uri="{FF2B5EF4-FFF2-40B4-BE49-F238E27FC236}">
                    <a16:creationId xmlns:a16="http://schemas.microsoft.com/office/drawing/2014/main" id="{4E189A0F-0499-2ADF-5D36-1AA6F7EFCC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2062502" y="4528983"/>
                <a:ext cx="579600" cy="308206"/>
              </a:xfrm>
              <a:prstGeom prst="rect">
                <a:avLst/>
              </a:prstGeom>
              <a:noFill/>
            </p:spPr>
          </p:pic>
        </p:grpSp>
        <p:grpSp>
          <p:nvGrpSpPr>
            <p:cNvPr id="35" name="Group 120">
              <a:extLst>
                <a:ext uri="{FF2B5EF4-FFF2-40B4-BE49-F238E27FC236}">
                  <a16:creationId xmlns:a16="http://schemas.microsoft.com/office/drawing/2014/main" id="{1F7BE496-A0BF-62A0-9ADE-60038725FD4F}"/>
                </a:ext>
              </a:extLst>
            </p:cNvPr>
            <p:cNvGrpSpPr/>
            <p:nvPr/>
          </p:nvGrpSpPr>
          <p:grpSpPr>
            <a:xfrm>
              <a:off x="5033509" y="6359028"/>
              <a:ext cx="1020704" cy="988808"/>
              <a:chOff x="1631357" y="4512710"/>
              <a:chExt cx="348319" cy="348321"/>
            </a:xfrm>
            <a:solidFill>
              <a:schemeClr val="accent2"/>
            </a:solidFill>
          </p:grpSpPr>
          <p:sp>
            <p:nvSpPr>
              <p:cNvPr id="36" name="Rounded Rectangle 121">
                <a:extLst>
                  <a:ext uri="{FF2B5EF4-FFF2-40B4-BE49-F238E27FC236}">
                    <a16:creationId xmlns:a16="http://schemas.microsoft.com/office/drawing/2014/main" id="{494E323F-2B8C-0D57-D411-DFAB0AEAE848}"/>
                  </a:ext>
                </a:extLst>
              </p:cNvPr>
              <p:cNvSpPr/>
              <p:nvPr/>
            </p:nvSpPr>
            <p:spPr>
              <a:xfrm>
                <a:off x="1631357" y="4512710"/>
                <a:ext cx="348319" cy="348321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37" name="Content Placeholder 2">
                <a:extLst>
                  <a:ext uri="{FF2B5EF4-FFF2-40B4-BE49-F238E27FC236}">
                    <a16:creationId xmlns:a16="http://schemas.microsoft.com/office/drawing/2014/main" id="{16573BD4-5672-B461-DFDC-2FEF7F82CB4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07237" y="4518859"/>
                <a:ext cx="202657" cy="338858"/>
              </a:xfrm>
              <a:prstGeom prst="rect">
                <a:avLst/>
              </a:prstGeom>
              <a:noFill/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6600" b="1" dirty="0">
                    <a:solidFill>
                      <a:srgbClr val="FF0000"/>
                    </a:solidFill>
                    <a:latin typeface="+mj-lt"/>
                    <a:cs typeface="Lato" panose="020F0502020204030203" pitchFamily="34" charset="0"/>
                  </a:rPr>
                  <a:t>?</a:t>
                </a:r>
              </a:p>
            </p:txBody>
          </p:sp>
        </p:grpSp>
      </p:grpSp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FB7F84E6-7ECC-45C6-B91D-836F1C3578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01" y="176775"/>
            <a:ext cx="1273067" cy="636534"/>
          </a:xfrm>
          <a:prstGeom prst="rect">
            <a:avLst/>
          </a:prstGeom>
        </p:spPr>
      </p:pic>
      <p:pic>
        <p:nvPicPr>
          <p:cNvPr id="9" name="PHẠM DUYÊN 3 - 9Slide.vn" descr="F:\AAA-LÀM ẢNH SLIDE\Bai5-KP-(3).png">
            <a:extLst>
              <a:ext uri="{FF2B5EF4-FFF2-40B4-BE49-F238E27FC236}">
                <a16:creationId xmlns:a16="http://schemas.microsoft.com/office/drawing/2014/main" id="{CEE1525D-201A-15B2-C2AD-04521FC5C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1816132" y="1974095"/>
            <a:ext cx="2903920" cy="2909810"/>
          </a:xfrm>
          <a:prstGeom prst="rect">
            <a:avLst/>
          </a:prstGeom>
          <a:noFill/>
        </p:spPr>
      </p:pic>
      <p:grpSp>
        <p:nvGrpSpPr>
          <p:cNvPr id="32" name="PHẠM DUYÊN 4 - 9Slide.vn">
            <a:extLst>
              <a:ext uri="{FF2B5EF4-FFF2-40B4-BE49-F238E27FC236}">
                <a16:creationId xmlns:a16="http://schemas.microsoft.com/office/drawing/2014/main" id="{67147E4B-D064-DC75-4230-F82BE9504921}"/>
              </a:ext>
            </a:extLst>
          </p:cNvPr>
          <p:cNvGrpSpPr/>
          <p:nvPr/>
        </p:nvGrpSpPr>
        <p:grpSpPr>
          <a:xfrm>
            <a:off x="-3372402" y="3391258"/>
            <a:ext cx="1020704" cy="988808"/>
            <a:chOff x="1631357" y="4512710"/>
            <a:chExt cx="348319" cy="348321"/>
          </a:xfrm>
          <a:solidFill>
            <a:schemeClr val="accent2"/>
          </a:solidFill>
        </p:grpSpPr>
        <p:sp>
          <p:nvSpPr>
            <p:cNvPr id="33" name="Rounded Rectangle 121">
              <a:extLst>
                <a:ext uri="{FF2B5EF4-FFF2-40B4-BE49-F238E27FC236}">
                  <a16:creationId xmlns:a16="http://schemas.microsoft.com/office/drawing/2014/main" id="{0798C0F0-F931-F6C5-57B3-B8023C32194A}"/>
                </a:ext>
              </a:extLst>
            </p:cNvPr>
            <p:cNvSpPr/>
            <p:nvPr/>
          </p:nvSpPr>
          <p:spPr>
            <a:xfrm>
              <a:off x="1631357" y="4512710"/>
              <a:ext cx="348319" cy="348321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  <p:sp>
          <p:nvSpPr>
            <p:cNvPr id="34" name="Content Placeholder 2">
              <a:extLst>
                <a:ext uri="{FF2B5EF4-FFF2-40B4-BE49-F238E27FC236}">
                  <a16:creationId xmlns:a16="http://schemas.microsoft.com/office/drawing/2014/main" id="{1FD2ED82-40C4-D754-3D66-DABE1E4A15DE}"/>
                </a:ext>
              </a:extLst>
            </p:cNvPr>
            <p:cNvSpPr txBox="1">
              <a:spLocks/>
            </p:cNvSpPr>
            <p:nvPr/>
          </p:nvSpPr>
          <p:spPr>
            <a:xfrm>
              <a:off x="1707237" y="4518859"/>
              <a:ext cx="202657" cy="338858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600" b="1" dirty="0">
                  <a:solidFill>
                    <a:srgbClr val="FF0000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8" name="PHẠM DUYÊN 5 - 9Slide.vn">
            <a:extLst>
              <a:ext uri="{FF2B5EF4-FFF2-40B4-BE49-F238E27FC236}">
                <a16:creationId xmlns:a16="http://schemas.microsoft.com/office/drawing/2014/main" id="{ECC83D55-D515-7E9B-E704-3857D6C4EE8B}"/>
              </a:ext>
            </a:extLst>
          </p:cNvPr>
          <p:cNvGrpSpPr/>
          <p:nvPr/>
        </p:nvGrpSpPr>
        <p:grpSpPr>
          <a:xfrm>
            <a:off x="-8193104" y="2871550"/>
            <a:ext cx="2337236" cy="2004828"/>
            <a:chOff x="4293194" y="2330646"/>
            <a:chExt cx="2337236" cy="200482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555B3C5-6980-6933-D5BC-6E6CD93B9DB4}"/>
                </a:ext>
              </a:extLst>
            </p:cNvPr>
            <p:cNvGrpSpPr/>
            <p:nvPr/>
          </p:nvGrpSpPr>
          <p:grpSpPr>
            <a:xfrm>
              <a:off x="4293194" y="2330646"/>
              <a:ext cx="2337236" cy="2004828"/>
              <a:chOff x="4464644" y="2025846"/>
              <a:chExt cx="2337236" cy="2004828"/>
            </a:xfrm>
          </p:grpSpPr>
          <p:pic>
            <p:nvPicPr>
              <p:cNvPr id="3" name="Picture 2" descr="F:\AAA-LÀM ẢNH SLIDE\Bai5-HĐ-1c(2).png">
                <a:extLst>
                  <a:ext uri="{FF2B5EF4-FFF2-40B4-BE49-F238E27FC236}">
                    <a16:creationId xmlns:a16="http://schemas.microsoft.com/office/drawing/2014/main" id="{A61AC357-1483-D203-CEB5-E07643264E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464644" y="2025846"/>
                <a:ext cx="2337236" cy="2004828"/>
              </a:xfrm>
              <a:prstGeom prst="rect">
                <a:avLst/>
              </a:prstGeom>
              <a:noFill/>
            </p:spPr>
          </p:pic>
          <p:pic>
            <p:nvPicPr>
              <p:cNvPr id="4" name="Picture 4" descr="F:\AAA-LÀM ẢNH SLIDE\Bai5-KP.png">
                <a:extLst>
                  <a:ext uri="{FF2B5EF4-FFF2-40B4-BE49-F238E27FC236}">
                    <a16:creationId xmlns:a16="http://schemas.microsoft.com/office/drawing/2014/main" id="{0D875018-313A-F05C-0373-0D97CB98B0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690171" y="2507948"/>
                <a:ext cx="683264" cy="371010"/>
              </a:xfrm>
              <a:prstGeom prst="rect">
                <a:avLst/>
              </a:prstGeom>
              <a:noFill/>
            </p:spPr>
          </p:pic>
          <p:pic>
            <p:nvPicPr>
              <p:cNvPr id="5" name="Picture 4" descr="F:\AAA-LÀM ẢNH SLIDE\Bai5-KP.png">
                <a:extLst>
                  <a:ext uri="{FF2B5EF4-FFF2-40B4-BE49-F238E27FC236}">
                    <a16:creationId xmlns:a16="http://schemas.microsoft.com/office/drawing/2014/main" id="{F8B7277F-AB61-90EF-C03E-EEFC054137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 flipH="1">
                <a:off x="5605757" y="2583296"/>
                <a:ext cx="896912" cy="476936"/>
              </a:xfrm>
              <a:prstGeom prst="rect">
                <a:avLst/>
              </a:prstGeom>
              <a:noFill/>
            </p:spPr>
          </p:pic>
          <p:pic>
            <p:nvPicPr>
              <p:cNvPr id="7" name="Picture 4" descr="F:\AAA-LÀM ẢNH SLIDE\Bai5-KP.png">
                <a:extLst>
                  <a:ext uri="{FF2B5EF4-FFF2-40B4-BE49-F238E27FC236}">
                    <a16:creationId xmlns:a16="http://schemas.microsoft.com/office/drawing/2014/main" id="{FED16CBB-E700-D291-6462-7DB2FFD2CF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 flipH="1">
                <a:off x="5203146" y="3228650"/>
                <a:ext cx="741170" cy="357284"/>
              </a:xfrm>
              <a:prstGeom prst="rect">
                <a:avLst/>
              </a:prstGeom>
              <a:noFill/>
            </p:spPr>
          </p:pic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00E712F-17C3-8C01-E52F-DD1BFA2D87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878" t="63444" r="-2"/>
            <a:stretch/>
          </p:blipFill>
          <p:spPr>
            <a:xfrm>
              <a:off x="4872174" y="3280730"/>
              <a:ext cx="161256" cy="51731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91BD364-0003-75AE-959A-CC85D7CDA5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879" t="56191" r="-2"/>
            <a:stretch/>
          </p:blipFill>
          <p:spPr>
            <a:xfrm>
              <a:off x="5312356" y="2805631"/>
              <a:ext cx="122338" cy="470337"/>
            </a:xfrm>
            <a:prstGeom prst="rect">
              <a:avLst/>
            </a:prstGeom>
          </p:spPr>
        </p:pic>
      </p:grpSp>
      <p:pic>
        <p:nvPicPr>
          <p:cNvPr id="10" name="PHẠM DUYÊN 6 - 9Slide.vn" descr="F:\AAA-LÀM ẢNH SLIDE\Bai5-KP-(4).png">
            <a:extLst>
              <a:ext uri="{FF2B5EF4-FFF2-40B4-BE49-F238E27FC236}">
                <a16:creationId xmlns:a16="http://schemas.microsoft.com/office/drawing/2014/main" id="{B7E1ADFE-C947-D6FB-6E97-C251BBC39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9249104" y="1314043"/>
            <a:ext cx="2411838" cy="2927095"/>
          </a:xfrm>
          <a:prstGeom prst="rect">
            <a:avLst/>
          </a:prstGeom>
          <a:noFill/>
        </p:spPr>
      </p:pic>
      <p:grpSp>
        <p:nvGrpSpPr>
          <p:cNvPr id="12" name="PHẠM DUYÊN 7 - 9Slide.vn">
            <a:extLst>
              <a:ext uri="{FF2B5EF4-FFF2-40B4-BE49-F238E27FC236}">
                <a16:creationId xmlns:a16="http://schemas.microsoft.com/office/drawing/2014/main" id="{8E42951C-5BC5-F4EA-CB56-5DAF7822CA4C}"/>
              </a:ext>
            </a:extLst>
          </p:cNvPr>
          <p:cNvGrpSpPr/>
          <p:nvPr/>
        </p:nvGrpSpPr>
        <p:grpSpPr>
          <a:xfrm>
            <a:off x="515560" y="2664894"/>
            <a:ext cx="4348356" cy="988808"/>
            <a:chOff x="2893498" y="6359028"/>
            <a:chExt cx="4348356" cy="988808"/>
          </a:xfrm>
        </p:grpSpPr>
        <p:grpSp>
          <p:nvGrpSpPr>
            <p:cNvPr id="13" name="Group 105">
              <a:extLst>
                <a:ext uri="{FF2B5EF4-FFF2-40B4-BE49-F238E27FC236}">
                  <a16:creationId xmlns:a16="http://schemas.microsoft.com/office/drawing/2014/main" id="{A05054D4-5404-B5A7-EFC3-684B4B20E02B}"/>
                </a:ext>
              </a:extLst>
            </p:cNvPr>
            <p:cNvGrpSpPr/>
            <p:nvPr/>
          </p:nvGrpSpPr>
          <p:grpSpPr>
            <a:xfrm>
              <a:off x="2893498" y="6577021"/>
              <a:ext cx="4348356" cy="561958"/>
              <a:chOff x="257249" y="4528983"/>
              <a:chExt cx="2384853" cy="308206"/>
            </a:xfrm>
          </p:grpSpPr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C18664E9-3350-2E33-9206-51A5D57A16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7249" y="4552725"/>
                <a:ext cx="1380665" cy="255712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GB" sz="4000" b="1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+mj-lt"/>
                    <a:cs typeface="Lato" panose="020F0502020204030203" pitchFamily="34" charset="0"/>
                  </a:rPr>
                  <a:t> Nam </a:t>
                </a:r>
                <a:r>
                  <a:rPr lang="en-GB" sz="4000" b="1" dirty="0" err="1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+mj-lt"/>
                    <a:cs typeface="Lato" panose="020F0502020204030203" pitchFamily="34" charset="0"/>
                  </a:rPr>
                  <a:t>có</a:t>
                </a:r>
                <a:r>
                  <a:rPr lang="en-GB" sz="40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+mj-lt"/>
                    <a:cs typeface="Lato" panose="020F0502020204030203" pitchFamily="34" charset="0"/>
                  </a:rPr>
                  <a:t>: </a:t>
                </a:r>
              </a:p>
            </p:txBody>
          </p:sp>
          <p:pic>
            <p:nvPicPr>
              <p:cNvPr id="18" name="Picture 4" descr="F:\AAA-LÀM ẢNH SLIDE\Bai5-KP.png">
                <a:extLst>
                  <a:ext uri="{FF2B5EF4-FFF2-40B4-BE49-F238E27FC236}">
                    <a16:creationId xmlns:a16="http://schemas.microsoft.com/office/drawing/2014/main" id="{6B7F2108-137C-CC38-60A9-A134C39B31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2062502" y="4528983"/>
                <a:ext cx="579600" cy="308206"/>
              </a:xfrm>
              <a:prstGeom prst="rect">
                <a:avLst/>
              </a:prstGeom>
              <a:noFill/>
            </p:spPr>
          </p:pic>
        </p:grpSp>
        <p:grpSp>
          <p:nvGrpSpPr>
            <p:cNvPr id="14" name="Group 120">
              <a:extLst>
                <a:ext uri="{FF2B5EF4-FFF2-40B4-BE49-F238E27FC236}">
                  <a16:creationId xmlns:a16="http://schemas.microsoft.com/office/drawing/2014/main" id="{1F9C70D2-8E73-60F4-2C01-1990F061B0BB}"/>
                </a:ext>
              </a:extLst>
            </p:cNvPr>
            <p:cNvGrpSpPr/>
            <p:nvPr/>
          </p:nvGrpSpPr>
          <p:grpSpPr>
            <a:xfrm>
              <a:off x="5033509" y="6359028"/>
              <a:ext cx="1020704" cy="988808"/>
              <a:chOff x="1631357" y="4512710"/>
              <a:chExt cx="348319" cy="348321"/>
            </a:xfrm>
            <a:solidFill>
              <a:schemeClr val="accent2"/>
            </a:solidFill>
          </p:grpSpPr>
          <p:sp>
            <p:nvSpPr>
              <p:cNvPr id="15" name="Rounded Rectangle 121">
                <a:extLst>
                  <a:ext uri="{FF2B5EF4-FFF2-40B4-BE49-F238E27FC236}">
                    <a16:creationId xmlns:a16="http://schemas.microsoft.com/office/drawing/2014/main" id="{3CF806B5-494F-B1E4-C2FE-BB6D5DBB8082}"/>
                  </a:ext>
                </a:extLst>
              </p:cNvPr>
              <p:cNvSpPr/>
              <p:nvPr/>
            </p:nvSpPr>
            <p:spPr>
              <a:xfrm>
                <a:off x="1631357" y="4512710"/>
                <a:ext cx="348319" cy="348321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20C443D9-7BDB-7387-9222-5191FDB53F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07237" y="4518859"/>
                <a:ext cx="202657" cy="338858"/>
              </a:xfrm>
              <a:prstGeom prst="rect">
                <a:avLst/>
              </a:prstGeom>
              <a:noFill/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6600" b="1" dirty="0">
                    <a:solidFill>
                      <a:srgbClr val="FF0000"/>
                    </a:solidFill>
                    <a:latin typeface="+mj-lt"/>
                    <a:cs typeface="Lato" panose="020F0502020204030203" pitchFamily="34" charset="0"/>
                  </a:rPr>
                  <a:t>?</a:t>
                </a:r>
              </a:p>
            </p:txBody>
          </p:sp>
        </p:grpSp>
      </p:grpSp>
      <p:pic>
        <p:nvPicPr>
          <p:cNvPr id="19" name="PHẠM DUYÊN 8 - 9Slide.vn">
            <a:extLst>
              <a:ext uri="{FF2B5EF4-FFF2-40B4-BE49-F238E27FC236}">
                <a16:creationId xmlns:a16="http://schemas.microsoft.com/office/drawing/2014/main" id="{2905DA6F-13C4-0EDE-DEB3-3BC1732517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01" y="176775"/>
            <a:ext cx="1273067" cy="636534"/>
          </a:xfrm>
          <a:prstGeom prst="rect">
            <a:avLst/>
          </a:prstGeom>
        </p:spPr>
      </p:pic>
      <p:grpSp>
        <p:nvGrpSpPr>
          <p:cNvPr id="21" name="PHẠM DUYÊN 9 - 9Slide.vn">
            <a:extLst>
              <a:ext uri="{FF2B5EF4-FFF2-40B4-BE49-F238E27FC236}">
                <a16:creationId xmlns:a16="http://schemas.microsoft.com/office/drawing/2014/main" id="{67FBFD7F-073C-83AD-C14F-D4642676FD99}"/>
              </a:ext>
            </a:extLst>
          </p:cNvPr>
          <p:cNvGrpSpPr/>
          <p:nvPr/>
        </p:nvGrpSpPr>
        <p:grpSpPr>
          <a:xfrm>
            <a:off x="2655946" y="2659854"/>
            <a:ext cx="1020704" cy="988808"/>
            <a:chOff x="1631357" y="4512710"/>
            <a:chExt cx="348319" cy="348321"/>
          </a:xfrm>
          <a:solidFill>
            <a:schemeClr val="accent2"/>
          </a:solidFill>
        </p:grpSpPr>
        <p:sp>
          <p:nvSpPr>
            <p:cNvPr id="22" name="Rounded Rectangle 121">
              <a:extLst>
                <a:ext uri="{FF2B5EF4-FFF2-40B4-BE49-F238E27FC236}">
                  <a16:creationId xmlns:a16="http://schemas.microsoft.com/office/drawing/2014/main" id="{79031FF4-9A61-631E-57CC-D988E47A46FD}"/>
                </a:ext>
              </a:extLst>
            </p:cNvPr>
            <p:cNvSpPr/>
            <p:nvPr/>
          </p:nvSpPr>
          <p:spPr>
            <a:xfrm>
              <a:off x="1631357" y="4512710"/>
              <a:ext cx="348319" cy="348321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AEB4FC2C-BA0F-A453-CA53-A5D74A567EA2}"/>
                </a:ext>
              </a:extLst>
            </p:cNvPr>
            <p:cNvSpPr txBox="1">
              <a:spLocks/>
            </p:cNvSpPr>
            <p:nvPr/>
          </p:nvSpPr>
          <p:spPr>
            <a:xfrm>
              <a:off x="1707237" y="4518859"/>
              <a:ext cx="202657" cy="338858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600" b="1" dirty="0">
                  <a:solidFill>
                    <a:srgbClr val="FF0000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24" name="PHẠM DUYÊN 10 - 9Slide.vn">
            <a:extLst>
              <a:ext uri="{FF2B5EF4-FFF2-40B4-BE49-F238E27FC236}">
                <a16:creationId xmlns:a16="http://schemas.microsoft.com/office/drawing/2014/main" id="{9C1E5CC5-0E0B-9A26-0F11-5FF355F6F875}"/>
              </a:ext>
            </a:extLst>
          </p:cNvPr>
          <p:cNvGrpSpPr/>
          <p:nvPr/>
        </p:nvGrpSpPr>
        <p:grpSpPr>
          <a:xfrm>
            <a:off x="5969594" y="2140146"/>
            <a:ext cx="2337236" cy="2004828"/>
            <a:chOff x="4293194" y="2330646"/>
            <a:chExt cx="2337236" cy="200482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E34C75C-474D-CE32-6555-5FBDEE68F0A4}"/>
                </a:ext>
              </a:extLst>
            </p:cNvPr>
            <p:cNvGrpSpPr/>
            <p:nvPr/>
          </p:nvGrpSpPr>
          <p:grpSpPr>
            <a:xfrm>
              <a:off x="4293194" y="2330646"/>
              <a:ext cx="2337236" cy="2004828"/>
              <a:chOff x="4464644" y="2025846"/>
              <a:chExt cx="2337236" cy="2004828"/>
            </a:xfrm>
          </p:grpSpPr>
          <p:pic>
            <p:nvPicPr>
              <p:cNvPr id="39" name="Picture 38" descr="F:\AAA-LÀM ẢNH SLIDE\Bai5-HĐ-1c(2).png">
                <a:extLst>
                  <a:ext uri="{FF2B5EF4-FFF2-40B4-BE49-F238E27FC236}">
                    <a16:creationId xmlns:a16="http://schemas.microsoft.com/office/drawing/2014/main" id="{36203841-2147-A080-44FC-0D3EE58C8F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464644" y="2025846"/>
                <a:ext cx="2337236" cy="2004828"/>
              </a:xfrm>
              <a:prstGeom prst="rect">
                <a:avLst/>
              </a:prstGeom>
              <a:noFill/>
            </p:spPr>
          </p:pic>
          <p:pic>
            <p:nvPicPr>
              <p:cNvPr id="40" name="Picture 4" descr="F:\AAA-LÀM ẢNH SLIDE\Bai5-KP.png">
                <a:extLst>
                  <a:ext uri="{FF2B5EF4-FFF2-40B4-BE49-F238E27FC236}">
                    <a16:creationId xmlns:a16="http://schemas.microsoft.com/office/drawing/2014/main" id="{51715A45-B863-DDC5-DD5A-A843C61503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796719" y="3187868"/>
                <a:ext cx="866188" cy="470337"/>
              </a:xfrm>
              <a:prstGeom prst="rect">
                <a:avLst/>
              </a:prstGeom>
              <a:noFill/>
            </p:spPr>
          </p:pic>
          <p:pic>
            <p:nvPicPr>
              <p:cNvPr id="41" name="Picture 40" descr="F:\AAA-LÀM ẢNH SLIDE\Bai5-KP.png">
                <a:extLst>
                  <a:ext uri="{FF2B5EF4-FFF2-40B4-BE49-F238E27FC236}">
                    <a16:creationId xmlns:a16="http://schemas.microsoft.com/office/drawing/2014/main" id="{08519498-C4F5-9073-5BF1-AFAEF93A95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 flipH="1">
                <a:off x="5581650" y="2481967"/>
                <a:ext cx="941761" cy="500785"/>
              </a:xfrm>
              <a:prstGeom prst="rect">
                <a:avLst/>
              </a:prstGeom>
              <a:noFill/>
            </p:spPr>
          </p:pic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18F2434-7D45-61F3-3D50-A1F6572962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878" t="63444" r="-2"/>
            <a:stretch/>
          </p:blipFill>
          <p:spPr>
            <a:xfrm>
              <a:off x="5495601" y="3368207"/>
              <a:ext cx="161256" cy="51731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238832F-13D1-AB55-AC87-C0A02D7172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879" t="56191" r="-2"/>
            <a:stretch/>
          </p:blipFill>
          <p:spPr>
            <a:xfrm>
              <a:off x="5312356" y="2805631"/>
              <a:ext cx="122338" cy="4703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44378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900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9000" fill="hold" nodeType="withEffect" p14:presetBounceEnd="57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11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12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9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9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PHẠM DUYÊN 1 - 9Slide.vn">
            <a:extLst>
              <a:ext uri="{FF2B5EF4-FFF2-40B4-BE49-F238E27FC236}">
                <a16:creationId xmlns:a16="http://schemas.microsoft.com/office/drawing/2014/main" id="{70B9B487-8A40-9EA0-13B7-BCF4B4B86524}"/>
              </a:ext>
            </a:extLst>
          </p:cNvPr>
          <p:cNvGrpSpPr/>
          <p:nvPr/>
        </p:nvGrpSpPr>
        <p:grpSpPr>
          <a:xfrm>
            <a:off x="354612" y="3567748"/>
            <a:ext cx="4348356" cy="988808"/>
            <a:chOff x="2893498" y="6359028"/>
            <a:chExt cx="4348356" cy="988808"/>
          </a:xfrm>
        </p:grpSpPr>
        <p:grpSp>
          <p:nvGrpSpPr>
            <p:cNvPr id="29" name="Group 105">
              <a:extLst>
                <a:ext uri="{FF2B5EF4-FFF2-40B4-BE49-F238E27FC236}">
                  <a16:creationId xmlns:a16="http://schemas.microsoft.com/office/drawing/2014/main" id="{4B552EAD-985E-3D3B-CC5E-A92F0A2329A5}"/>
                </a:ext>
              </a:extLst>
            </p:cNvPr>
            <p:cNvGrpSpPr/>
            <p:nvPr/>
          </p:nvGrpSpPr>
          <p:grpSpPr>
            <a:xfrm>
              <a:off x="2893498" y="6577021"/>
              <a:ext cx="4348356" cy="561958"/>
              <a:chOff x="257249" y="4528983"/>
              <a:chExt cx="2384853" cy="308206"/>
            </a:xfrm>
          </p:grpSpPr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D7DC71CB-DEEC-A919-CE0E-3FBB45D10E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7249" y="4552725"/>
                <a:ext cx="1380665" cy="255712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GB" sz="40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+mj-lt"/>
                    <a:cs typeface="Lato" panose="020F0502020204030203" pitchFamily="34" charset="0"/>
                  </a:rPr>
                  <a:t>  Mai </a:t>
                </a:r>
                <a:r>
                  <a:rPr lang="en-GB" sz="4000" b="1" dirty="0" err="1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+mj-lt"/>
                    <a:cs typeface="Lato" panose="020F0502020204030203" pitchFamily="34" charset="0"/>
                  </a:rPr>
                  <a:t>có</a:t>
                </a:r>
                <a:r>
                  <a:rPr lang="en-GB" sz="40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+mj-lt"/>
                    <a:cs typeface="Lato" panose="020F0502020204030203" pitchFamily="34" charset="0"/>
                  </a:rPr>
                  <a:t>: </a:t>
                </a:r>
              </a:p>
            </p:txBody>
          </p:sp>
          <p:pic>
            <p:nvPicPr>
              <p:cNvPr id="31" name="Picture 4" descr="F:\AAA-LÀM ẢNH SLIDE\Bai5-KP.png">
                <a:extLst>
                  <a:ext uri="{FF2B5EF4-FFF2-40B4-BE49-F238E27FC236}">
                    <a16:creationId xmlns:a16="http://schemas.microsoft.com/office/drawing/2014/main" id="{4E189A0F-0499-2ADF-5D36-1AA6F7EFCC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2062502" y="4528983"/>
                <a:ext cx="579600" cy="308206"/>
              </a:xfrm>
              <a:prstGeom prst="rect">
                <a:avLst/>
              </a:prstGeom>
              <a:noFill/>
            </p:spPr>
          </p:pic>
        </p:grpSp>
        <p:grpSp>
          <p:nvGrpSpPr>
            <p:cNvPr id="35" name="Group 120">
              <a:extLst>
                <a:ext uri="{FF2B5EF4-FFF2-40B4-BE49-F238E27FC236}">
                  <a16:creationId xmlns:a16="http://schemas.microsoft.com/office/drawing/2014/main" id="{1F7BE496-A0BF-62A0-9ADE-60038725FD4F}"/>
                </a:ext>
              </a:extLst>
            </p:cNvPr>
            <p:cNvGrpSpPr/>
            <p:nvPr/>
          </p:nvGrpSpPr>
          <p:grpSpPr>
            <a:xfrm>
              <a:off x="5033509" y="6359028"/>
              <a:ext cx="1020704" cy="988808"/>
              <a:chOff x="1631357" y="4512710"/>
              <a:chExt cx="348319" cy="348321"/>
            </a:xfrm>
            <a:solidFill>
              <a:schemeClr val="accent2"/>
            </a:solidFill>
          </p:grpSpPr>
          <p:sp>
            <p:nvSpPr>
              <p:cNvPr id="36" name="Rounded Rectangle 121">
                <a:extLst>
                  <a:ext uri="{FF2B5EF4-FFF2-40B4-BE49-F238E27FC236}">
                    <a16:creationId xmlns:a16="http://schemas.microsoft.com/office/drawing/2014/main" id="{494E323F-2B8C-0D57-D411-DFAB0AEAE848}"/>
                  </a:ext>
                </a:extLst>
              </p:cNvPr>
              <p:cNvSpPr/>
              <p:nvPr/>
            </p:nvSpPr>
            <p:spPr>
              <a:xfrm>
                <a:off x="1631357" y="4512710"/>
                <a:ext cx="348319" cy="348321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37" name="Content Placeholder 2">
                <a:extLst>
                  <a:ext uri="{FF2B5EF4-FFF2-40B4-BE49-F238E27FC236}">
                    <a16:creationId xmlns:a16="http://schemas.microsoft.com/office/drawing/2014/main" id="{16573BD4-5672-B461-DFDC-2FEF7F82CB4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07237" y="4518859"/>
                <a:ext cx="202657" cy="338858"/>
              </a:xfrm>
              <a:prstGeom prst="rect">
                <a:avLst/>
              </a:prstGeom>
              <a:noFill/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6600" b="1" dirty="0">
                    <a:solidFill>
                      <a:srgbClr val="FF0000"/>
                    </a:solidFill>
                    <a:latin typeface="+mj-lt"/>
                    <a:cs typeface="Lato" panose="020F0502020204030203" pitchFamily="34" charset="0"/>
                  </a:rPr>
                  <a:t>?</a:t>
                </a:r>
              </a:p>
            </p:txBody>
          </p:sp>
        </p:grpSp>
      </p:grpSp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FB7F84E6-7ECC-45C6-B91D-836F1C3578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01" y="176775"/>
            <a:ext cx="1273067" cy="636534"/>
          </a:xfrm>
          <a:prstGeom prst="rect">
            <a:avLst/>
          </a:prstGeom>
        </p:spPr>
      </p:pic>
      <p:pic>
        <p:nvPicPr>
          <p:cNvPr id="9" name="PHẠM DUYÊN 3 - 9Slide.vn" descr="F:\AAA-LÀM ẢNH SLIDE\Bai5-KP-(3).png">
            <a:extLst>
              <a:ext uri="{FF2B5EF4-FFF2-40B4-BE49-F238E27FC236}">
                <a16:creationId xmlns:a16="http://schemas.microsoft.com/office/drawing/2014/main" id="{CEE1525D-201A-15B2-C2AD-04521FC5C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2536" y="1251553"/>
            <a:ext cx="2026684" cy="2030794"/>
          </a:xfrm>
          <a:prstGeom prst="rect">
            <a:avLst/>
          </a:prstGeom>
          <a:noFill/>
        </p:spPr>
      </p:pic>
      <p:grpSp>
        <p:nvGrpSpPr>
          <p:cNvPr id="32" name="PHẠM DUYÊN 4 - 9Slide.vn">
            <a:extLst>
              <a:ext uri="{FF2B5EF4-FFF2-40B4-BE49-F238E27FC236}">
                <a16:creationId xmlns:a16="http://schemas.microsoft.com/office/drawing/2014/main" id="{67147E4B-D064-DC75-4230-F82BE9504921}"/>
              </a:ext>
            </a:extLst>
          </p:cNvPr>
          <p:cNvGrpSpPr/>
          <p:nvPr/>
        </p:nvGrpSpPr>
        <p:grpSpPr>
          <a:xfrm>
            <a:off x="2494998" y="3562708"/>
            <a:ext cx="1020704" cy="988808"/>
            <a:chOff x="1631357" y="4512710"/>
            <a:chExt cx="348319" cy="348321"/>
          </a:xfrm>
          <a:solidFill>
            <a:schemeClr val="accent2"/>
          </a:solidFill>
        </p:grpSpPr>
        <p:sp>
          <p:nvSpPr>
            <p:cNvPr id="33" name="Rounded Rectangle 121">
              <a:extLst>
                <a:ext uri="{FF2B5EF4-FFF2-40B4-BE49-F238E27FC236}">
                  <a16:creationId xmlns:a16="http://schemas.microsoft.com/office/drawing/2014/main" id="{0798C0F0-F931-F6C5-57B3-B8023C32194A}"/>
                </a:ext>
              </a:extLst>
            </p:cNvPr>
            <p:cNvSpPr/>
            <p:nvPr/>
          </p:nvSpPr>
          <p:spPr>
            <a:xfrm>
              <a:off x="1631357" y="4512710"/>
              <a:ext cx="348319" cy="348321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  <p:sp>
          <p:nvSpPr>
            <p:cNvPr id="34" name="Content Placeholder 2">
              <a:extLst>
                <a:ext uri="{FF2B5EF4-FFF2-40B4-BE49-F238E27FC236}">
                  <a16:creationId xmlns:a16="http://schemas.microsoft.com/office/drawing/2014/main" id="{1FD2ED82-40C4-D754-3D66-DABE1E4A15DE}"/>
                </a:ext>
              </a:extLst>
            </p:cNvPr>
            <p:cNvSpPr txBox="1">
              <a:spLocks/>
            </p:cNvSpPr>
            <p:nvPr/>
          </p:nvSpPr>
          <p:spPr>
            <a:xfrm>
              <a:off x="1707237" y="4518859"/>
              <a:ext cx="202657" cy="338858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600" b="1" dirty="0">
                  <a:solidFill>
                    <a:srgbClr val="FF0000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8" name="PHẠM DUYÊN 5 - 9Slide.vn">
            <a:extLst>
              <a:ext uri="{FF2B5EF4-FFF2-40B4-BE49-F238E27FC236}">
                <a16:creationId xmlns:a16="http://schemas.microsoft.com/office/drawing/2014/main" id="{ECC83D55-D515-7E9B-E704-3857D6C4EE8B}"/>
              </a:ext>
            </a:extLst>
          </p:cNvPr>
          <p:cNvGrpSpPr/>
          <p:nvPr/>
        </p:nvGrpSpPr>
        <p:grpSpPr>
          <a:xfrm>
            <a:off x="2951146" y="1252300"/>
            <a:ext cx="2337236" cy="2004828"/>
            <a:chOff x="4293194" y="2330646"/>
            <a:chExt cx="2337236" cy="200482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555B3C5-6980-6933-D5BC-6E6CD93B9DB4}"/>
                </a:ext>
              </a:extLst>
            </p:cNvPr>
            <p:cNvGrpSpPr/>
            <p:nvPr/>
          </p:nvGrpSpPr>
          <p:grpSpPr>
            <a:xfrm>
              <a:off x="4293194" y="2330646"/>
              <a:ext cx="2337236" cy="2004828"/>
              <a:chOff x="4464644" y="2025846"/>
              <a:chExt cx="2337236" cy="2004828"/>
            </a:xfrm>
          </p:grpSpPr>
          <p:pic>
            <p:nvPicPr>
              <p:cNvPr id="3" name="Picture 2" descr="F:\AAA-LÀM ẢNH SLIDE\Bai5-HĐ-1c(2).png">
                <a:extLst>
                  <a:ext uri="{FF2B5EF4-FFF2-40B4-BE49-F238E27FC236}">
                    <a16:creationId xmlns:a16="http://schemas.microsoft.com/office/drawing/2014/main" id="{A61AC357-1483-D203-CEB5-E07643264E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464644" y="2025846"/>
                <a:ext cx="2337236" cy="2004828"/>
              </a:xfrm>
              <a:prstGeom prst="rect">
                <a:avLst/>
              </a:prstGeom>
              <a:noFill/>
            </p:spPr>
          </p:pic>
          <p:pic>
            <p:nvPicPr>
              <p:cNvPr id="4" name="Picture 4" descr="F:\AAA-LÀM ẢNH SLIDE\Bai5-KP.png">
                <a:extLst>
                  <a:ext uri="{FF2B5EF4-FFF2-40B4-BE49-F238E27FC236}">
                    <a16:creationId xmlns:a16="http://schemas.microsoft.com/office/drawing/2014/main" id="{0D875018-313A-F05C-0373-0D97CB98B0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690171" y="2507948"/>
                <a:ext cx="683264" cy="371010"/>
              </a:xfrm>
              <a:prstGeom prst="rect">
                <a:avLst/>
              </a:prstGeom>
              <a:noFill/>
            </p:spPr>
          </p:pic>
          <p:pic>
            <p:nvPicPr>
              <p:cNvPr id="5" name="Picture 4" descr="F:\AAA-LÀM ẢNH SLIDE\Bai5-KP.png">
                <a:extLst>
                  <a:ext uri="{FF2B5EF4-FFF2-40B4-BE49-F238E27FC236}">
                    <a16:creationId xmlns:a16="http://schemas.microsoft.com/office/drawing/2014/main" id="{F8B7277F-AB61-90EF-C03E-EEFC054137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 flipH="1">
                <a:off x="5605757" y="2583296"/>
                <a:ext cx="896912" cy="476936"/>
              </a:xfrm>
              <a:prstGeom prst="rect">
                <a:avLst/>
              </a:prstGeom>
              <a:noFill/>
            </p:spPr>
          </p:pic>
          <p:pic>
            <p:nvPicPr>
              <p:cNvPr id="7" name="Picture 4" descr="F:\AAA-LÀM ẢNH SLIDE\Bai5-KP.png">
                <a:extLst>
                  <a:ext uri="{FF2B5EF4-FFF2-40B4-BE49-F238E27FC236}">
                    <a16:creationId xmlns:a16="http://schemas.microsoft.com/office/drawing/2014/main" id="{FED16CBB-E700-D291-6462-7DB2FFD2CF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 flipH="1">
                <a:off x="5203146" y="3228650"/>
                <a:ext cx="741170" cy="357284"/>
              </a:xfrm>
              <a:prstGeom prst="rect">
                <a:avLst/>
              </a:prstGeom>
              <a:noFill/>
            </p:spPr>
          </p:pic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00E712F-17C3-8C01-E52F-DD1BFA2D87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878" t="63444" r="-2"/>
            <a:stretch/>
          </p:blipFill>
          <p:spPr>
            <a:xfrm>
              <a:off x="4872174" y="3280730"/>
              <a:ext cx="161256" cy="51731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91BD364-0003-75AE-959A-CC85D7CDA5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879" t="56191" r="-2"/>
            <a:stretch/>
          </p:blipFill>
          <p:spPr>
            <a:xfrm>
              <a:off x="5312356" y="2805631"/>
              <a:ext cx="122338" cy="470337"/>
            </a:xfrm>
            <a:prstGeom prst="rect">
              <a:avLst/>
            </a:prstGeom>
          </p:spPr>
        </p:pic>
      </p:grpSp>
      <p:pic>
        <p:nvPicPr>
          <p:cNvPr id="10" name="PHẠM DUYÊN 6 - 9Slide.vn" descr="F:\AAA-LÀM ẢNH SLIDE\Bai5-KP-(4).png">
            <a:extLst>
              <a:ext uri="{FF2B5EF4-FFF2-40B4-BE49-F238E27FC236}">
                <a16:creationId xmlns:a16="http://schemas.microsoft.com/office/drawing/2014/main" id="{B7E1ADFE-C947-D6FB-6E97-C251BBC39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10032496" y="1239489"/>
            <a:ext cx="1683254" cy="2042858"/>
          </a:xfrm>
          <a:prstGeom prst="rect">
            <a:avLst/>
          </a:prstGeom>
          <a:noFill/>
        </p:spPr>
      </p:pic>
      <p:grpSp>
        <p:nvGrpSpPr>
          <p:cNvPr id="12" name="PHẠM DUYÊN 7 - 9Slide.vn">
            <a:extLst>
              <a:ext uri="{FF2B5EF4-FFF2-40B4-BE49-F238E27FC236}">
                <a16:creationId xmlns:a16="http://schemas.microsoft.com/office/drawing/2014/main" id="{8E42951C-5BC5-F4EA-CB56-5DAF7822CA4C}"/>
              </a:ext>
            </a:extLst>
          </p:cNvPr>
          <p:cNvGrpSpPr/>
          <p:nvPr/>
        </p:nvGrpSpPr>
        <p:grpSpPr>
          <a:xfrm>
            <a:off x="7081644" y="3580694"/>
            <a:ext cx="4348356" cy="988808"/>
            <a:chOff x="2893498" y="6359028"/>
            <a:chExt cx="4348356" cy="988808"/>
          </a:xfrm>
        </p:grpSpPr>
        <p:grpSp>
          <p:nvGrpSpPr>
            <p:cNvPr id="13" name="Group 105">
              <a:extLst>
                <a:ext uri="{FF2B5EF4-FFF2-40B4-BE49-F238E27FC236}">
                  <a16:creationId xmlns:a16="http://schemas.microsoft.com/office/drawing/2014/main" id="{A05054D4-5404-B5A7-EFC3-684B4B20E02B}"/>
                </a:ext>
              </a:extLst>
            </p:cNvPr>
            <p:cNvGrpSpPr/>
            <p:nvPr/>
          </p:nvGrpSpPr>
          <p:grpSpPr>
            <a:xfrm>
              <a:off x="2893498" y="6577021"/>
              <a:ext cx="4348356" cy="561958"/>
              <a:chOff x="257249" y="4528983"/>
              <a:chExt cx="2384853" cy="308206"/>
            </a:xfrm>
          </p:grpSpPr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C18664E9-3350-2E33-9206-51A5D57A16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7249" y="4552725"/>
                <a:ext cx="1380665" cy="255712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GB" sz="4000" b="1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+mj-lt"/>
                    <a:cs typeface="Lato" panose="020F0502020204030203" pitchFamily="34" charset="0"/>
                  </a:rPr>
                  <a:t> Nam </a:t>
                </a:r>
                <a:r>
                  <a:rPr lang="en-GB" sz="4000" b="1" dirty="0" err="1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+mj-lt"/>
                    <a:cs typeface="Lato" panose="020F0502020204030203" pitchFamily="34" charset="0"/>
                  </a:rPr>
                  <a:t>có</a:t>
                </a:r>
                <a:r>
                  <a:rPr lang="en-GB" sz="40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+mj-lt"/>
                    <a:cs typeface="Lato" panose="020F0502020204030203" pitchFamily="34" charset="0"/>
                  </a:rPr>
                  <a:t>: </a:t>
                </a:r>
              </a:p>
            </p:txBody>
          </p:sp>
          <p:pic>
            <p:nvPicPr>
              <p:cNvPr id="18" name="Picture 4" descr="F:\AAA-LÀM ẢNH SLIDE\Bai5-KP.png">
                <a:extLst>
                  <a:ext uri="{FF2B5EF4-FFF2-40B4-BE49-F238E27FC236}">
                    <a16:creationId xmlns:a16="http://schemas.microsoft.com/office/drawing/2014/main" id="{6B7F2108-137C-CC38-60A9-A134C39B31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2062502" y="4528983"/>
                <a:ext cx="579600" cy="308206"/>
              </a:xfrm>
              <a:prstGeom prst="rect">
                <a:avLst/>
              </a:prstGeom>
              <a:noFill/>
            </p:spPr>
          </p:pic>
        </p:grpSp>
        <p:grpSp>
          <p:nvGrpSpPr>
            <p:cNvPr id="14" name="Group 120">
              <a:extLst>
                <a:ext uri="{FF2B5EF4-FFF2-40B4-BE49-F238E27FC236}">
                  <a16:creationId xmlns:a16="http://schemas.microsoft.com/office/drawing/2014/main" id="{1F9C70D2-8E73-60F4-2C01-1990F061B0BB}"/>
                </a:ext>
              </a:extLst>
            </p:cNvPr>
            <p:cNvGrpSpPr/>
            <p:nvPr/>
          </p:nvGrpSpPr>
          <p:grpSpPr>
            <a:xfrm>
              <a:off x="5033509" y="6359028"/>
              <a:ext cx="1020704" cy="988808"/>
              <a:chOff x="1631357" y="4512710"/>
              <a:chExt cx="348319" cy="348321"/>
            </a:xfrm>
            <a:solidFill>
              <a:schemeClr val="accent2"/>
            </a:solidFill>
          </p:grpSpPr>
          <p:sp>
            <p:nvSpPr>
              <p:cNvPr id="15" name="Rounded Rectangle 121">
                <a:extLst>
                  <a:ext uri="{FF2B5EF4-FFF2-40B4-BE49-F238E27FC236}">
                    <a16:creationId xmlns:a16="http://schemas.microsoft.com/office/drawing/2014/main" id="{3CF806B5-494F-B1E4-C2FE-BB6D5DBB8082}"/>
                  </a:ext>
                </a:extLst>
              </p:cNvPr>
              <p:cNvSpPr/>
              <p:nvPr/>
            </p:nvSpPr>
            <p:spPr>
              <a:xfrm>
                <a:off x="1631357" y="4512710"/>
                <a:ext cx="348319" cy="348321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20C443D9-7BDB-7387-9222-5191FDB53F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07237" y="4518859"/>
                <a:ext cx="202657" cy="338858"/>
              </a:xfrm>
              <a:prstGeom prst="rect">
                <a:avLst/>
              </a:prstGeom>
              <a:noFill/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6600" b="1" dirty="0">
                    <a:solidFill>
                      <a:srgbClr val="FF0000"/>
                    </a:solidFill>
                    <a:latin typeface="+mj-lt"/>
                    <a:cs typeface="Lato" panose="020F0502020204030203" pitchFamily="34" charset="0"/>
                  </a:rPr>
                  <a:t>?</a:t>
                </a:r>
              </a:p>
            </p:txBody>
          </p:sp>
        </p:grpSp>
      </p:grpSp>
      <p:pic>
        <p:nvPicPr>
          <p:cNvPr id="19" name="PHẠM DUYÊN 8 - 9Slide.vn">
            <a:extLst>
              <a:ext uri="{FF2B5EF4-FFF2-40B4-BE49-F238E27FC236}">
                <a16:creationId xmlns:a16="http://schemas.microsoft.com/office/drawing/2014/main" id="{2905DA6F-13C4-0EDE-DEB3-3BC1732517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01" y="176775"/>
            <a:ext cx="1273067" cy="636534"/>
          </a:xfrm>
          <a:prstGeom prst="rect">
            <a:avLst/>
          </a:prstGeom>
        </p:spPr>
      </p:pic>
      <p:grpSp>
        <p:nvGrpSpPr>
          <p:cNvPr id="21" name="PHẠM DUYÊN 9 - 9Slide.vn">
            <a:extLst>
              <a:ext uri="{FF2B5EF4-FFF2-40B4-BE49-F238E27FC236}">
                <a16:creationId xmlns:a16="http://schemas.microsoft.com/office/drawing/2014/main" id="{67FBFD7F-073C-83AD-C14F-D4642676FD99}"/>
              </a:ext>
            </a:extLst>
          </p:cNvPr>
          <p:cNvGrpSpPr/>
          <p:nvPr/>
        </p:nvGrpSpPr>
        <p:grpSpPr>
          <a:xfrm>
            <a:off x="9222030" y="3575654"/>
            <a:ext cx="1020704" cy="988808"/>
            <a:chOff x="1631357" y="4512710"/>
            <a:chExt cx="348319" cy="348321"/>
          </a:xfrm>
          <a:solidFill>
            <a:schemeClr val="accent2"/>
          </a:solidFill>
        </p:grpSpPr>
        <p:sp>
          <p:nvSpPr>
            <p:cNvPr id="22" name="Rounded Rectangle 121">
              <a:extLst>
                <a:ext uri="{FF2B5EF4-FFF2-40B4-BE49-F238E27FC236}">
                  <a16:creationId xmlns:a16="http://schemas.microsoft.com/office/drawing/2014/main" id="{79031FF4-9A61-631E-57CC-D988E47A46FD}"/>
                </a:ext>
              </a:extLst>
            </p:cNvPr>
            <p:cNvSpPr/>
            <p:nvPr/>
          </p:nvSpPr>
          <p:spPr>
            <a:xfrm>
              <a:off x="1631357" y="4512710"/>
              <a:ext cx="348319" cy="348321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AEB4FC2C-BA0F-A453-CA53-A5D74A567EA2}"/>
                </a:ext>
              </a:extLst>
            </p:cNvPr>
            <p:cNvSpPr txBox="1">
              <a:spLocks/>
            </p:cNvSpPr>
            <p:nvPr/>
          </p:nvSpPr>
          <p:spPr>
            <a:xfrm>
              <a:off x="1707237" y="4518859"/>
              <a:ext cx="202657" cy="338858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600" b="1" dirty="0">
                  <a:solidFill>
                    <a:srgbClr val="FF0000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24" name="PHẠM DUYÊN 10 - 9Slide.vn">
            <a:extLst>
              <a:ext uri="{FF2B5EF4-FFF2-40B4-BE49-F238E27FC236}">
                <a16:creationId xmlns:a16="http://schemas.microsoft.com/office/drawing/2014/main" id="{9C1E5CC5-0E0B-9A26-0F11-5FF355F6F875}"/>
              </a:ext>
            </a:extLst>
          </p:cNvPr>
          <p:cNvGrpSpPr/>
          <p:nvPr/>
        </p:nvGrpSpPr>
        <p:grpSpPr>
          <a:xfrm>
            <a:off x="7071141" y="1252300"/>
            <a:ext cx="2337236" cy="2004828"/>
            <a:chOff x="4293194" y="2330646"/>
            <a:chExt cx="2337236" cy="200482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E34C75C-474D-CE32-6555-5FBDEE68F0A4}"/>
                </a:ext>
              </a:extLst>
            </p:cNvPr>
            <p:cNvGrpSpPr/>
            <p:nvPr/>
          </p:nvGrpSpPr>
          <p:grpSpPr>
            <a:xfrm>
              <a:off x="4293194" y="2330646"/>
              <a:ext cx="2337236" cy="2004828"/>
              <a:chOff x="4464644" y="2025846"/>
              <a:chExt cx="2337236" cy="2004828"/>
            </a:xfrm>
          </p:grpSpPr>
          <p:pic>
            <p:nvPicPr>
              <p:cNvPr id="39" name="Picture 38" descr="F:\AAA-LÀM ẢNH SLIDE\Bai5-HĐ-1c(2).png">
                <a:extLst>
                  <a:ext uri="{FF2B5EF4-FFF2-40B4-BE49-F238E27FC236}">
                    <a16:creationId xmlns:a16="http://schemas.microsoft.com/office/drawing/2014/main" id="{36203841-2147-A080-44FC-0D3EE58C8F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464644" y="2025846"/>
                <a:ext cx="2337236" cy="2004828"/>
              </a:xfrm>
              <a:prstGeom prst="rect">
                <a:avLst/>
              </a:prstGeom>
              <a:noFill/>
            </p:spPr>
          </p:pic>
          <p:pic>
            <p:nvPicPr>
              <p:cNvPr id="40" name="Picture 4" descr="F:\AAA-LÀM ẢNH SLIDE\Bai5-KP.png">
                <a:extLst>
                  <a:ext uri="{FF2B5EF4-FFF2-40B4-BE49-F238E27FC236}">
                    <a16:creationId xmlns:a16="http://schemas.microsoft.com/office/drawing/2014/main" id="{51715A45-B863-DDC5-DD5A-A843C61503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796719" y="3187868"/>
                <a:ext cx="866188" cy="470337"/>
              </a:xfrm>
              <a:prstGeom prst="rect">
                <a:avLst/>
              </a:prstGeom>
              <a:noFill/>
            </p:spPr>
          </p:pic>
          <p:pic>
            <p:nvPicPr>
              <p:cNvPr id="41" name="Picture 40" descr="F:\AAA-LÀM ẢNH SLIDE\Bai5-KP.png">
                <a:extLst>
                  <a:ext uri="{FF2B5EF4-FFF2-40B4-BE49-F238E27FC236}">
                    <a16:creationId xmlns:a16="http://schemas.microsoft.com/office/drawing/2014/main" id="{08519498-C4F5-9073-5BF1-AFAEF93A95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 flipH="1">
                <a:off x="5581650" y="2481967"/>
                <a:ext cx="941761" cy="500785"/>
              </a:xfrm>
              <a:prstGeom prst="rect">
                <a:avLst/>
              </a:prstGeom>
              <a:noFill/>
            </p:spPr>
          </p:pic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18F2434-7D45-61F3-3D50-A1F6572962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878" t="63444" r="-2"/>
            <a:stretch/>
          </p:blipFill>
          <p:spPr>
            <a:xfrm>
              <a:off x="5495601" y="3368207"/>
              <a:ext cx="161256" cy="51731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238832F-13D1-AB55-AC87-C0A02D7172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879" t="56191" r="-2"/>
            <a:stretch/>
          </p:blipFill>
          <p:spPr>
            <a:xfrm>
              <a:off x="5312356" y="2805631"/>
              <a:ext cx="122338" cy="470337"/>
            </a:xfrm>
            <a:prstGeom prst="rect">
              <a:avLst/>
            </a:prstGeom>
          </p:spPr>
        </p:pic>
      </p:grpSp>
      <p:grpSp>
        <p:nvGrpSpPr>
          <p:cNvPr id="20" name="PHẠM DUYÊN 11 - 9Slide.vn">
            <a:extLst>
              <a:ext uri="{FF2B5EF4-FFF2-40B4-BE49-F238E27FC236}">
                <a16:creationId xmlns:a16="http://schemas.microsoft.com/office/drawing/2014/main" id="{7E64131E-C51F-29E7-3B88-108DFE5B03C8}"/>
              </a:ext>
            </a:extLst>
          </p:cNvPr>
          <p:cNvGrpSpPr/>
          <p:nvPr/>
        </p:nvGrpSpPr>
        <p:grpSpPr>
          <a:xfrm>
            <a:off x="2494623" y="4984342"/>
            <a:ext cx="2208345" cy="988808"/>
            <a:chOff x="5033509" y="6359028"/>
            <a:chExt cx="2208345" cy="988808"/>
          </a:xfrm>
        </p:grpSpPr>
        <p:pic>
          <p:nvPicPr>
            <p:cNvPr id="47" name="Picture 4" descr="F:\AAA-LÀM ẢNH SLIDE\Bai5-KP.png">
              <a:extLst>
                <a:ext uri="{FF2B5EF4-FFF2-40B4-BE49-F238E27FC236}">
                  <a16:creationId xmlns:a16="http://schemas.microsoft.com/office/drawing/2014/main" id="{5EF26080-0124-2729-37B1-6ACE460961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flipH="1">
              <a:off x="6185056" y="6577021"/>
              <a:ext cx="1056798" cy="561958"/>
            </a:xfrm>
            <a:prstGeom prst="rect">
              <a:avLst/>
            </a:prstGeom>
            <a:noFill/>
          </p:spPr>
        </p:pic>
        <p:grpSp>
          <p:nvGrpSpPr>
            <p:cNvPr id="43" name="Group 120">
              <a:extLst>
                <a:ext uri="{FF2B5EF4-FFF2-40B4-BE49-F238E27FC236}">
                  <a16:creationId xmlns:a16="http://schemas.microsoft.com/office/drawing/2014/main" id="{1953F7BD-FE6B-164C-9A5B-328DD802C09F}"/>
                </a:ext>
              </a:extLst>
            </p:cNvPr>
            <p:cNvGrpSpPr/>
            <p:nvPr/>
          </p:nvGrpSpPr>
          <p:grpSpPr>
            <a:xfrm>
              <a:off x="5033509" y="6359028"/>
              <a:ext cx="1020704" cy="988808"/>
              <a:chOff x="1631357" y="4512710"/>
              <a:chExt cx="348319" cy="348321"/>
            </a:xfrm>
            <a:solidFill>
              <a:schemeClr val="accent2"/>
            </a:solidFill>
          </p:grpSpPr>
          <p:sp>
            <p:nvSpPr>
              <p:cNvPr id="44" name="Rounded Rectangle 121">
                <a:extLst>
                  <a:ext uri="{FF2B5EF4-FFF2-40B4-BE49-F238E27FC236}">
                    <a16:creationId xmlns:a16="http://schemas.microsoft.com/office/drawing/2014/main" id="{0CA50E94-0A3F-3146-FBB0-D3287A3B89D8}"/>
                  </a:ext>
                </a:extLst>
              </p:cNvPr>
              <p:cNvSpPr/>
              <p:nvPr/>
            </p:nvSpPr>
            <p:spPr>
              <a:xfrm>
                <a:off x="1631357" y="4512710"/>
                <a:ext cx="348319" cy="348321"/>
              </a:xfrm>
              <a:prstGeom prst="roundRect">
                <a:avLst/>
              </a:prstGeom>
              <a:solidFill>
                <a:srgbClr val="C9EAFB"/>
              </a:solidFill>
              <a:ln w="38100">
                <a:solidFill>
                  <a:srgbClr val="39AC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45" name="Content Placeholder 2">
                <a:extLst>
                  <a:ext uri="{FF2B5EF4-FFF2-40B4-BE49-F238E27FC236}">
                    <a16:creationId xmlns:a16="http://schemas.microsoft.com/office/drawing/2014/main" id="{EC19A0BD-5D46-D519-6CE1-A85BC8DEA19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07237" y="4518859"/>
                <a:ext cx="202657" cy="338858"/>
              </a:xfrm>
              <a:prstGeom prst="rect">
                <a:avLst/>
              </a:prstGeom>
              <a:noFill/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6600" b="1" dirty="0">
                    <a:solidFill>
                      <a:srgbClr val="FF0000"/>
                    </a:solidFill>
                    <a:latin typeface="+mj-lt"/>
                    <a:cs typeface="Lato" panose="020F0502020204030203" pitchFamily="34" charset="0"/>
                  </a:rPr>
                  <a:t>3</a:t>
                </a:r>
              </a:p>
            </p:txBody>
          </p:sp>
        </p:grpSp>
      </p:grpSp>
      <p:grpSp>
        <p:nvGrpSpPr>
          <p:cNvPr id="48" name="PHẠM DUYÊN 12 - 9Slide.vn">
            <a:extLst>
              <a:ext uri="{FF2B5EF4-FFF2-40B4-BE49-F238E27FC236}">
                <a16:creationId xmlns:a16="http://schemas.microsoft.com/office/drawing/2014/main" id="{FDE4C0D7-1007-7CB5-ACF0-1784E2658F80}"/>
              </a:ext>
            </a:extLst>
          </p:cNvPr>
          <p:cNvGrpSpPr/>
          <p:nvPr/>
        </p:nvGrpSpPr>
        <p:grpSpPr>
          <a:xfrm>
            <a:off x="5506905" y="4997288"/>
            <a:ext cx="2208345" cy="988808"/>
            <a:chOff x="5033509" y="6359028"/>
            <a:chExt cx="2208345" cy="988808"/>
          </a:xfrm>
        </p:grpSpPr>
        <p:pic>
          <p:nvPicPr>
            <p:cNvPr id="54" name="Picture 4" descr="F:\AAA-LÀM ẢNH SLIDE\Bai5-KP.png">
              <a:extLst>
                <a:ext uri="{FF2B5EF4-FFF2-40B4-BE49-F238E27FC236}">
                  <a16:creationId xmlns:a16="http://schemas.microsoft.com/office/drawing/2014/main" id="{3ABF1F6A-4A4E-2E13-BC8A-15D3BBF94E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flipH="1">
              <a:off x="6185056" y="6577021"/>
              <a:ext cx="1056798" cy="561958"/>
            </a:xfrm>
            <a:prstGeom prst="rect">
              <a:avLst/>
            </a:prstGeom>
            <a:noFill/>
          </p:spPr>
        </p:pic>
        <p:grpSp>
          <p:nvGrpSpPr>
            <p:cNvPr id="50" name="Group 120">
              <a:extLst>
                <a:ext uri="{FF2B5EF4-FFF2-40B4-BE49-F238E27FC236}">
                  <a16:creationId xmlns:a16="http://schemas.microsoft.com/office/drawing/2014/main" id="{33CEE145-D6FA-154C-31A3-F6819986104B}"/>
                </a:ext>
              </a:extLst>
            </p:cNvPr>
            <p:cNvGrpSpPr/>
            <p:nvPr/>
          </p:nvGrpSpPr>
          <p:grpSpPr>
            <a:xfrm>
              <a:off x="5033509" y="6359028"/>
              <a:ext cx="1020704" cy="988808"/>
              <a:chOff x="1631357" y="4512710"/>
              <a:chExt cx="348319" cy="348321"/>
            </a:xfrm>
            <a:solidFill>
              <a:schemeClr val="accent2"/>
            </a:solidFill>
          </p:grpSpPr>
          <p:sp>
            <p:nvSpPr>
              <p:cNvPr id="51" name="Rounded Rectangle 121">
                <a:extLst>
                  <a:ext uri="{FF2B5EF4-FFF2-40B4-BE49-F238E27FC236}">
                    <a16:creationId xmlns:a16="http://schemas.microsoft.com/office/drawing/2014/main" id="{68463CEC-5E4D-493B-A391-6F7835B8804C}"/>
                  </a:ext>
                </a:extLst>
              </p:cNvPr>
              <p:cNvSpPr/>
              <p:nvPr/>
            </p:nvSpPr>
            <p:spPr>
              <a:xfrm>
                <a:off x="1631357" y="4512710"/>
                <a:ext cx="348319" cy="348321"/>
              </a:xfrm>
              <a:prstGeom prst="roundRect">
                <a:avLst/>
              </a:prstGeom>
              <a:solidFill>
                <a:srgbClr val="C9EAFB"/>
              </a:solidFill>
              <a:ln w="38100">
                <a:solidFill>
                  <a:srgbClr val="39AC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A2B10707-0498-732E-F5CE-B7434E781DE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07237" y="4518859"/>
                <a:ext cx="202657" cy="338858"/>
              </a:xfrm>
              <a:prstGeom prst="rect">
                <a:avLst/>
              </a:prstGeom>
              <a:noFill/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6600" b="1" dirty="0">
                    <a:solidFill>
                      <a:srgbClr val="FF0000"/>
                    </a:solidFill>
                    <a:latin typeface="+mj-lt"/>
                    <a:cs typeface="Lato" panose="020F0502020204030203" pitchFamily="34" charset="0"/>
                  </a:rPr>
                  <a:t>2</a:t>
                </a:r>
              </a:p>
            </p:txBody>
          </p:sp>
        </p:grpSp>
      </p:grpSp>
      <p:sp>
        <p:nvSpPr>
          <p:cNvPr id="55" name="PHẠM DUYÊN 13 - 9Slide.vn">
            <a:extLst>
              <a:ext uri="{FF2B5EF4-FFF2-40B4-BE49-F238E27FC236}">
                <a16:creationId xmlns:a16="http://schemas.microsoft.com/office/drawing/2014/main" id="{917799FC-4F6C-BA46-2B3E-140A9A36DA33}"/>
              </a:ext>
            </a:extLst>
          </p:cNvPr>
          <p:cNvSpPr txBox="1">
            <a:spLocks/>
          </p:cNvSpPr>
          <p:nvPr/>
        </p:nvSpPr>
        <p:spPr>
          <a:xfrm>
            <a:off x="4734364" y="5215281"/>
            <a:ext cx="725505" cy="46624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Lato" panose="020F0502020204030203" pitchFamily="34" charset="0"/>
              </a:rPr>
              <a:t>và</a:t>
            </a:r>
            <a:endParaRPr lang="en-GB" sz="4000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56" name="PHẠM DUYÊN 14 - 9Slide.vn">
            <a:extLst>
              <a:ext uri="{FF2B5EF4-FFF2-40B4-BE49-F238E27FC236}">
                <a16:creationId xmlns:a16="http://schemas.microsoft.com/office/drawing/2014/main" id="{01F4B5D8-870F-8807-CBD2-67DBB95BE0BE}"/>
              </a:ext>
            </a:extLst>
          </p:cNvPr>
          <p:cNvSpPr txBox="1">
            <a:spLocks/>
          </p:cNvSpPr>
          <p:nvPr/>
        </p:nvSpPr>
        <p:spPr>
          <a:xfrm>
            <a:off x="7877006" y="5215281"/>
            <a:ext cx="1344649" cy="46624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Lato" panose="020F0502020204030203" pitchFamily="34" charset="0"/>
              </a:rPr>
              <a:t>được</a:t>
            </a:r>
            <a:endParaRPr lang="en-GB" sz="4000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cs typeface="Lato" panose="020F0502020204030203" pitchFamily="34" charset="0"/>
            </a:endParaRPr>
          </a:p>
        </p:txBody>
      </p:sp>
      <p:grpSp>
        <p:nvGrpSpPr>
          <p:cNvPr id="57" name="PHẠM DUYÊN 15 - 9Slide.vn">
            <a:extLst>
              <a:ext uri="{FF2B5EF4-FFF2-40B4-BE49-F238E27FC236}">
                <a16:creationId xmlns:a16="http://schemas.microsoft.com/office/drawing/2014/main" id="{AAB38767-6C4D-A056-1EB5-64FAC4E0251C}"/>
              </a:ext>
            </a:extLst>
          </p:cNvPr>
          <p:cNvGrpSpPr/>
          <p:nvPr/>
        </p:nvGrpSpPr>
        <p:grpSpPr>
          <a:xfrm>
            <a:off x="9221655" y="4997288"/>
            <a:ext cx="2208345" cy="988808"/>
            <a:chOff x="5033509" y="6359028"/>
            <a:chExt cx="2208345" cy="988808"/>
          </a:xfrm>
        </p:grpSpPr>
        <p:pic>
          <p:nvPicPr>
            <p:cNvPr id="58" name="Picture 4" descr="F:\AAA-LÀM ẢNH SLIDE\Bai5-KP.png">
              <a:extLst>
                <a:ext uri="{FF2B5EF4-FFF2-40B4-BE49-F238E27FC236}">
                  <a16:creationId xmlns:a16="http://schemas.microsoft.com/office/drawing/2014/main" id="{A337A11C-B5DF-6592-7F44-FCC956E4BF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flipH="1">
              <a:off x="6185056" y="6577021"/>
              <a:ext cx="1056798" cy="561958"/>
            </a:xfrm>
            <a:prstGeom prst="rect">
              <a:avLst/>
            </a:prstGeom>
            <a:noFill/>
          </p:spPr>
        </p:pic>
        <p:grpSp>
          <p:nvGrpSpPr>
            <p:cNvPr id="59" name="Group 120">
              <a:extLst>
                <a:ext uri="{FF2B5EF4-FFF2-40B4-BE49-F238E27FC236}">
                  <a16:creationId xmlns:a16="http://schemas.microsoft.com/office/drawing/2014/main" id="{3BE8CCCA-819D-1400-F0F0-35327BAE28C5}"/>
                </a:ext>
              </a:extLst>
            </p:cNvPr>
            <p:cNvGrpSpPr/>
            <p:nvPr/>
          </p:nvGrpSpPr>
          <p:grpSpPr>
            <a:xfrm>
              <a:off x="5033509" y="6359028"/>
              <a:ext cx="1020704" cy="988808"/>
              <a:chOff x="1631357" y="4512710"/>
              <a:chExt cx="348319" cy="348321"/>
            </a:xfrm>
            <a:solidFill>
              <a:schemeClr val="accent2"/>
            </a:solidFill>
          </p:grpSpPr>
          <p:sp>
            <p:nvSpPr>
              <p:cNvPr id="60" name="Rounded Rectangle 121">
                <a:extLst>
                  <a:ext uri="{FF2B5EF4-FFF2-40B4-BE49-F238E27FC236}">
                    <a16:creationId xmlns:a16="http://schemas.microsoft.com/office/drawing/2014/main" id="{DF769398-58E5-D168-09C7-D44B7341B8F6}"/>
                  </a:ext>
                </a:extLst>
              </p:cNvPr>
              <p:cNvSpPr/>
              <p:nvPr/>
            </p:nvSpPr>
            <p:spPr>
              <a:xfrm>
                <a:off x="1631357" y="4512710"/>
                <a:ext cx="348319" cy="348321"/>
              </a:xfrm>
              <a:prstGeom prst="roundRect">
                <a:avLst/>
              </a:prstGeom>
              <a:solidFill>
                <a:srgbClr val="C9EAFB"/>
              </a:solidFill>
              <a:ln w="38100">
                <a:solidFill>
                  <a:srgbClr val="39AC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61" name="Content Placeholder 2">
                <a:extLst>
                  <a:ext uri="{FF2B5EF4-FFF2-40B4-BE49-F238E27FC236}">
                    <a16:creationId xmlns:a16="http://schemas.microsoft.com/office/drawing/2014/main" id="{CC78D123-2A41-8419-9EDF-B7C9D4B203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07237" y="4518859"/>
                <a:ext cx="202657" cy="338858"/>
              </a:xfrm>
              <a:prstGeom prst="rect">
                <a:avLst/>
              </a:prstGeom>
              <a:noFill/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6600" b="1" dirty="0">
                    <a:solidFill>
                      <a:srgbClr val="FF0000"/>
                    </a:solidFill>
                    <a:latin typeface="+mj-lt"/>
                    <a:cs typeface="Lato" panose="020F0502020204030203" pitchFamily="34" charset="0"/>
                  </a:rPr>
                  <a:t>?</a:t>
                </a:r>
              </a:p>
            </p:txBody>
          </p:sp>
        </p:grpSp>
      </p:grpSp>
      <p:grpSp>
        <p:nvGrpSpPr>
          <p:cNvPr id="62" name="PHẠM DUYÊN 16 - 9Slide.vn">
            <a:extLst>
              <a:ext uri="{FF2B5EF4-FFF2-40B4-BE49-F238E27FC236}">
                <a16:creationId xmlns:a16="http://schemas.microsoft.com/office/drawing/2014/main" id="{177A0F4A-577F-80EB-A27A-1E70608AC8C8}"/>
              </a:ext>
            </a:extLst>
          </p:cNvPr>
          <p:cNvGrpSpPr/>
          <p:nvPr/>
        </p:nvGrpSpPr>
        <p:grpSpPr>
          <a:xfrm>
            <a:off x="9218671" y="4993479"/>
            <a:ext cx="1020704" cy="988808"/>
            <a:chOff x="1631357" y="4512710"/>
            <a:chExt cx="348319" cy="348321"/>
          </a:xfrm>
          <a:solidFill>
            <a:schemeClr val="accent2"/>
          </a:solidFill>
        </p:grpSpPr>
        <p:sp>
          <p:nvSpPr>
            <p:cNvPr id="63" name="Rounded Rectangle 121">
              <a:extLst>
                <a:ext uri="{FF2B5EF4-FFF2-40B4-BE49-F238E27FC236}">
                  <a16:creationId xmlns:a16="http://schemas.microsoft.com/office/drawing/2014/main" id="{1F2016FE-1DB0-010C-922C-B7C4E3634840}"/>
                </a:ext>
              </a:extLst>
            </p:cNvPr>
            <p:cNvSpPr/>
            <p:nvPr/>
          </p:nvSpPr>
          <p:spPr>
            <a:xfrm>
              <a:off x="1631357" y="4512710"/>
              <a:ext cx="348319" cy="348321"/>
            </a:xfrm>
            <a:prstGeom prst="roundRect">
              <a:avLst/>
            </a:prstGeom>
            <a:solidFill>
              <a:srgbClr val="C9EAFB"/>
            </a:solidFill>
            <a:ln w="38100">
              <a:solidFill>
                <a:srgbClr val="39AC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  <p:sp>
          <p:nvSpPr>
            <p:cNvPr id="64" name="Content Placeholder 2">
              <a:extLst>
                <a:ext uri="{FF2B5EF4-FFF2-40B4-BE49-F238E27FC236}">
                  <a16:creationId xmlns:a16="http://schemas.microsoft.com/office/drawing/2014/main" id="{DFF82F52-5CA0-3F02-05BA-B80A8C1FF0E9}"/>
                </a:ext>
              </a:extLst>
            </p:cNvPr>
            <p:cNvSpPr txBox="1">
              <a:spLocks/>
            </p:cNvSpPr>
            <p:nvPr/>
          </p:nvSpPr>
          <p:spPr>
            <a:xfrm>
              <a:off x="1707237" y="4518859"/>
              <a:ext cx="202657" cy="338858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600" b="1" dirty="0">
                  <a:solidFill>
                    <a:srgbClr val="FF0000"/>
                  </a:solidFill>
                  <a:latin typeface="+mj-lt"/>
                  <a:cs typeface="Lato" panose="020F0502020204030203" pitchFamily="34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93034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- 9Slide.vn">
            <a:extLst>
              <a:ext uri="{FF2B5EF4-FFF2-40B4-BE49-F238E27FC236}">
                <a16:creationId xmlns:a16="http://schemas.microsoft.com/office/drawing/2014/main" id="{3BE67998-C68B-42EE-969E-F4B854D516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177" y="1793237"/>
            <a:ext cx="6136651" cy="306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934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HẠM DUYÊN 1 - 9Slide.vn" descr="F:\AAA-PDF-SGK\B5-HD-1.png">
            <a:extLst>
              <a:ext uri="{FF2B5EF4-FFF2-40B4-BE49-F238E27FC236}">
                <a16:creationId xmlns:a16="http://schemas.microsoft.com/office/drawing/2014/main" id="{9EF3AC9D-808A-F518-F06D-8C7AE6951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47390"/>
          <a:stretch/>
        </p:blipFill>
        <p:spPr bwMode="auto">
          <a:xfrm>
            <a:off x="1049173" y="215599"/>
            <a:ext cx="10521471" cy="7476972"/>
          </a:xfrm>
          <a:prstGeom prst="roundRect">
            <a:avLst/>
          </a:prstGeom>
          <a:noFill/>
        </p:spPr>
      </p:pic>
      <p:grpSp>
        <p:nvGrpSpPr>
          <p:cNvPr id="39" name="PHẠM DUYÊN 2 - 9Slide.vn">
            <a:extLst>
              <a:ext uri="{FF2B5EF4-FFF2-40B4-BE49-F238E27FC236}">
                <a16:creationId xmlns:a16="http://schemas.microsoft.com/office/drawing/2014/main" id="{17256312-17CC-8F21-1F5D-890E7F32C116}"/>
              </a:ext>
            </a:extLst>
          </p:cNvPr>
          <p:cNvGrpSpPr/>
          <p:nvPr/>
        </p:nvGrpSpPr>
        <p:grpSpPr>
          <a:xfrm>
            <a:off x="405963" y="762000"/>
            <a:ext cx="668922" cy="707886"/>
            <a:chOff x="1559434" y="1176116"/>
            <a:chExt cx="668922" cy="70788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19E8F1E-EFE6-BF88-8E21-1BBD4FAD6F68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6CFF250C-0780-2302-F293-44EB0FEA6628}"/>
                  </a:ext>
                </a:extLst>
              </p:cNvPr>
              <p:cNvSpPr/>
              <p:nvPr/>
            </p:nvSpPr>
            <p:spPr>
              <a:xfrm>
                <a:off x="2001384" y="1796092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AC42D9B2-006C-10CC-B069-A42FFDD76284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4B88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91B9633-4C36-76A1-6FEF-830CE7B9E53E}"/>
                </a:ext>
              </a:extLst>
            </p:cNvPr>
            <p:cNvSpPr txBox="1"/>
            <p:nvPr/>
          </p:nvSpPr>
          <p:spPr>
            <a:xfrm>
              <a:off x="1717827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4" name="PHẠM DUYÊN 3 - 9Slide.vn">
            <a:extLst>
              <a:ext uri="{FF2B5EF4-FFF2-40B4-BE49-F238E27FC236}">
                <a16:creationId xmlns:a16="http://schemas.microsoft.com/office/drawing/2014/main" id="{A7D3600C-8E88-9283-14E8-318F260143CA}"/>
              </a:ext>
            </a:extLst>
          </p:cNvPr>
          <p:cNvGrpSpPr/>
          <p:nvPr/>
        </p:nvGrpSpPr>
        <p:grpSpPr>
          <a:xfrm>
            <a:off x="1117003" y="762000"/>
            <a:ext cx="1442047" cy="707886"/>
            <a:chOff x="1758698" y="1185039"/>
            <a:chExt cx="1442047" cy="836069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B93C4EA4-D980-063A-3040-0F690814C219}"/>
                </a:ext>
              </a:extLst>
            </p:cNvPr>
            <p:cNvSpPr/>
            <p:nvPr/>
          </p:nvSpPr>
          <p:spPr>
            <a:xfrm>
              <a:off x="1865870" y="1196095"/>
              <a:ext cx="808257" cy="813956"/>
            </a:xfrm>
            <a:prstGeom prst="roundRect">
              <a:avLst/>
            </a:prstGeom>
            <a:solidFill>
              <a:srgbClr val="00AEE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068912C-D618-DFC7-A856-9AB17CD34B45}"/>
                </a:ext>
              </a:extLst>
            </p:cNvPr>
            <p:cNvSpPr txBox="1"/>
            <p:nvPr/>
          </p:nvSpPr>
          <p:spPr>
            <a:xfrm>
              <a:off x="1758698" y="1185042"/>
              <a:ext cx="950793" cy="836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4AC0AE2-6D1F-6E99-FE33-4ABF83F8D721}"/>
                </a:ext>
              </a:extLst>
            </p:cNvPr>
            <p:cNvSpPr txBox="1"/>
            <p:nvPr/>
          </p:nvSpPr>
          <p:spPr>
            <a:xfrm>
              <a:off x="2509407" y="1185039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accent2">
                      <a:lumMod val="75000"/>
                    </a:schemeClr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48" name="PHẠM DUYÊN 4 - 9Slide.vn">
            <a:extLst>
              <a:ext uri="{FF2B5EF4-FFF2-40B4-BE49-F238E27FC236}">
                <a16:creationId xmlns:a16="http://schemas.microsoft.com/office/drawing/2014/main" id="{B2AD7D79-9B3F-D665-B67E-AA2FBD0117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516" y="215599"/>
            <a:ext cx="1133216" cy="56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9211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PHẠM DUYÊN 1 - 9Slide.vn">
            <a:extLst>
              <a:ext uri="{FF2B5EF4-FFF2-40B4-BE49-F238E27FC236}">
                <a16:creationId xmlns:a16="http://schemas.microsoft.com/office/drawing/2014/main" id="{FDA5D138-D5FE-199C-1F7F-DCA9F77180F7}"/>
              </a:ext>
            </a:extLst>
          </p:cNvPr>
          <p:cNvGrpSpPr/>
          <p:nvPr/>
        </p:nvGrpSpPr>
        <p:grpSpPr>
          <a:xfrm>
            <a:off x="333375" y="1536699"/>
            <a:ext cx="11518900" cy="3138139"/>
            <a:chOff x="333375" y="1536699"/>
            <a:chExt cx="11518900" cy="313813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B615B57-2962-10C3-3C2A-BA5E85459983}"/>
                </a:ext>
              </a:extLst>
            </p:cNvPr>
            <p:cNvSpPr/>
            <p:nvPr/>
          </p:nvSpPr>
          <p:spPr>
            <a:xfrm>
              <a:off x="333375" y="1536699"/>
              <a:ext cx="11518900" cy="3138139"/>
            </a:xfrm>
            <a:prstGeom prst="rect">
              <a:avLst/>
            </a:prstGeom>
            <a:solidFill>
              <a:srgbClr val="FCD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2F0A2E6-55F5-41B0-9609-F042287966D1}"/>
                </a:ext>
              </a:extLst>
            </p:cNvPr>
            <p:cNvSpPr txBox="1"/>
            <p:nvPr/>
          </p:nvSpPr>
          <p:spPr>
            <a:xfrm>
              <a:off x="707926" y="1644113"/>
              <a:ext cx="914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+mj-lt"/>
                </a:rPr>
                <a:t>a)</a:t>
              </a:r>
            </a:p>
          </p:txBody>
        </p:sp>
      </p:grpSp>
      <p:grpSp>
        <p:nvGrpSpPr>
          <p:cNvPr id="39" name="PHẠM DUYÊN 2 - 9Slide.vn">
            <a:extLst>
              <a:ext uri="{FF2B5EF4-FFF2-40B4-BE49-F238E27FC236}">
                <a16:creationId xmlns:a16="http://schemas.microsoft.com/office/drawing/2014/main" id="{17256312-17CC-8F21-1F5D-890E7F32C116}"/>
              </a:ext>
            </a:extLst>
          </p:cNvPr>
          <p:cNvGrpSpPr/>
          <p:nvPr/>
        </p:nvGrpSpPr>
        <p:grpSpPr>
          <a:xfrm>
            <a:off x="638191" y="587829"/>
            <a:ext cx="668922" cy="707886"/>
            <a:chOff x="1559434" y="1176116"/>
            <a:chExt cx="668922" cy="70788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19E8F1E-EFE6-BF88-8E21-1BBD4FAD6F68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6CFF250C-0780-2302-F293-44EB0FEA6628}"/>
                  </a:ext>
                </a:extLst>
              </p:cNvPr>
              <p:cNvSpPr/>
              <p:nvPr/>
            </p:nvSpPr>
            <p:spPr>
              <a:xfrm>
                <a:off x="2001384" y="1796092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AC42D9B2-006C-10CC-B069-A42FFDD76284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4B88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91B9633-4C36-76A1-6FEF-830CE7B9E53E}"/>
                </a:ext>
              </a:extLst>
            </p:cNvPr>
            <p:cNvSpPr txBox="1"/>
            <p:nvPr/>
          </p:nvSpPr>
          <p:spPr>
            <a:xfrm>
              <a:off x="1717827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4" name="PHẠM DUYÊN 3 - 9Slide.vn">
            <a:extLst>
              <a:ext uri="{FF2B5EF4-FFF2-40B4-BE49-F238E27FC236}">
                <a16:creationId xmlns:a16="http://schemas.microsoft.com/office/drawing/2014/main" id="{A7D3600C-8E88-9283-14E8-318F260143CA}"/>
              </a:ext>
            </a:extLst>
          </p:cNvPr>
          <p:cNvGrpSpPr/>
          <p:nvPr/>
        </p:nvGrpSpPr>
        <p:grpSpPr>
          <a:xfrm>
            <a:off x="1349231" y="587829"/>
            <a:ext cx="1442047" cy="707886"/>
            <a:chOff x="1758698" y="1185039"/>
            <a:chExt cx="1442047" cy="836069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B93C4EA4-D980-063A-3040-0F690814C219}"/>
                </a:ext>
              </a:extLst>
            </p:cNvPr>
            <p:cNvSpPr/>
            <p:nvPr/>
          </p:nvSpPr>
          <p:spPr>
            <a:xfrm>
              <a:off x="1865870" y="1196095"/>
              <a:ext cx="808257" cy="813956"/>
            </a:xfrm>
            <a:prstGeom prst="roundRect">
              <a:avLst/>
            </a:prstGeom>
            <a:solidFill>
              <a:srgbClr val="00AEE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068912C-D618-DFC7-A856-9AB17CD34B45}"/>
                </a:ext>
              </a:extLst>
            </p:cNvPr>
            <p:cNvSpPr txBox="1"/>
            <p:nvPr/>
          </p:nvSpPr>
          <p:spPr>
            <a:xfrm>
              <a:off x="1758698" y="1185042"/>
              <a:ext cx="950793" cy="836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4AC0AE2-6D1F-6E99-FE33-4ABF83F8D721}"/>
                </a:ext>
              </a:extLst>
            </p:cNvPr>
            <p:cNvSpPr txBox="1"/>
            <p:nvPr/>
          </p:nvSpPr>
          <p:spPr>
            <a:xfrm>
              <a:off x="2509407" y="1185039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accent2">
                      <a:lumMod val="75000"/>
                    </a:schemeClr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" name="PHẠM DUYÊN 4 - 9Slide.vn">
            <a:extLst>
              <a:ext uri="{FF2B5EF4-FFF2-40B4-BE49-F238E27FC236}">
                <a16:creationId xmlns:a16="http://schemas.microsoft.com/office/drawing/2014/main" id="{92827BF4-E40F-B227-3513-533E5673AEC9}"/>
              </a:ext>
            </a:extLst>
          </p:cNvPr>
          <p:cNvGrpSpPr/>
          <p:nvPr/>
        </p:nvGrpSpPr>
        <p:grpSpPr>
          <a:xfrm>
            <a:off x="1178086" y="2674203"/>
            <a:ext cx="677640" cy="830997"/>
            <a:chOff x="4635893" y="2793306"/>
            <a:chExt cx="828388" cy="101586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2FB2C558-6F40-0B15-8D38-5B43AAE51B48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9880547-8407-5CF6-A9F6-74073CCF0224}"/>
                </a:ext>
              </a:extLst>
            </p:cNvPr>
            <p:cNvSpPr txBox="1"/>
            <p:nvPr/>
          </p:nvSpPr>
          <p:spPr>
            <a:xfrm>
              <a:off x="4719508" y="2793306"/>
              <a:ext cx="645103" cy="10158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rgbClr val="075A8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5" name="PHẠM DUYÊN 5 - 9Slide.vn">
            <a:extLst>
              <a:ext uri="{FF2B5EF4-FFF2-40B4-BE49-F238E27FC236}">
                <a16:creationId xmlns:a16="http://schemas.microsoft.com/office/drawing/2014/main" id="{269DA596-7105-E8AD-78E4-F1349D236B17}"/>
              </a:ext>
            </a:extLst>
          </p:cNvPr>
          <p:cNvSpPr/>
          <p:nvPr/>
        </p:nvSpPr>
        <p:spPr>
          <a:xfrm>
            <a:off x="1246485" y="2806818"/>
            <a:ext cx="557415" cy="5574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pic>
        <p:nvPicPr>
          <p:cNvPr id="6" name="PHẠM DUYÊN 6 - 9Slide.vn" descr="F:\AAA-LÀM ẢNH SLIDE\Bai5-HĐ-1a(2).png">
            <a:extLst>
              <a:ext uri="{FF2B5EF4-FFF2-40B4-BE49-F238E27FC236}">
                <a16:creationId xmlns:a16="http://schemas.microsoft.com/office/drawing/2014/main" id="{9F30B23D-EE1E-9996-FEFB-D603DB89E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5861" y="1725237"/>
            <a:ext cx="2365260" cy="2724794"/>
          </a:xfrm>
          <a:prstGeom prst="rect">
            <a:avLst/>
          </a:prstGeom>
          <a:noFill/>
        </p:spPr>
      </p:pic>
      <p:pic>
        <p:nvPicPr>
          <p:cNvPr id="7" name="PHẠM DUYÊN 7 - 9Slide.vn" descr="F:\AAA-LÀM ẢNH SLIDE\Bai5-HĐ-1a(1).png">
            <a:extLst>
              <a:ext uri="{FF2B5EF4-FFF2-40B4-BE49-F238E27FC236}">
                <a16:creationId xmlns:a16="http://schemas.microsoft.com/office/drawing/2014/main" id="{7A1BB365-2AE3-5549-1CDE-EECB82051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575725" y="2252624"/>
            <a:ext cx="1401824" cy="645738"/>
          </a:xfrm>
          <a:prstGeom prst="rect">
            <a:avLst/>
          </a:prstGeom>
          <a:noFill/>
        </p:spPr>
      </p:pic>
      <p:pic>
        <p:nvPicPr>
          <p:cNvPr id="8" name="PHẠM DUYÊN 8 - 9Slide.vn" descr="F:\AAA-LÀM ẢNH SLIDE\Bai5-HĐ-1a(1).png">
            <a:extLst>
              <a:ext uri="{FF2B5EF4-FFF2-40B4-BE49-F238E27FC236}">
                <a16:creationId xmlns:a16="http://schemas.microsoft.com/office/drawing/2014/main" id="{AD6AC6A7-660D-345B-7718-7879F77D7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5142" y="3364584"/>
            <a:ext cx="1141166" cy="525668"/>
          </a:xfrm>
          <a:prstGeom prst="rect">
            <a:avLst/>
          </a:prstGeom>
          <a:noFill/>
        </p:spPr>
      </p:pic>
      <p:pic>
        <p:nvPicPr>
          <p:cNvPr id="9" name="PHẠM DUYÊN 9 - 9Slide.vn" descr="F:\AAA-LÀM ẢNH SLIDE\Bai5-HĐ-1a(2).png">
            <a:extLst>
              <a:ext uri="{FF2B5EF4-FFF2-40B4-BE49-F238E27FC236}">
                <a16:creationId xmlns:a16="http://schemas.microsoft.com/office/drawing/2014/main" id="{16DB80B9-F38E-1EF1-9484-9F2532971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3426" y="1725237"/>
            <a:ext cx="2365260" cy="2724794"/>
          </a:xfrm>
          <a:prstGeom prst="rect">
            <a:avLst/>
          </a:prstGeom>
          <a:noFill/>
        </p:spPr>
      </p:pic>
      <p:pic>
        <p:nvPicPr>
          <p:cNvPr id="10" name="PHẠM DUYÊN 10 - 9Slide.vn" descr="F:\AAA-LÀM ẢNH SLIDE\Bai5-HĐ-1a(1).png">
            <a:extLst>
              <a:ext uri="{FF2B5EF4-FFF2-40B4-BE49-F238E27FC236}">
                <a16:creationId xmlns:a16="http://schemas.microsoft.com/office/drawing/2014/main" id="{1BDB611A-A939-F444-CF21-0AD3EA7B4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8166056" y="2285591"/>
            <a:ext cx="979886" cy="451378"/>
          </a:xfrm>
          <a:prstGeom prst="rect">
            <a:avLst/>
          </a:prstGeom>
          <a:noFill/>
        </p:spPr>
      </p:pic>
      <p:pic>
        <p:nvPicPr>
          <p:cNvPr id="11" name="PHẠM DUYÊN 11 - 9Slide.vn" descr="F:\AAA-LÀM ẢNH SLIDE\Bai5-HĐ-1a(1).png">
            <a:extLst>
              <a:ext uri="{FF2B5EF4-FFF2-40B4-BE49-F238E27FC236}">
                <a16:creationId xmlns:a16="http://schemas.microsoft.com/office/drawing/2014/main" id="{90553FB7-3027-4CA5-F243-2D4E4C28C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5313" y="2655389"/>
            <a:ext cx="1141166" cy="525668"/>
          </a:xfrm>
          <a:prstGeom prst="rect">
            <a:avLst/>
          </a:prstGeom>
          <a:noFill/>
        </p:spPr>
      </p:pic>
      <p:pic>
        <p:nvPicPr>
          <p:cNvPr id="12" name="PHẠM DUYÊN 12 - 9Slide.vn" descr="F:\AAA-LÀM ẢNH SLIDE\Bai5-HĐ-1a(1).png">
            <a:extLst>
              <a:ext uri="{FF2B5EF4-FFF2-40B4-BE49-F238E27FC236}">
                <a16:creationId xmlns:a16="http://schemas.microsoft.com/office/drawing/2014/main" id="{00639DBD-B736-F244-ECDF-C28A271A1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8191268" y="3175787"/>
            <a:ext cx="979886" cy="451378"/>
          </a:xfrm>
          <a:prstGeom prst="rect">
            <a:avLst/>
          </a:prstGeom>
          <a:noFill/>
        </p:spPr>
      </p:pic>
      <p:pic>
        <p:nvPicPr>
          <p:cNvPr id="13" name="PHẠM DUYÊN 13 - 9Slide.vn" descr="F:\AAA-LÀM ẢNH SLIDE\Bai5-HĐ-1a(1).png">
            <a:extLst>
              <a:ext uri="{FF2B5EF4-FFF2-40B4-BE49-F238E27FC236}">
                <a16:creationId xmlns:a16="http://schemas.microsoft.com/office/drawing/2014/main" id="{F8C1CC34-BE6E-4C98-1F44-609DB613E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15500" y="3571803"/>
            <a:ext cx="1400466" cy="645112"/>
          </a:xfrm>
          <a:prstGeom prst="rect">
            <a:avLst/>
          </a:prstGeom>
          <a:noFill/>
        </p:spPr>
      </p:pic>
      <p:grpSp>
        <p:nvGrpSpPr>
          <p:cNvPr id="16" name="PHẠM DUYÊN 14 - 9Slide.vn">
            <a:extLst>
              <a:ext uri="{FF2B5EF4-FFF2-40B4-BE49-F238E27FC236}">
                <a16:creationId xmlns:a16="http://schemas.microsoft.com/office/drawing/2014/main" id="{60C5AC46-9526-C1AA-AE41-F1A433FFCC4C}"/>
              </a:ext>
            </a:extLst>
          </p:cNvPr>
          <p:cNvGrpSpPr/>
          <p:nvPr/>
        </p:nvGrpSpPr>
        <p:grpSpPr>
          <a:xfrm>
            <a:off x="10277457" y="2674203"/>
            <a:ext cx="677640" cy="830997"/>
            <a:chOff x="4635893" y="2793306"/>
            <a:chExt cx="828388" cy="1015861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ACA1A7B-C133-702C-5BFC-97A8F15838D3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B014D26-4AD0-ABAC-9E1E-4A0F4C7FE0EB}"/>
                </a:ext>
              </a:extLst>
            </p:cNvPr>
            <p:cNvSpPr txBox="1"/>
            <p:nvPr/>
          </p:nvSpPr>
          <p:spPr>
            <a:xfrm>
              <a:off x="4719508" y="2793306"/>
              <a:ext cx="645103" cy="10158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rgbClr val="075A8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9" name="PHẠM DUYÊN 15 - 9Slide.vn">
            <a:extLst>
              <a:ext uri="{FF2B5EF4-FFF2-40B4-BE49-F238E27FC236}">
                <a16:creationId xmlns:a16="http://schemas.microsoft.com/office/drawing/2014/main" id="{4C53002A-6D00-1ED0-AFD7-A2ABAABFF9A6}"/>
              </a:ext>
            </a:extLst>
          </p:cNvPr>
          <p:cNvSpPr/>
          <p:nvPr/>
        </p:nvSpPr>
        <p:spPr>
          <a:xfrm>
            <a:off x="10345856" y="2806818"/>
            <a:ext cx="557415" cy="5574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grpSp>
        <p:nvGrpSpPr>
          <p:cNvPr id="20" name="PHẠM DUYÊN 16 - 9Slide.vn">
            <a:extLst>
              <a:ext uri="{FF2B5EF4-FFF2-40B4-BE49-F238E27FC236}">
                <a16:creationId xmlns:a16="http://schemas.microsoft.com/office/drawing/2014/main" id="{C9989682-4F0A-CB2B-39A6-14023775D1A2}"/>
              </a:ext>
            </a:extLst>
          </p:cNvPr>
          <p:cNvGrpSpPr/>
          <p:nvPr/>
        </p:nvGrpSpPr>
        <p:grpSpPr>
          <a:xfrm>
            <a:off x="1834223" y="4997042"/>
            <a:ext cx="2208345" cy="988808"/>
            <a:chOff x="5033509" y="6359028"/>
            <a:chExt cx="2208345" cy="988808"/>
          </a:xfrm>
        </p:grpSpPr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CE94C01D-202A-1E7F-C892-91C70161CC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185056" y="6615687"/>
              <a:ext cx="1056798" cy="484625"/>
            </a:xfrm>
            <a:prstGeom prst="rect">
              <a:avLst/>
            </a:prstGeom>
            <a:noFill/>
          </p:spPr>
        </p:pic>
        <p:grpSp>
          <p:nvGrpSpPr>
            <p:cNvPr id="22" name="Group 120">
              <a:extLst>
                <a:ext uri="{FF2B5EF4-FFF2-40B4-BE49-F238E27FC236}">
                  <a16:creationId xmlns:a16="http://schemas.microsoft.com/office/drawing/2014/main" id="{78F05265-5A14-2FD8-B29A-1BEE47C54E19}"/>
                </a:ext>
              </a:extLst>
            </p:cNvPr>
            <p:cNvGrpSpPr/>
            <p:nvPr/>
          </p:nvGrpSpPr>
          <p:grpSpPr>
            <a:xfrm>
              <a:off x="5033509" y="6359028"/>
              <a:ext cx="1020704" cy="988808"/>
              <a:chOff x="1631357" y="4512710"/>
              <a:chExt cx="348319" cy="348321"/>
            </a:xfrm>
            <a:solidFill>
              <a:schemeClr val="accent2"/>
            </a:solidFill>
          </p:grpSpPr>
          <p:sp>
            <p:nvSpPr>
              <p:cNvPr id="23" name="Rounded Rectangle 121">
                <a:extLst>
                  <a:ext uri="{FF2B5EF4-FFF2-40B4-BE49-F238E27FC236}">
                    <a16:creationId xmlns:a16="http://schemas.microsoft.com/office/drawing/2014/main" id="{2B6CDF6F-0553-3A80-D6DA-D9E9AEA2FB59}"/>
                  </a:ext>
                </a:extLst>
              </p:cNvPr>
              <p:cNvSpPr/>
              <p:nvPr/>
            </p:nvSpPr>
            <p:spPr>
              <a:xfrm>
                <a:off x="1631357" y="4512710"/>
                <a:ext cx="348319" cy="348321"/>
              </a:xfrm>
              <a:prstGeom prst="roundRect">
                <a:avLst/>
              </a:prstGeom>
              <a:solidFill>
                <a:srgbClr val="C9EAFB"/>
              </a:solidFill>
              <a:ln w="38100">
                <a:solidFill>
                  <a:srgbClr val="39AC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24" name="Content Placeholder 2">
                <a:extLst>
                  <a:ext uri="{FF2B5EF4-FFF2-40B4-BE49-F238E27FC236}">
                    <a16:creationId xmlns:a16="http://schemas.microsoft.com/office/drawing/2014/main" id="{9851C922-FE39-0809-34A1-5D7DC41D2B9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07237" y="4518859"/>
                <a:ext cx="202657" cy="338858"/>
              </a:xfrm>
              <a:prstGeom prst="rect">
                <a:avLst/>
              </a:prstGeom>
              <a:noFill/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6600" b="1" dirty="0">
                    <a:solidFill>
                      <a:srgbClr val="FF0000"/>
                    </a:solidFill>
                    <a:latin typeface="+mj-lt"/>
                    <a:cs typeface="Lato" panose="020F0502020204030203" pitchFamily="34" charset="0"/>
                  </a:rPr>
                  <a:t>2</a:t>
                </a:r>
              </a:p>
            </p:txBody>
          </p:sp>
        </p:grpSp>
      </p:grpSp>
      <p:grpSp>
        <p:nvGrpSpPr>
          <p:cNvPr id="25" name="PHẠM DUYÊN 17 - 9Slide.vn">
            <a:extLst>
              <a:ext uri="{FF2B5EF4-FFF2-40B4-BE49-F238E27FC236}">
                <a16:creationId xmlns:a16="http://schemas.microsoft.com/office/drawing/2014/main" id="{E4276E0A-046D-B052-E760-871CCBB09943}"/>
              </a:ext>
            </a:extLst>
          </p:cNvPr>
          <p:cNvGrpSpPr/>
          <p:nvPr/>
        </p:nvGrpSpPr>
        <p:grpSpPr>
          <a:xfrm>
            <a:off x="4846505" y="5009988"/>
            <a:ext cx="2208345" cy="988808"/>
            <a:chOff x="5033509" y="6359028"/>
            <a:chExt cx="2208345" cy="988808"/>
          </a:xfrm>
        </p:grpSpPr>
        <p:pic>
          <p:nvPicPr>
            <p:cNvPr id="26" name="Picture 4">
              <a:extLst>
                <a:ext uri="{FF2B5EF4-FFF2-40B4-BE49-F238E27FC236}">
                  <a16:creationId xmlns:a16="http://schemas.microsoft.com/office/drawing/2014/main" id="{0D90C778-7598-C358-8FF5-E961059713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185056" y="6615687"/>
              <a:ext cx="1056798" cy="484625"/>
            </a:xfrm>
            <a:prstGeom prst="rect">
              <a:avLst/>
            </a:prstGeom>
            <a:noFill/>
          </p:spPr>
        </p:pic>
        <p:grpSp>
          <p:nvGrpSpPr>
            <p:cNvPr id="27" name="Group 120">
              <a:extLst>
                <a:ext uri="{FF2B5EF4-FFF2-40B4-BE49-F238E27FC236}">
                  <a16:creationId xmlns:a16="http://schemas.microsoft.com/office/drawing/2014/main" id="{0B270CAE-C92C-EDCC-3A2D-33B10F7C7FB7}"/>
                </a:ext>
              </a:extLst>
            </p:cNvPr>
            <p:cNvGrpSpPr/>
            <p:nvPr/>
          </p:nvGrpSpPr>
          <p:grpSpPr>
            <a:xfrm>
              <a:off x="5033509" y="6359028"/>
              <a:ext cx="1020704" cy="988808"/>
              <a:chOff x="1631357" y="4512710"/>
              <a:chExt cx="348319" cy="348321"/>
            </a:xfrm>
            <a:solidFill>
              <a:schemeClr val="accent2"/>
            </a:solidFill>
          </p:grpSpPr>
          <p:sp>
            <p:nvSpPr>
              <p:cNvPr id="28" name="Rounded Rectangle 121">
                <a:extLst>
                  <a:ext uri="{FF2B5EF4-FFF2-40B4-BE49-F238E27FC236}">
                    <a16:creationId xmlns:a16="http://schemas.microsoft.com/office/drawing/2014/main" id="{F433B184-8D8F-8B11-FB3C-42CF4900C013}"/>
                  </a:ext>
                </a:extLst>
              </p:cNvPr>
              <p:cNvSpPr/>
              <p:nvPr/>
            </p:nvSpPr>
            <p:spPr>
              <a:xfrm>
                <a:off x="1631357" y="4512710"/>
                <a:ext cx="348319" cy="348321"/>
              </a:xfrm>
              <a:prstGeom prst="roundRect">
                <a:avLst/>
              </a:prstGeom>
              <a:solidFill>
                <a:srgbClr val="C9EAFB"/>
              </a:solidFill>
              <a:ln w="38100">
                <a:solidFill>
                  <a:srgbClr val="39AC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29" name="Content Placeholder 2">
                <a:extLst>
                  <a:ext uri="{FF2B5EF4-FFF2-40B4-BE49-F238E27FC236}">
                    <a16:creationId xmlns:a16="http://schemas.microsoft.com/office/drawing/2014/main" id="{AFEF22AA-6D67-5F1B-574C-64119623B66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07237" y="4518859"/>
                <a:ext cx="202657" cy="338858"/>
              </a:xfrm>
              <a:prstGeom prst="rect">
                <a:avLst/>
              </a:prstGeom>
              <a:noFill/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6600" b="1" dirty="0">
                    <a:solidFill>
                      <a:srgbClr val="FF0000"/>
                    </a:solidFill>
                    <a:latin typeface="+mj-lt"/>
                    <a:cs typeface="Lato" panose="020F0502020204030203" pitchFamily="34" charset="0"/>
                  </a:rPr>
                  <a:t>4</a:t>
                </a:r>
              </a:p>
            </p:txBody>
          </p:sp>
        </p:grpSp>
      </p:grpSp>
      <p:sp>
        <p:nvSpPr>
          <p:cNvPr id="30" name="PHẠM DUYÊN 18 - 9Slide.vn">
            <a:extLst>
              <a:ext uri="{FF2B5EF4-FFF2-40B4-BE49-F238E27FC236}">
                <a16:creationId xmlns:a16="http://schemas.microsoft.com/office/drawing/2014/main" id="{67C12FB0-B0F5-3086-58B9-47DDBAEE75E4}"/>
              </a:ext>
            </a:extLst>
          </p:cNvPr>
          <p:cNvSpPr txBox="1">
            <a:spLocks/>
          </p:cNvSpPr>
          <p:nvPr/>
        </p:nvSpPr>
        <p:spPr>
          <a:xfrm>
            <a:off x="4073964" y="5227981"/>
            <a:ext cx="725505" cy="46624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Lato" panose="020F0502020204030203" pitchFamily="34" charset="0"/>
              </a:rPr>
              <a:t>và</a:t>
            </a:r>
            <a:endParaRPr lang="en-GB" sz="4000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31" name="PHẠM DUYÊN 19 - 9Slide.vn">
            <a:extLst>
              <a:ext uri="{FF2B5EF4-FFF2-40B4-BE49-F238E27FC236}">
                <a16:creationId xmlns:a16="http://schemas.microsoft.com/office/drawing/2014/main" id="{91951B1F-D28C-1B9C-020B-162CD00FA137}"/>
              </a:ext>
            </a:extLst>
          </p:cNvPr>
          <p:cNvSpPr txBox="1">
            <a:spLocks/>
          </p:cNvSpPr>
          <p:nvPr/>
        </p:nvSpPr>
        <p:spPr>
          <a:xfrm>
            <a:off x="7216606" y="5227981"/>
            <a:ext cx="1344649" cy="46624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Lato" panose="020F0502020204030203" pitchFamily="34" charset="0"/>
              </a:rPr>
              <a:t>được</a:t>
            </a:r>
            <a:endParaRPr lang="en-GB" sz="4000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cs typeface="Lato" panose="020F0502020204030203" pitchFamily="34" charset="0"/>
            </a:endParaRPr>
          </a:p>
        </p:txBody>
      </p:sp>
      <p:grpSp>
        <p:nvGrpSpPr>
          <p:cNvPr id="32" name="PHẠM DUYÊN 20 - 9Slide.vn">
            <a:extLst>
              <a:ext uri="{FF2B5EF4-FFF2-40B4-BE49-F238E27FC236}">
                <a16:creationId xmlns:a16="http://schemas.microsoft.com/office/drawing/2014/main" id="{18C2C884-5148-5915-C039-B6359B7F8205}"/>
              </a:ext>
            </a:extLst>
          </p:cNvPr>
          <p:cNvGrpSpPr/>
          <p:nvPr/>
        </p:nvGrpSpPr>
        <p:grpSpPr>
          <a:xfrm>
            <a:off x="8561255" y="5009988"/>
            <a:ext cx="2208345" cy="988808"/>
            <a:chOff x="5033509" y="6359028"/>
            <a:chExt cx="2208345" cy="988808"/>
          </a:xfrm>
        </p:grpSpPr>
        <p:pic>
          <p:nvPicPr>
            <p:cNvPr id="33" name="Picture 4">
              <a:extLst>
                <a:ext uri="{FF2B5EF4-FFF2-40B4-BE49-F238E27FC236}">
                  <a16:creationId xmlns:a16="http://schemas.microsoft.com/office/drawing/2014/main" id="{D8C6D22B-76FA-2E4B-AADD-DC4F65F8CC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185056" y="6615687"/>
              <a:ext cx="1056798" cy="484625"/>
            </a:xfrm>
            <a:prstGeom prst="rect">
              <a:avLst/>
            </a:prstGeom>
            <a:noFill/>
          </p:spPr>
        </p:pic>
        <p:grpSp>
          <p:nvGrpSpPr>
            <p:cNvPr id="34" name="Group 120">
              <a:extLst>
                <a:ext uri="{FF2B5EF4-FFF2-40B4-BE49-F238E27FC236}">
                  <a16:creationId xmlns:a16="http://schemas.microsoft.com/office/drawing/2014/main" id="{1CD54F5F-0C93-3072-9B9A-7F2B14D7FEE9}"/>
                </a:ext>
              </a:extLst>
            </p:cNvPr>
            <p:cNvGrpSpPr/>
            <p:nvPr/>
          </p:nvGrpSpPr>
          <p:grpSpPr>
            <a:xfrm>
              <a:off x="5033509" y="6359028"/>
              <a:ext cx="1020704" cy="988808"/>
              <a:chOff x="1631357" y="4512710"/>
              <a:chExt cx="348319" cy="348321"/>
            </a:xfrm>
            <a:solidFill>
              <a:schemeClr val="accent2"/>
            </a:solidFill>
          </p:grpSpPr>
          <p:sp>
            <p:nvSpPr>
              <p:cNvPr id="35" name="Rounded Rectangle 121">
                <a:extLst>
                  <a:ext uri="{FF2B5EF4-FFF2-40B4-BE49-F238E27FC236}">
                    <a16:creationId xmlns:a16="http://schemas.microsoft.com/office/drawing/2014/main" id="{4D2529CF-C6E4-376C-33EF-E97F576706AD}"/>
                  </a:ext>
                </a:extLst>
              </p:cNvPr>
              <p:cNvSpPr/>
              <p:nvPr/>
            </p:nvSpPr>
            <p:spPr>
              <a:xfrm>
                <a:off x="1631357" y="4512710"/>
                <a:ext cx="348319" cy="348321"/>
              </a:xfrm>
              <a:prstGeom prst="roundRect">
                <a:avLst/>
              </a:prstGeom>
              <a:solidFill>
                <a:srgbClr val="C9EAFB"/>
              </a:solidFill>
              <a:ln w="38100">
                <a:solidFill>
                  <a:srgbClr val="39AC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36" name="Content Placeholder 2">
                <a:extLst>
                  <a:ext uri="{FF2B5EF4-FFF2-40B4-BE49-F238E27FC236}">
                    <a16:creationId xmlns:a16="http://schemas.microsoft.com/office/drawing/2014/main" id="{74DF6E06-9A41-C143-2C5D-D44916B8A2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07237" y="4518859"/>
                <a:ext cx="202657" cy="338858"/>
              </a:xfrm>
              <a:prstGeom prst="rect">
                <a:avLst/>
              </a:prstGeom>
              <a:noFill/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6600" b="1" dirty="0">
                    <a:solidFill>
                      <a:srgbClr val="FF0000"/>
                    </a:solidFill>
                    <a:latin typeface="+mj-lt"/>
                    <a:cs typeface="Lato" panose="020F0502020204030203" pitchFamily="34" charset="0"/>
                  </a:rPr>
                  <a:t>?</a:t>
                </a:r>
              </a:p>
            </p:txBody>
          </p:sp>
        </p:grpSp>
      </p:grpSp>
      <p:grpSp>
        <p:nvGrpSpPr>
          <p:cNvPr id="37" name="PHẠM DUYÊN 21 - 9Slide.vn">
            <a:extLst>
              <a:ext uri="{FF2B5EF4-FFF2-40B4-BE49-F238E27FC236}">
                <a16:creationId xmlns:a16="http://schemas.microsoft.com/office/drawing/2014/main" id="{512AFEEB-9B58-EE50-62D3-A91C69A64D63}"/>
              </a:ext>
            </a:extLst>
          </p:cNvPr>
          <p:cNvGrpSpPr/>
          <p:nvPr/>
        </p:nvGrpSpPr>
        <p:grpSpPr>
          <a:xfrm>
            <a:off x="8558271" y="5006179"/>
            <a:ext cx="1020704" cy="988808"/>
            <a:chOff x="1631357" y="4512710"/>
            <a:chExt cx="348319" cy="348321"/>
          </a:xfrm>
          <a:solidFill>
            <a:schemeClr val="accent2"/>
          </a:solidFill>
        </p:grpSpPr>
        <p:sp>
          <p:nvSpPr>
            <p:cNvPr id="38" name="Rounded Rectangle 121">
              <a:extLst>
                <a:ext uri="{FF2B5EF4-FFF2-40B4-BE49-F238E27FC236}">
                  <a16:creationId xmlns:a16="http://schemas.microsoft.com/office/drawing/2014/main" id="{0BBC4E88-EC2F-110A-DFE5-0A7FD4BE3964}"/>
                </a:ext>
              </a:extLst>
            </p:cNvPr>
            <p:cNvSpPr/>
            <p:nvPr/>
          </p:nvSpPr>
          <p:spPr>
            <a:xfrm>
              <a:off x="1631357" y="4512710"/>
              <a:ext cx="348319" cy="348321"/>
            </a:xfrm>
            <a:prstGeom prst="roundRect">
              <a:avLst/>
            </a:prstGeom>
            <a:solidFill>
              <a:srgbClr val="C9EAFB"/>
            </a:solidFill>
            <a:ln w="38100">
              <a:solidFill>
                <a:srgbClr val="39AC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4EBE62E8-044B-4DDA-16A2-AFC21729A3E9}"/>
                </a:ext>
              </a:extLst>
            </p:cNvPr>
            <p:cNvSpPr txBox="1">
              <a:spLocks/>
            </p:cNvSpPr>
            <p:nvPr/>
          </p:nvSpPr>
          <p:spPr>
            <a:xfrm>
              <a:off x="1707237" y="4518859"/>
              <a:ext cx="202657" cy="338858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600" b="1" dirty="0">
                  <a:solidFill>
                    <a:srgbClr val="FF0000"/>
                  </a:solidFill>
                  <a:latin typeface="+mj-lt"/>
                  <a:cs typeface="Lato" panose="020F0502020204030203" pitchFamily="34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96118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-1.04167E-6 0.00023 C -0.0082 0.00023 -0.01627 -2.96296E-6 -0.02435 0.00116 C -0.02513 0.00116 -0.02643 0.00209 -0.02643 0.00371 L -0.02435 0.00764 C -0.02044 0.00718 -0.01667 0.00718 -0.01289 0.00625 C -0.01146 0.00579 -0.00872 0.00371 -0.00872 0.00394 C -0.00404 -0.00185 -0.00156 0.0007 -1.04167E-6 -2.96296E-6 Z " pathEditMode="relative" rAng="0" ptsTypes="AAAAAA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8.33333E-7 0.00023 C 0.00573 0.00023 0.01159 -0.00024 0.01758 0.00115 C 0.01836 0.00162 0.0194 0.00393 0.01914 0.00578 C 0.01888 0.0074 0.01758 0.00671 0.01667 0.0074 C 0.01081 0.00532 0.01393 0.00648 0.00742 0.00277 L 0.00482 0.00115 C 0.00208 -0.00024 0.00065 4.81481E-6 8.33333E-7 4.81481E-6 Z " pathEditMode="relative" rAng="0" ptsTypes="AAAAAAAA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34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4.16667E-6 0.00024 C -0.00534 0.00024 -0.01081 -0.00069 -0.01602 0.00116 C -0.0168 0.00162 -0.01563 0.00463 -0.01511 0.00579 C -0.01446 0.00718 -0.01342 0.00764 -0.01263 0.00903 C -0.00664 0.00764 -0.00521 0.00903 -0.00092 0.00579 C -0.00039 0.00533 -0.00013 0.00093 4.16667E-6 -3.7037E-6 Z " pathEditMode="relative" rAng="0" ptsTypes="AAAAAAA">
                                      <p:cBhvr>
                                        <p:cTn id="1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" y="44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-3.33333E-6 0.00023 L 0.0099 -0.00625 L 0.01237 -0.00764 L 0.01498 -0.00902 C 0.01771 -0.00856 0.02071 -0.00926 0.02331 -0.00764 C 0.02409 -0.00717 0.02448 -0.00463 0.02409 -0.00301 C 0.02357 -0.00185 0.0224 -0.00185 0.02149 -0.00162 C 0.01576 -0.00115 0.0099 -0.00162 -3.33333E-6 -2.96296E-6 Z " pathEditMode="relative" rAng="0" ptsTypes="AAAAAAAAA">
                                      <p:cBhvr>
                                        <p:cTn id="1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-44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8.33333E-7 0.00023 C -0.00508 -0.00069 -0.01003 -0.00162 -0.0151 -0.00162 C -0.03737 -0.00162 -0.0375 -0.00254 -0.0293 0.00162 L 8.33333E-7 -3.33333E-6 Z " pathEditMode="relative" rAng="0" ptsTypes="AAAAA">
                                      <p:cBhvr>
                                        <p:cTn id="14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9" y="-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07407E-6 L 4.375E-6 0.00024 C 0.00325 -0.00208 0.00781 -0.0074 0.01158 -0.00301 C 0.01237 -0.00208 0.00989 -0.00185 0.00898 -0.00162 L 4.375E-6 -4.07407E-6 Z " pathEditMode="relative" rAng="0" ptsTypes="AAAAA">
                                      <p:cBhvr>
                                        <p:cTn id="1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" y="-23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9" grpId="0" animBg="1"/>
      <p:bldP spid="19" grpId="1" animBg="1"/>
      <p:bldP spid="30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PHẠM DUYÊN 1 - 9Slide.vn">
            <a:extLst>
              <a:ext uri="{FF2B5EF4-FFF2-40B4-BE49-F238E27FC236}">
                <a16:creationId xmlns:a16="http://schemas.microsoft.com/office/drawing/2014/main" id="{FDA5D138-D5FE-199C-1F7F-DCA9F77180F7}"/>
              </a:ext>
            </a:extLst>
          </p:cNvPr>
          <p:cNvGrpSpPr/>
          <p:nvPr/>
        </p:nvGrpSpPr>
        <p:grpSpPr>
          <a:xfrm>
            <a:off x="333375" y="1536699"/>
            <a:ext cx="11518900" cy="3138139"/>
            <a:chOff x="333375" y="1536699"/>
            <a:chExt cx="11518900" cy="313813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B615B57-2962-10C3-3C2A-BA5E85459983}"/>
                </a:ext>
              </a:extLst>
            </p:cNvPr>
            <p:cNvSpPr/>
            <p:nvPr/>
          </p:nvSpPr>
          <p:spPr>
            <a:xfrm>
              <a:off x="333375" y="1536699"/>
              <a:ext cx="11518900" cy="3138139"/>
            </a:xfrm>
            <a:prstGeom prst="rect">
              <a:avLst/>
            </a:prstGeom>
            <a:solidFill>
              <a:srgbClr val="FEE6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2F0A2E6-55F5-41B0-9609-F042287966D1}"/>
                </a:ext>
              </a:extLst>
            </p:cNvPr>
            <p:cNvSpPr txBox="1"/>
            <p:nvPr/>
          </p:nvSpPr>
          <p:spPr>
            <a:xfrm>
              <a:off x="707926" y="1644113"/>
              <a:ext cx="914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+mj-lt"/>
                </a:rPr>
                <a:t>b)</a:t>
              </a:r>
            </a:p>
          </p:txBody>
        </p:sp>
      </p:grpSp>
      <p:grpSp>
        <p:nvGrpSpPr>
          <p:cNvPr id="39" name="PHẠM DUYÊN 2 - 9Slide.vn">
            <a:extLst>
              <a:ext uri="{FF2B5EF4-FFF2-40B4-BE49-F238E27FC236}">
                <a16:creationId xmlns:a16="http://schemas.microsoft.com/office/drawing/2014/main" id="{17256312-17CC-8F21-1F5D-890E7F32C116}"/>
              </a:ext>
            </a:extLst>
          </p:cNvPr>
          <p:cNvGrpSpPr/>
          <p:nvPr/>
        </p:nvGrpSpPr>
        <p:grpSpPr>
          <a:xfrm>
            <a:off x="638191" y="587829"/>
            <a:ext cx="668922" cy="707886"/>
            <a:chOff x="1559434" y="1176116"/>
            <a:chExt cx="668922" cy="70788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19E8F1E-EFE6-BF88-8E21-1BBD4FAD6F68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6CFF250C-0780-2302-F293-44EB0FEA6628}"/>
                  </a:ext>
                </a:extLst>
              </p:cNvPr>
              <p:cNvSpPr/>
              <p:nvPr/>
            </p:nvSpPr>
            <p:spPr>
              <a:xfrm>
                <a:off x="2001384" y="1796092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AC42D9B2-006C-10CC-B069-A42FFDD76284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4B88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91B9633-4C36-76A1-6FEF-830CE7B9E53E}"/>
                </a:ext>
              </a:extLst>
            </p:cNvPr>
            <p:cNvSpPr txBox="1"/>
            <p:nvPr/>
          </p:nvSpPr>
          <p:spPr>
            <a:xfrm>
              <a:off x="1717827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4" name="PHẠM DUYÊN 3 - 9Slide.vn">
            <a:extLst>
              <a:ext uri="{FF2B5EF4-FFF2-40B4-BE49-F238E27FC236}">
                <a16:creationId xmlns:a16="http://schemas.microsoft.com/office/drawing/2014/main" id="{A7D3600C-8E88-9283-14E8-318F260143CA}"/>
              </a:ext>
            </a:extLst>
          </p:cNvPr>
          <p:cNvGrpSpPr/>
          <p:nvPr/>
        </p:nvGrpSpPr>
        <p:grpSpPr>
          <a:xfrm>
            <a:off x="1349231" y="587829"/>
            <a:ext cx="1442047" cy="707886"/>
            <a:chOff x="1758698" y="1185039"/>
            <a:chExt cx="1442047" cy="836069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B93C4EA4-D980-063A-3040-0F690814C219}"/>
                </a:ext>
              </a:extLst>
            </p:cNvPr>
            <p:cNvSpPr/>
            <p:nvPr/>
          </p:nvSpPr>
          <p:spPr>
            <a:xfrm>
              <a:off x="1865870" y="1196095"/>
              <a:ext cx="808257" cy="813956"/>
            </a:xfrm>
            <a:prstGeom prst="roundRect">
              <a:avLst/>
            </a:prstGeom>
            <a:solidFill>
              <a:srgbClr val="00AEE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068912C-D618-DFC7-A856-9AB17CD34B45}"/>
                </a:ext>
              </a:extLst>
            </p:cNvPr>
            <p:cNvSpPr txBox="1"/>
            <p:nvPr/>
          </p:nvSpPr>
          <p:spPr>
            <a:xfrm>
              <a:off x="1758698" y="1185042"/>
              <a:ext cx="950793" cy="836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4AC0AE2-6D1F-6E99-FE33-4ABF83F8D721}"/>
                </a:ext>
              </a:extLst>
            </p:cNvPr>
            <p:cNvSpPr txBox="1"/>
            <p:nvPr/>
          </p:nvSpPr>
          <p:spPr>
            <a:xfrm>
              <a:off x="2509407" y="1185039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accent2">
                      <a:lumMod val="75000"/>
                    </a:schemeClr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" name="PHẠM DUYÊN 4 - 9Slide.vn">
            <a:extLst>
              <a:ext uri="{FF2B5EF4-FFF2-40B4-BE49-F238E27FC236}">
                <a16:creationId xmlns:a16="http://schemas.microsoft.com/office/drawing/2014/main" id="{92827BF4-E40F-B227-3513-533E5673AEC9}"/>
              </a:ext>
            </a:extLst>
          </p:cNvPr>
          <p:cNvGrpSpPr/>
          <p:nvPr/>
        </p:nvGrpSpPr>
        <p:grpSpPr>
          <a:xfrm>
            <a:off x="1178086" y="2674203"/>
            <a:ext cx="677640" cy="830997"/>
            <a:chOff x="4635893" y="2793306"/>
            <a:chExt cx="828388" cy="101586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2FB2C558-6F40-0B15-8D38-5B43AAE51B48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9880547-8407-5CF6-A9F6-74073CCF0224}"/>
                </a:ext>
              </a:extLst>
            </p:cNvPr>
            <p:cNvSpPr txBox="1"/>
            <p:nvPr/>
          </p:nvSpPr>
          <p:spPr>
            <a:xfrm>
              <a:off x="4719508" y="2793306"/>
              <a:ext cx="645103" cy="10158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rgbClr val="075A8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5" name="PHẠM DUYÊN 5 - 9Slide.vn">
            <a:extLst>
              <a:ext uri="{FF2B5EF4-FFF2-40B4-BE49-F238E27FC236}">
                <a16:creationId xmlns:a16="http://schemas.microsoft.com/office/drawing/2014/main" id="{269DA596-7105-E8AD-78E4-F1349D236B17}"/>
              </a:ext>
            </a:extLst>
          </p:cNvPr>
          <p:cNvSpPr/>
          <p:nvPr/>
        </p:nvSpPr>
        <p:spPr>
          <a:xfrm>
            <a:off x="1246485" y="2806818"/>
            <a:ext cx="557415" cy="5574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grpSp>
        <p:nvGrpSpPr>
          <p:cNvPr id="16" name="PHẠM DUYÊN 6 - 9Slide.vn">
            <a:extLst>
              <a:ext uri="{FF2B5EF4-FFF2-40B4-BE49-F238E27FC236}">
                <a16:creationId xmlns:a16="http://schemas.microsoft.com/office/drawing/2014/main" id="{60C5AC46-9526-C1AA-AE41-F1A433FFCC4C}"/>
              </a:ext>
            </a:extLst>
          </p:cNvPr>
          <p:cNvGrpSpPr/>
          <p:nvPr/>
        </p:nvGrpSpPr>
        <p:grpSpPr>
          <a:xfrm>
            <a:off x="10277457" y="2674203"/>
            <a:ext cx="677640" cy="830997"/>
            <a:chOff x="4635893" y="2793306"/>
            <a:chExt cx="828388" cy="1015861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ACA1A7B-C133-702C-5BFC-97A8F15838D3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B014D26-4AD0-ABAC-9E1E-4A0F4C7FE0EB}"/>
                </a:ext>
              </a:extLst>
            </p:cNvPr>
            <p:cNvSpPr txBox="1"/>
            <p:nvPr/>
          </p:nvSpPr>
          <p:spPr>
            <a:xfrm>
              <a:off x="4719508" y="2793306"/>
              <a:ext cx="645103" cy="10158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rgbClr val="075A8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9" name="PHẠM DUYÊN 7 - 9Slide.vn">
            <a:extLst>
              <a:ext uri="{FF2B5EF4-FFF2-40B4-BE49-F238E27FC236}">
                <a16:creationId xmlns:a16="http://schemas.microsoft.com/office/drawing/2014/main" id="{4C53002A-6D00-1ED0-AFD7-A2ABAABFF9A6}"/>
              </a:ext>
            </a:extLst>
          </p:cNvPr>
          <p:cNvSpPr/>
          <p:nvPr/>
        </p:nvSpPr>
        <p:spPr>
          <a:xfrm>
            <a:off x="10345856" y="2806818"/>
            <a:ext cx="557415" cy="5574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grpSp>
        <p:nvGrpSpPr>
          <p:cNvPr id="20" name="PHẠM DUYÊN 8 - 9Slide.vn">
            <a:extLst>
              <a:ext uri="{FF2B5EF4-FFF2-40B4-BE49-F238E27FC236}">
                <a16:creationId xmlns:a16="http://schemas.microsoft.com/office/drawing/2014/main" id="{C9989682-4F0A-CB2B-39A6-14023775D1A2}"/>
              </a:ext>
            </a:extLst>
          </p:cNvPr>
          <p:cNvGrpSpPr/>
          <p:nvPr/>
        </p:nvGrpSpPr>
        <p:grpSpPr>
          <a:xfrm>
            <a:off x="1834223" y="4997042"/>
            <a:ext cx="1962184" cy="988808"/>
            <a:chOff x="5033509" y="6359028"/>
            <a:chExt cx="1962184" cy="988808"/>
          </a:xfrm>
        </p:grpSpPr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CE94C01D-202A-1E7F-C892-91C70161CC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6225651" y="6578697"/>
              <a:ext cx="770042" cy="567743"/>
            </a:xfrm>
            <a:prstGeom prst="rect">
              <a:avLst/>
            </a:prstGeom>
            <a:noFill/>
          </p:spPr>
        </p:pic>
        <p:grpSp>
          <p:nvGrpSpPr>
            <p:cNvPr id="22" name="Group 120">
              <a:extLst>
                <a:ext uri="{FF2B5EF4-FFF2-40B4-BE49-F238E27FC236}">
                  <a16:creationId xmlns:a16="http://schemas.microsoft.com/office/drawing/2014/main" id="{78F05265-5A14-2FD8-B29A-1BEE47C54E19}"/>
                </a:ext>
              </a:extLst>
            </p:cNvPr>
            <p:cNvGrpSpPr/>
            <p:nvPr/>
          </p:nvGrpSpPr>
          <p:grpSpPr>
            <a:xfrm>
              <a:off x="5033509" y="6359028"/>
              <a:ext cx="1020704" cy="988808"/>
              <a:chOff x="1631357" y="4512710"/>
              <a:chExt cx="348319" cy="348321"/>
            </a:xfrm>
            <a:solidFill>
              <a:schemeClr val="accent2"/>
            </a:solidFill>
          </p:grpSpPr>
          <p:sp>
            <p:nvSpPr>
              <p:cNvPr id="23" name="Rounded Rectangle 121">
                <a:extLst>
                  <a:ext uri="{FF2B5EF4-FFF2-40B4-BE49-F238E27FC236}">
                    <a16:creationId xmlns:a16="http://schemas.microsoft.com/office/drawing/2014/main" id="{2B6CDF6F-0553-3A80-D6DA-D9E9AEA2FB59}"/>
                  </a:ext>
                </a:extLst>
              </p:cNvPr>
              <p:cNvSpPr/>
              <p:nvPr/>
            </p:nvSpPr>
            <p:spPr>
              <a:xfrm>
                <a:off x="1631357" y="4512710"/>
                <a:ext cx="348319" cy="348321"/>
              </a:xfrm>
              <a:prstGeom prst="roundRect">
                <a:avLst/>
              </a:prstGeom>
              <a:solidFill>
                <a:srgbClr val="C9EAFB"/>
              </a:solidFill>
              <a:ln w="38100">
                <a:solidFill>
                  <a:srgbClr val="39AC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24" name="Content Placeholder 2">
                <a:extLst>
                  <a:ext uri="{FF2B5EF4-FFF2-40B4-BE49-F238E27FC236}">
                    <a16:creationId xmlns:a16="http://schemas.microsoft.com/office/drawing/2014/main" id="{9851C922-FE39-0809-34A1-5D7DC41D2B9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07237" y="4518859"/>
                <a:ext cx="202657" cy="338858"/>
              </a:xfrm>
              <a:prstGeom prst="rect">
                <a:avLst/>
              </a:prstGeom>
              <a:noFill/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6600" b="1" dirty="0">
                    <a:solidFill>
                      <a:srgbClr val="FF0000"/>
                    </a:solidFill>
                    <a:latin typeface="+mj-lt"/>
                    <a:cs typeface="Lato" panose="020F0502020204030203" pitchFamily="34" charset="0"/>
                  </a:rPr>
                  <a:t>3</a:t>
                </a:r>
              </a:p>
            </p:txBody>
          </p:sp>
        </p:grpSp>
      </p:grpSp>
      <p:grpSp>
        <p:nvGrpSpPr>
          <p:cNvPr id="25" name="PHẠM DUYÊN 9 - 9Slide.vn">
            <a:extLst>
              <a:ext uri="{FF2B5EF4-FFF2-40B4-BE49-F238E27FC236}">
                <a16:creationId xmlns:a16="http://schemas.microsoft.com/office/drawing/2014/main" id="{E4276E0A-046D-B052-E760-871CCBB09943}"/>
              </a:ext>
            </a:extLst>
          </p:cNvPr>
          <p:cNvGrpSpPr/>
          <p:nvPr/>
        </p:nvGrpSpPr>
        <p:grpSpPr>
          <a:xfrm>
            <a:off x="4846505" y="5009988"/>
            <a:ext cx="1944541" cy="988808"/>
            <a:chOff x="5033509" y="6359028"/>
            <a:chExt cx="1944541" cy="988808"/>
          </a:xfrm>
        </p:grpSpPr>
        <p:pic>
          <p:nvPicPr>
            <p:cNvPr id="26" name="Picture 4">
              <a:extLst>
                <a:ext uri="{FF2B5EF4-FFF2-40B4-BE49-F238E27FC236}">
                  <a16:creationId xmlns:a16="http://schemas.microsoft.com/office/drawing/2014/main" id="{0D90C778-7598-C358-8FF5-E961059713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6204877" y="6590175"/>
              <a:ext cx="773173" cy="534561"/>
            </a:xfrm>
            <a:prstGeom prst="rect">
              <a:avLst/>
            </a:prstGeom>
            <a:noFill/>
          </p:spPr>
        </p:pic>
        <p:grpSp>
          <p:nvGrpSpPr>
            <p:cNvPr id="27" name="Group 120">
              <a:extLst>
                <a:ext uri="{FF2B5EF4-FFF2-40B4-BE49-F238E27FC236}">
                  <a16:creationId xmlns:a16="http://schemas.microsoft.com/office/drawing/2014/main" id="{0B270CAE-C92C-EDCC-3A2D-33B10F7C7FB7}"/>
                </a:ext>
              </a:extLst>
            </p:cNvPr>
            <p:cNvGrpSpPr/>
            <p:nvPr/>
          </p:nvGrpSpPr>
          <p:grpSpPr>
            <a:xfrm>
              <a:off x="5033509" y="6359028"/>
              <a:ext cx="1020704" cy="988808"/>
              <a:chOff x="1631357" y="4512710"/>
              <a:chExt cx="348319" cy="348321"/>
            </a:xfrm>
            <a:solidFill>
              <a:schemeClr val="accent2"/>
            </a:solidFill>
          </p:grpSpPr>
          <p:sp>
            <p:nvSpPr>
              <p:cNvPr id="28" name="Rounded Rectangle 121">
                <a:extLst>
                  <a:ext uri="{FF2B5EF4-FFF2-40B4-BE49-F238E27FC236}">
                    <a16:creationId xmlns:a16="http://schemas.microsoft.com/office/drawing/2014/main" id="{F433B184-8D8F-8B11-FB3C-42CF4900C013}"/>
                  </a:ext>
                </a:extLst>
              </p:cNvPr>
              <p:cNvSpPr/>
              <p:nvPr/>
            </p:nvSpPr>
            <p:spPr>
              <a:xfrm>
                <a:off x="1631357" y="4512710"/>
                <a:ext cx="348319" cy="348321"/>
              </a:xfrm>
              <a:prstGeom prst="roundRect">
                <a:avLst/>
              </a:prstGeom>
              <a:solidFill>
                <a:srgbClr val="C9EAFB"/>
              </a:solidFill>
              <a:ln w="38100">
                <a:solidFill>
                  <a:srgbClr val="39AC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29" name="Content Placeholder 2">
                <a:extLst>
                  <a:ext uri="{FF2B5EF4-FFF2-40B4-BE49-F238E27FC236}">
                    <a16:creationId xmlns:a16="http://schemas.microsoft.com/office/drawing/2014/main" id="{AFEF22AA-6D67-5F1B-574C-64119623B66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07237" y="4518859"/>
                <a:ext cx="202657" cy="338858"/>
              </a:xfrm>
              <a:prstGeom prst="rect">
                <a:avLst/>
              </a:prstGeom>
              <a:noFill/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6600" b="1" dirty="0">
                    <a:solidFill>
                      <a:srgbClr val="FF0000"/>
                    </a:solidFill>
                    <a:latin typeface="+mj-lt"/>
                    <a:cs typeface="Lato" panose="020F0502020204030203" pitchFamily="34" charset="0"/>
                  </a:rPr>
                  <a:t>4</a:t>
                </a:r>
              </a:p>
            </p:txBody>
          </p:sp>
        </p:grpSp>
      </p:grpSp>
      <p:sp>
        <p:nvSpPr>
          <p:cNvPr id="30" name="PHẠM DUYÊN 10 - 9Slide.vn">
            <a:extLst>
              <a:ext uri="{FF2B5EF4-FFF2-40B4-BE49-F238E27FC236}">
                <a16:creationId xmlns:a16="http://schemas.microsoft.com/office/drawing/2014/main" id="{67C12FB0-B0F5-3086-58B9-47DDBAEE75E4}"/>
              </a:ext>
            </a:extLst>
          </p:cNvPr>
          <p:cNvSpPr txBox="1">
            <a:spLocks/>
          </p:cNvSpPr>
          <p:nvPr/>
        </p:nvSpPr>
        <p:spPr>
          <a:xfrm>
            <a:off x="4073964" y="5227981"/>
            <a:ext cx="725505" cy="46624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Lato" panose="020F0502020204030203" pitchFamily="34" charset="0"/>
              </a:rPr>
              <a:t>và</a:t>
            </a:r>
            <a:endParaRPr lang="en-GB" sz="4000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31" name="PHẠM DUYÊN 11 - 9Slide.vn">
            <a:extLst>
              <a:ext uri="{FF2B5EF4-FFF2-40B4-BE49-F238E27FC236}">
                <a16:creationId xmlns:a16="http://schemas.microsoft.com/office/drawing/2014/main" id="{91951B1F-D28C-1B9C-020B-162CD00FA137}"/>
              </a:ext>
            </a:extLst>
          </p:cNvPr>
          <p:cNvSpPr txBox="1">
            <a:spLocks/>
          </p:cNvSpPr>
          <p:nvPr/>
        </p:nvSpPr>
        <p:spPr>
          <a:xfrm>
            <a:off x="7216606" y="5227981"/>
            <a:ext cx="1344649" cy="46624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Lato" panose="020F0502020204030203" pitchFamily="34" charset="0"/>
              </a:rPr>
              <a:t>được</a:t>
            </a:r>
            <a:endParaRPr lang="en-GB" sz="4000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cs typeface="Lato" panose="020F0502020204030203" pitchFamily="34" charset="0"/>
            </a:endParaRPr>
          </a:p>
        </p:txBody>
      </p:sp>
      <p:grpSp>
        <p:nvGrpSpPr>
          <p:cNvPr id="32" name="PHẠM DUYÊN 12 - 9Slide.vn">
            <a:extLst>
              <a:ext uri="{FF2B5EF4-FFF2-40B4-BE49-F238E27FC236}">
                <a16:creationId xmlns:a16="http://schemas.microsoft.com/office/drawing/2014/main" id="{18C2C884-5148-5915-C039-B6359B7F8205}"/>
              </a:ext>
            </a:extLst>
          </p:cNvPr>
          <p:cNvGrpSpPr/>
          <p:nvPr/>
        </p:nvGrpSpPr>
        <p:grpSpPr>
          <a:xfrm>
            <a:off x="8561255" y="5009988"/>
            <a:ext cx="1967862" cy="988808"/>
            <a:chOff x="5033509" y="6359028"/>
            <a:chExt cx="1967862" cy="988808"/>
          </a:xfrm>
        </p:grpSpPr>
        <p:pic>
          <p:nvPicPr>
            <p:cNvPr id="33" name="Picture 4">
              <a:extLst>
                <a:ext uri="{FF2B5EF4-FFF2-40B4-BE49-F238E27FC236}">
                  <a16:creationId xmlns:a16="http://schemas.microsoft.com/office/drawing/2014/main" id="{D8C6D22B-76FA-2E4B-AADD-DC4F65F8CC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6226868" y="6553704"/>
              <a:ext cx="774503" cy="571032"/>
            </a:xfrm>
            <a:prstGeom prst="rect">
              <a:avLst/>
            </a:prstGeom>
            <a:noFill/>
          </p:spPr>
        </p:pic>
        <p:grpSp>
          <p:nvGrpSpPr>
            <p:cNvPr id="34" name="Group 120">
              <a:extLst>
                <a:ext uri="{FF2B5EF4-FFF2-40B4-BE49-F238E27FC236}">
                  <a16:creationId xmlns:a16="http://schemas.microsoft.com/office/drawing/2014/main" id="{1CD54F5F-0C93-3072-9B9A-7F2B14D7FEE9}"/>
                </a:ext>
              </a:extLst>
            </p:cNvPr>
            <p:cNvGrpSpPr/>
            <p:nvPr/>
          </p:nvGrpSpPr>
          <p:grpSpPr>
            <a:xfrm>
              <a:off x="5033509" y="6359028"/>
              <a:ext cx="1020704" cy="988808"/>
              <a:chOff x="1631357" y="4512710"/>
              <a:chExt cx="348319" cy="348321"/>
            </a:xfrm>
            <a:solidFill>
              <a:schemeClr val="accent2"/>
            </a:solidFill>
          </p:grpSpPr>
          <p:sp>
            <p:nvSpPr>
              <p:cNvPr id="35" name="Rounded Rectangle 121">
                <a:extLst>
                  <a:ext uri="{FF2B5EF4-FFF2-40B4-BE49-F238E27FC236}">
                    <a16:creationId xmlns:a16="http://schemas.microsoft.com/office/drawing/2014/main" id="{4D2529CF-C6E4-376C-33EF-E97F576706AD}"/>
                  </a:ext>
                </a:extLst>
              </p:cNvPr>
              <p:cNvSpPr/>
              <p:nvPr/>
            </p:nvSpPr>
            <p:spPr>
              <a:xfrm>
                <a:off x="1631357" y="4512710"/>
                <a:ext cx="348319" cy="348321"/>
              </a:xfrm>
              <a:prstGeom prst="roundRect">
                <a:avLst/>
              </a:prstGeom>
              <a:solidFill>
                <a:srgbClr val="C9EAFB"/>
              </a:solidFill>
              <a:ln w="38100">
                <a:solidFill>
                  <a:srgbClr val="39AC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36" name="Content Placeholder 2">
                <a:extLst>
                  <a:ext uri="{FF2B5EF4-FFF2-40B4-BE49-F238E27FC236}">
                    <a16:creationId xmlns:a16="http://schemas.microsoft.com/office/drawing/2014/main" id="{74DF6E06-9A41-C143-2C5D-D44916B8A2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07237" y="4518859"/>
                <a:ext cx="202657" cy="338858"/>
              </a:xfrm>
              <a:prstGeom prst="rect">
                <a:avLst/>
              </a:prstGeom>
              <a:noFill/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6600" b="1" dirty="0">
                    <a:solidFill>
                      <a:srgbClr val="FF0000"/>
                    </a:solidFill>
                    <a:latin typeface="+mj-lt"/>
                    <a:cs typeface="Lato" panose="020F0502020204030203" pitchFamily="34" charset="0"/>
                  </a:rPr>
                  <a:t>?</a:t>
                </a:r>
              </a:p>
            </p:txBody>
          </p:sp>
        </p:grpSp>
      </p:grpSp>
      <p:grpSp>
        <p:nvGrpSpPr>
          <p:cNvPr id="37" name="PHẠM DUYÊN 13 - 9Slide.vn">
            <a:extLst>
              <a:ext uri="{FF2B5EF4-FFF2-40B4-BE49-F238E27FC236}">
                <a16:creationId xmlns:a16="http://schemas.microsoft.com/office/drawing/2014/main" id="{512AFEEB-9B58-EE50-62D3-A91C69A64D63}"/>
              </a:ext>
            </a:extLst>
          </p:cNvPr>
          <p:cNvGrpSpPr/>
          <p:nvPr/>
        </p:nvGrpSpPr>
        <p:grpSpPr>
          <a:xfrm>
            <a:off x="8558271" y="5006179"/>
            <a:ext cx="1020704" cy="988808"/>
            <a:chOff x="1631357" y="4512710"/>
            <a:chExt cx="348319" cy="348321"/>
          </a:xfrm>
          <a:solidFill>
            <a:schemeClr val="accent2"/>
          </a:solidFill>
        </p:grpSpPr>
        <p:sp>
          <p:nvSpPr>
            <p:cNvPr id="38" name="Rounded Rectangle 121">
              <a:extLst>
                <a:ext uri="{FF2B5EF4-FFF2-40B4-BE49-F238E27FC236}">
                  <a16:creationId xmlns:a16="http://schemas.microsoft.com/office/drawing/2014/main" id="{0BBC4E88-EC2F-110A-DFE5-0A7FD4BE3964}"/>
                </a:ext>
              </a:extLst>
            </p:cNvPr>
            <p:cNvSpPr/>
            <p:nvPr/>
          </p:nvSpPr>
          <p:spPr>
            <a:xfrm>
              <a:off x="1631357" y="4512710"/>
              <a:ext cx="348319" cy="348321"/>
            </a:xfrm>
            <a:prstGeom prst="roundRect">
              <a:avLst/>
            </a:prstGeom>
            <a:solidFill>
              <a:srgbClr val="C9EAFB"/>
            </a:solidFill>
            <a:ln w="38100">
              <a:solidFill>
                <a:srgbClr val="39AC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4EBE62E8-044B-4DDA-16A2-AFC21729A3E9}"/>
                </a:ext>
              </a:extLst>
            </p:cNvPr>
            <p:cNvSpPr txBox="1">
              <a:spLocks/>
            </p:cNvSpPr>
            <p:nvPr/>
          </p:nvSpPr>
          <p:spPr>
            <a:xfrm>
              <a:off x="1707237" y="4518859"/>
              <a:ext cx="202657" cy="338858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600" b="1" dirty="0">
                  <a:solidFill>
                    <a:srgbClr val="FF0000"/>
                  </a:solidFill>
                  <a:latin typeface="+mj-lt"/>
                  <a:cs typeface="Lato" panose="020F0502020204030203" pitchFamily="34" charset="0"/>
                </a:rPr>
                <a:t>7</a:t>
              </a:r>
            </a:p>
          </p:txBody>
        </p:sp>
      </p:grpSp>
      <p:pic>
        <p:nvPicPr>
          <p:cNvPr id="15" name="PHẠM DUYÊN 14 - 9Slide.vn" descr="F:\AAA-LÀM ẢNH SLIDE\Bai5-HĐ-1b(2).png">
            <a:extLst>
              <a:ext uri="{FF2B5EF4-FFF2-40B4-BE49-F238E27FC236}">
                <a16:creationId xmlns:a16="http://schemas.microsoft.com/office/drawing/2014/main" id="{51EB76EF-7148-DDAC-1F47-A6B9F98A4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5219" y="1929348"/>
            <a:ext cx="2744956" cy="2324840"/>
          </a:xfrm>
          <a:prstGeom prst="rect">
            <a:avLst/>
          </a:prstGeom>
          <a:noFill/>
        </p:spPr>
      </p:pic>
      <p:pic>
        <p:nvPicPr>
          <p:cNvPr id="48" name="PHẠM DUYÊN 15 - 9Slide.vn" descr="F:\AAA-LÀM ẢNH SLIDE\Bai5-HĐ-1b(1).png">
            <a:extLst>
              <a:ext uri="{FF2B5EF4-FFF2-40B4-BE49-F238E27FC236}">
                <a16:creationId xmlns:a16="http://schemas.microsoft.com/office/drawing/2014/main" id="{C0406EAD-C1D4-F983-20D7-75DD36FC8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53868" y="3255628"/>
            <a:ext cx="981876" cy="721234"/>
          </a:xfrm>
          <a:prstGeom prst="rect">
            <a:avLst/>
          </a:prstGeom>
          <a:noFill/>
        </p:spPr>
      </p:pic>
      <p:pic>
        <p:nvPicPr>
          <p:cNvPr id="49" name="PHẠM DUYÊN 16 - 9Slide.vn" descr="F:\AAA-LÀM ẢNH SLIDE\Bai5-HĐ-1b(1).png">
            <a:extLst>
              <a:ext uri="{FF2B5EF4-FFF2-40B4-BE49-F238E27FC236}">
                <a16:creationId xmlns:a16="http://schemas.microsoft.com/office/drawing/2014/main" id="{DCE9294A-C0AF-C313-6661-821EE01D2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32100" y="2674203"/>
            <a:ext cx="1238874" cy="910010"/>
          </a:xfrm>
          <a:prstGeom prst="rect">
            <a:avLst/>
          </a:prstGeom>
          <a:noFill/>
        </p:spPr>
      </p:pic>
      <p:pic>
        <p:nvPicPr>
          <p:cNvPr id="53" name="PHẠM DUYÊN 17 - 9Slide.vn" descr="F:\AAA-LÀM ẢNH SLIDE\Bai5-HĐ-1b(1).png">
            <a:extLst>
              <a:ext uri="{FF2B5EF4-FFF2-40B4-BE49-F238E27FC236}">
                <a16:creationId xmlns:a16="http://schemas.microsoft.com/office/drawing/2014/main" id="{D6362942-F42F-1B9D-5958-323664802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2756466" y="2425093"/>
            <a:ext cx="736722" cy="541158"/>
          </a:xfrm>
          <a:prstGeom prst="rect">
            <a:avLst/>
          </a:prstGeom>
          <a:noFill/>
        </p:spPr>
      </p:pic>
      <p:pic>
        <p:nvPicPr>
          <p:cNvPr id="54" name="PHẠM DUYÊN 18 - 9Slide.vn" descr="F:\AAA-LÀM ẢNH SLIDE\Bai5-HĐ-1b(2).png">
            <a:extLst>
              <a:ext uri="{FF2B5EF4-FFF2-40B4-BE49-F238E27FC236}">
                <a16:creationId xmlns:a16="http://schemas.microsoft.com/office/drawing/2014/main" id="{A8776E35-0407-9CA8-9DC3-F06E6345C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3075" y="1929348"/>
            <a:ext cx="2744956" cy="2324840"/>
          </a:xfrm>
          <a:prstGeom prst="rect">
            <a:avLst/>
          </a:prstGeom>
          <a:noFill/>
        </p:spPr>
      </p:pic>
      <p:pic>
        <p:nvPicPr>
          <p:cNvPr id="55" name="PHẠM DUYÊN 19 - 9Slide.vn" descr="F:\AAA-LÀM ẢNH SLIDE\Bai5-HĐ-1b(1).png">
            <a:extLst>
              <a:ext uri="{FF2B5EF4-FFF2-40B4-BE49-F238E27FC236}">
                <a16:creationId xmlns:a16="http://schemas.microsoft.com/office/drawing/2014/main" id="{2A2241B4-7164-00DB-E07C-FF9B4455C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7332933" y="3278490"/>
            <a:ext cx="889230" cy="653184"/>
          </a:xfrm>
          <a:prstGeom prst="rect">
            <a:avLst/>
          </a:prstGeom>
          <a:noFill/>
        </p:spPr>
      </p:pic>
      <p:pic>
        <p:nvPicPr>
          <p:cNvPr id="56" name="PHẠM DUYÊN 20 - 9Slide.vn" descr="F:\AAA-LÀM ẢNH SLIDE\Bai5-HĐ-1b(1).png">
            <a:extLst>
              <a:ext uri="{FF2B5EF4-FFF2-40B4-BE49-F238E27FC236}">
                <a16:creationId xmlns:a16="http://schemas.microsoft.com/office/drawing/2014/main" id="{EF12C049-B7E3-6736-A0C5-FE5C9E31E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55218" y="2438673"/>
            <a:ext cx="787540" cy="578488"/>
          </a:xfrm>
          <a:prstGeom prst="rect">
            <a:avLst/>
          </a:prstGeom>
          <a:noFill/>
        </p:spPr>
      </p:pic>
      <p:pic>
        <p:nvPicPr>
          <p:cNvPr id="57" name="PHẠM DUYÊN 21 - 9Slide.vn" descr="F:\AAA-LÀM ẢNH SLIDE\Bai5-HĐ-1b(1).png">
            <a:extLst>
              <a:ext uri="{FF2B5EF4-FFF2-40B4-BE49-F238E27FC236}">
                <a16:creationId xmlns:a16="http://schemas.microsoft.com/office/drawing/2014/main" id="{2AD5D339-4321-F28E-1599-02DAA1444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8534130" y="2526573"/>
            <a:ext cx="981876" cy="721234"/>
          </a:xfrm>
          <a:prstGeom prst="rect">
            <a:avLst/>
          </a:prstGeom>
          <a:noFill/>
        </p:spPr>
      </p:pic>
      <p:pic>
        <p:nvPicPr>
          <p:cNvPr id="58" name="PHẠM DUYÊN 22 - 9Slide.vn" descr="F:\AAA-LÀM ẢNH SLIDE\Bai5-HĐ-1b(1).png">
            <a:extLst>
              <a:ext uri="{FF2B5EF4-FFF2-40B4-BE49-F238E27FC236}">
                <a16:creationId xmlns:a16="http://schemas.microsoft.com/office/drawing/2014/main" id="{7B19BB8F-63A8-6C92-9072-D9DA77FD3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8373656" y="3372187"/>
            <a:ext cx="703902" cy="5170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92944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0 0.00023 C 0.00794 0.00023 0.01602 -0.00093 0.02396 0.00115 C 0.02513 0.00162 0.0224 0.00463 0.02148 0.00578 C 0.0207 0.00671 0.01979 0.00671 0.01888 0.0074 C 0.0168 0.00671 0.01458 0.00648 0.01237 0.00578 C 0.01055 0.00532 0.00898 0.0037 0.00729 0.00277 C 0.00469 0.00115 0.00117 0.00023 0 4.44444E-6 Z " pathEditMode="relative" rAng="0" ptsTypes="AAAAAAAA">
                                      <p:cBhvr>
                                        <p:cTn id="14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34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5.55112E-17 L -4.16667E-6 0.00023 C -0.00455 0.00023 -0.00898 -0.00023 -0.01341 0.00116 C -0.01445 0.00185 -0.01601 0.00556 -0.0151 0.00579 C -0.01184 0.00718 -0.00833 0.00486 -0.00507 0.0044 C -0.00416 -0.00093 -0.00091 0.00069 -4.16667E-6 -5.55112E-17 Z " pathEditMode="relative" rAng="0" ptsTypes="AAAAAA">
                                      <p:cBhvr>
                                        <p:cTn id="16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30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L -2.08333E-6 0.00024 C 0.00469 0.00093 0.00951 -4.81481E-6 0.01406 0.00278 C 0.01524 0.00348 0.0155 0.00672 0.01498 0.00857 C 0.01446 0.01135 0.01263 0.01274 0.01159 0.01482 C 0.0099 0.01413 0.00821 0.01459 0.00664 0.0132 C 0.0056 0.01227 0.00469 0.01042 0.00417 0.00857 C 0.00365 0.00741 0.00065 0.00116 -2.08333E-6 -4.81481E-6 Z " pathEditMode="relative" rAng="0" ptsTypes="AAAAAAAA">
                                      <p:cBhvr>
                                        <p:cTn id="18" dur="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" y="74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-3.75E-6 0.00023 C 0.00248 -0.00093 0.00482 -0.00186 0.00743 -0.00301 C 0.00821 -0.00348 0.00899 -0.0044 0.0099 -0.0044 C 0.01289 -0.0044 0.01602 -0.00348 0.01914 -0.00301 C 0.01875 -0.00163 0.01914 0.00115 0.01823 0.00162 C 0.01055 0.00347 0.0099 0.00208 0.00573 -0.00163 L 0.00664 0.00162 " pathEditMode="relative" rAng="0" ptsTypes="AAAAAAAA">
                                      <p:cBhvr>
                                        <p:cTn id="20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-11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-4.375E-6 0.00024 C -0.00416 0.0007 -0.00833 -0.00023 -0.0125 0.00163 C -0.01341 0.00186 -0.01367 0.00463 -0.01341 0.00625 C -0.01289 0.00741 -0.01158 0.00718 -0.0108 0.00764 C -0.00742 0.00718 -0.00416 0.00672 -0.00091 0.00625 C -4.375E-6 0.00579 0.00105 0.00556 0.0017 0.00463 C 0.00248 0.00348 0.00313 0.00186 0.00326 -4.81481E-6 C 0.00365 -0.00185 0.00053 -4.81481E-6 -4.375E-6 -4.81481E-6 Z " pathEditMode="relative" rAng="0" ptsTypes="AAAAAAAAA">
                                      <p:cBhvr>
                                        <p:cTn id="22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44444E-6 L -6.25E-7 0.00024 C 0.01445 -0.00902 0.00794 -0.00856 0.01914 -0.00625 C 0.01289 0.00116 0.00313 -0.00115 -6.25E-7 -4.44444E-6 Z " pathEditMode="relative" rAng="0" ptsTypes="AAAA">
                                      <p:cBhvr>
                                        <p:cTn id="26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-39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5E-6 0.00023 C -0.0026 0.00023 -0.00533 -0.0007 -0.00768 0.00116 C -0.00833 0.00185 -0.00768 0.00532 -0.00677 0.00555 C -0.00221 0.00764 -0.00117 0.00092 5E-6 1.85185E-6 Z " pathEditMode="relative" rAng="0" ptsTypes="AAAAA">
                                      <p:cBhvr>
                                        <p:cTn id="28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9" grpId="0" animBg="1"/>
      <p:bldP spid="19" grpId="1" animBg="1"/>
      <p:bldP spid="30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PHẠM DUYÊN 1 - 9Slide.vn">
            <a:extLst>
              <a:ext uri="{FF2B5EF4-FFF2-40B4-BE49-F238E27FC236}">
                <a16:creationId xmlns:a16="http://schemas.microsoft.com/office/drawing/2014/main" id="{FDA5D138-D5FE-199C-1F7F-DCA9F77180F7}"/>
              </a:ext>
            </a:extLst>
          </p:cNvPr>
          <p:cNvGrpSpPr/>
          <p:nvPr/>
        </p:nvGrpSpPr>
        <p:grpSpPr>
          <a:xfrm>
            <a:off x="333375" y="1536699"/>
            <a:ext cx="11518900" cy="3138139"/>
            <a:chOff x="333375" y="1536699"/>
            <a:chExt cx="11518900" cy="313813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B615B57-2962-10C3-3C2A-BA5E85459983}"/>
                </a:ext>
              </a:extLst>
            </p:cNvPr>
            <p:cNvSpPr/>
            <p:nvPr/>
          </p:nvSpPr>
          <p:spPr>
            <a:xfrm>
              <a:off x="333375" y="1536699"/>
              <a:ext cx="11518900" cy="3138139"/>
            </a:xfrm>
            <a:prstGeom prst="rect">
              <a:avLst/>
            </a:prstGeom>
            <a:solidFill>
              <a:srgbClr val="85D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2F0A2E6-55F5-41B0-9609-F042287966D1}"/>
                </a:ext>
              </a:extLst>
            </p:cNvPr>
            <p:cNvSpPr txBox="1"/>
            <p:nvPr/>
          </p:nvSpPr>
          <p:spPr>
            <a:xfrm>
              <a:off x="707926" y="1644113"/>
              <a:ext cx="914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+mj-lt"/>
                </a:rPr>
                <a:t>b)</a:t>
              </a:r>
            </a:p>
          </p:txBody>
        </p:sp>
      </p:grpSp>
      <p:grpSp>
        <p:nvGrpSpPr>
          <p:cNvPr id="39" name="PHẠM DUYÊN 2 - 9Slide.vn">
            <a:extLst>
              <a:ext uri="{FF2B5EF4-FFF2-40B4-BE49-F238E27FC236}">
                <a16:creationId xmlns:a16="http://schemas.microsoft.com/office/drawing/2014/main" id="{17256312-17CC-8F21-1F5D-890E7F32C116}"/>
              </a:ext>
            </a:extLst>
          </p:cNvPr>
          <p:cNvGrpSpPr/>
          <p:nvPr/>
        </p:nvGrpSpPr>
        <p:grpSpPr>
          <a:xfrm>
            <a:off x="638191" y="587829"/>
            <a:ext cx="668922" cy="707886"/>
            <a:chOff x="1559434" y="1176116"/>
            <a:chExt cx="668922" cy="70788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19E8F1E-EFE6-BF88-8E21-1BBD4FAD6F68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6CFF250C-0780-2302-F293-44EB0FEA6628}"/>
                  </a:ext>
                </a:extLst>
              </p:cNvPr>
              <p:cNvSpPr/>
              <p:nvPr/>
            </p:nvSpPr>
            <p:spPr>
              <a:xfrm>
                <a:off x="2001384" y="1796092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AC42D9B2-006C-10CC-B069-A42FFDD76284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4B88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91B9633-4C36-76A1-6FEF-830CE7B9E53E}"/>
                </a:ext>
              </a:extLst>
            </p:cNvPr>
            <p:cNvSpPr txBox="1"/>
            <p:nvPr/>
          </p:nvSpPr>
          <p:spPr>
            <a:xfrm>
              <a:off x="1717827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4" name="PHẠM DUYÊN 3 - 9Slide.vn">
            <a:extLst>
              <a:ext uri="{FF2B5EF4-FFF2-40B4-BE49-F238E27FC236}">
                <a16:creationId xmlns:a16="http://schemas.microsoft.com/office/drawing/2014/main" id="{A7D3600C-8E88-9283-14E8-318F260143CA}"/>
              </a:ext>
            </a:extLst>
          </p:cNvPr>
          <p:cNvGrpSpPr/>
          <p:nvPr/>
        </p:nvGrpSpPr>
        <p:grpSpPr>
          <a:xfrm>
            <a:off x="1349231" y="587829"/>
            <a:ext cx="1442047" cy="707886"/>
            <a:chOff x="1758698" y="1185039"/>
            <a:chExt cx="1442047" cy="836069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B93C4EA4-D980-063A-3040-0F690814C219}"/>
                </a:ext>
              </a:extLst>
            </p:cNvPr>
            <p:cNvSpPr/>
            <p:nvPr/>
          </p:nvSpPr>
          <p:spPr>
            <a:xfrm>
              <a:off x="1865870" y="1196095"/>
              <a:ext cx="808257" cy="813956"/>
            </a:xfrm>
            <a:prstGeom prst="roundRect">
              <a:avLst/>
            </a:prstGeom>
            <a:solidFill>
              <a:srgbClr val="00AEE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068912C-D618-DFC7-A856-9AB17CD34B45}"/>
                </a:ext>
              </a:extLst>
            </p:cNvPr>
            <p:cNvSpPr txBox="1"/>
            <p:nvPr/>
          </p:nvSpPr>
          <p:spPr>
            <a:xfrm>
              <a:off x="1758698" y="1185042"/>
              <a:ext cx="950793" cy="836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4AC0AE2-6D1F-6E99-FE33-4ABF83F8D721}"/>
                </a:ext>
              </a:extLst>
            </p:cNvPr>
            <p:cNvSpPr txBox="1"/>
            <p:nvPr/>
          </p:nvSpPr>
          <p:spPr>
            <a:xfrm>
              <a:off x="2509407" y="1185039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accent2">
                      <a:lumMod val="75000"/>
                    </a:schemeClr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" name="PHẠM DUYÊN 4 - 9Slide.vn">
            <a:extLst>
              <a:ext uri="{FF2B5EF4-FFF2-40B4-BE49-F238E27FC236}">
                <a16:creationId xmlns:a16="http://schemas.microsoft.com/office/drawing/2014/main" id="{92827BF4-E40F-B227-3513-533E5673AEC9}"/>
              </a:ext>
            </a:extLst>
          </p:cNvPr>
          <p:cNvGrpSpPr/>
          <p:nvPr/>
        </p:nvGrpSpPr>
        <p:grpSpPr>
          <a:xfrm>
            <a:off x="1178086" y="2674203"/>
            <a:ext cx="677640" cy="830997"/>
            <a:chOff x="4635893" y="2793306"/>
            <a:chExt cx="828388" cy="101586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2FB2C558-6F40-0B15-8D38-5B43AAE51B48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9880547-8407-5CF6-A9F6-74073CCF0224}"/>
                </a:ext>
              </a:extLst>
            </p:cNvPr>
            <p:cNvSpPr txBox="1"/>
            <p:nvPr/>
          </p:nvSpPr>
          <p:spPr>
            <a:xfrm>
              <a:off x="4719508" y="2793306"/>
              <a:ext cx="645103" cy="10158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rgbClr val="075A8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5" name="PHẠM DUYÊN 5 - 9Slide.vn">
            <a:extLst>
              <a:ext uri="{FF2B5EF4-FFF2-40B4-BE49-F238E27FC236}">
                <a16:creationId xmlns:a16="http://schemas.microsoft.com/office/drawing/2014/main" id="{269DA596-7105-E8AD-78E4-F1349D236B17}"/>
              </a:ext>
            </a:extLst>
          </p:cNvPr>
          <p:cNvSpPr/>
          <p:nvPr/>
        </p:nvSpPr>
        <p:spPr>
          <a:xfrm>
            <a:off x="1246485" y="2806818"/>
            <a:ext cx="557415" cy="5574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grpSp>
        <p:nvGrpSpPr>
          <p:cNvPr id="16" name="PHẠM DUYÊN 6 - 9Slide.vn">
            <a:extLst>
              <a:ext uri="{FF2B5EF4-FFF2-40B4-BE49-F238E27FC236}">
                <a16:creationId xmlns:a16="http://schemas.microsoft.com/office/drawing/2014/main" id="{60C5AC46-9526-C1AA-AE41-F1A433FFCC4C}"/>
              </a:ext>
            </a:extLst>
          </p:cNvPr>
          <p:cNvGrpSpPr/>
          <p:nvPr/>
        </p:nvGrpSpPr>
        <p:grpSpPr>
          <a:xfrm>
            <a:off x="10277457" y="2674203"/>
            <a:ext cx="677640" cy="830997"/>
            <a:chOff x="4635893" y="2793306"/>
            <a:chExt cx="828388" cy="1015861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ACA1A7B-C133-702C-5BFC-97A8F15838D3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B014D26-4AD0-ABAC-9E1E-4A0F4C7FE0EB}"/>
                </a:ext>
              </a:extLst>
            </p:cNvPr>
            <p:cNvSpPr txBox="1"/>
            <p:nvPr/>
          </p:nvSpPr>
          <p:spPr>
            <a:xfrm>
              <a:off x="4719508" y="2793306"/>
              <a:ext cx="645103" cy="10158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rgbClr val="075A8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9" name="PHẠM DUYÊN 7 - 9Slide.vn">
            <a:extLst>
              <a:ext uri="{FF2B5EF4-FFF2-40B4-BE49-F238E27FC236}">
                <a16:creationId xmlns:a16="http://schemas.microsoft.com/office/drawing/2014/main" id="{4C53002A-6D00-1ED0-AFD7-A2ABAABFF9A6}"/>
              </a:ext>
            </a:extLst>
          </p:cNvPr>
          <p:cNvSpPr/>
          <p:nvPr/>
        </p:nvSpPr>
        <p:spPr>
          <a:xfrm>
            <a:off x="10345856" y="2806818"/>
            <a:ext cx="557415" cy="5574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grpSp>
        <p:nvGrpSpPr>
          <p:cNvPr id="20" name="PHẠM DUYÊN 8 - 9Slide.vn">
            <a:extLst>
              <a:ext uri="{FF2B5EF4-FFF2-40B4-BE49-F238E27FC236}">
                <a16:creationId xmlns:a16="http://schemas.microsoft.com/office/drawing/2014/main" id="{C9989682-4F0A-CB2B-39A6-14023775D1A2}"/>
              </a:ext>
            </a:extLst>
          </p:cNvPr>
          <p:cNvGrpSpPr/>
          <p:nvPr/>
        </p:nvGrpSpPr>
        <p:grpSpPr>
          <a:xfrm>
            <a:off x="1834223" y="4997042"/>
            <a:ext cx="2154412" cy="988808"/>
            <a:chOff x="5033509" y="6359028"/>
            <a:chExt cx="2154412" cy="988808"/>
          </a:xfrm>
        </p:grpSpPr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CE94C01D-202A-1E7F-C892-91C70161CC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187358" y="6642319"/>
              <a:ext cx="1000563" cy="472293"/>
            </a:xfrm>
            <a:prstGeom prst="rect">
              <a:avLst/>
            </a:prstGeom>
            <a:noFill/>
          </p:spPr>
        </p:pic>
        <p:grpSp>
          <p:nvGrpSpPr>
            <p:cNvPr id="22" name="Group 120">
              <a:extLst>
                <a:ext uri="{FF2B5EF4-FFF2-40B4-BE49-F238E27FC236}">
                  <a16:creationId xmlns:a16="http://schemas.microsoft.com/office/drawing/2014/main" id="{78F05265-5A14-2FD8-B29A-1BEE47C54E19}"/>
                </a:ext>
              </a:extLst>
            </p:cNvPr>
            <p:cNvGrpSpPr/>
            <p:nvPr/>
          </p:nvGrpSpPr>
          <p:grpSpPr>
            <a:xfrm>
              <a:off x="5033509" y="6359028"/>
              <a:ext cx="1020704" cy="988808"/>
              <a:chOff x="1631357" y="4512710"/>
              <a:chExt cx="348319" cy="348321"/>
            </a:xfrm>
            <a:solidFill>
              <a:schemeClr val="accent2"/>
            </a:solidFill>
          </p:grpSpPr>
          <p:sp>
            <p:nvSpPr>
              <p:cNvPr id="23" name="Rounded Rectangle 121">
                <a:extLst>
                  <a:ext uri="{FF2B5EF4-FFF2-40B4-BE49-F238E27FC236}">
                    <a16:creationId xmlns:a16="http://schemas.microsoft.com/office/drawing/2014/main" id="{2B6CDF6F-0553-3A80-D6DA-D9E9AEA2FB59}"/>
                  </a:ext>
                </a:extLst>
              </p:cNvPr>
              <p:cNvSpPr/>
              <p:nvPr/>
            </p:nvSpPr>
            <p:spPr>
              <a:xfrm>
                <a:off x="1631357" y="4512710"/>
                <a:ext cx="348319" cy="348321"/>
              </a:xfrm>
              <a:prstGeom prst="roundRect">
                <a:avLst/>
              </a:prstGeom>
              <a:solidFill>
                <a:srgbClr val="C9EAFB"/>
              </a:solidFill>
              <a:ln w="38100">
                <a:solidFill>
                  <a:srgbClr val="39AC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24" name="Content Placeholder 2">
                <a:extLst>
                  <a:ext uri="{FF2B5EF4-FFF2-40B4-BE49-F238E27FC236}">
                    <a16:creationId xmlns:a16="http://schemas.microsoft.com/office/drawing/2014/main" id="{9851C922-FE39-0809-34A1-5D7DC41D2B9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07237" y="4518859"/>
                <a:ext cx="202657" cy="338858"/>
              </a:xfrm>
              <a:prstGeom prst="rect">
                <a:avLst/>
              </a:prstGeom>
              <a:noFill/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6600" b="1" dirty="0">
                    <a:solidFill>
                      <a:srgbClr val="FF0000"/>
                    </a:solidFill>
                    <a:latin typeface="+mj-lt"/>
                    <a:cs typeface="Lato" panose="020F0502020204030203" pitchFamily="34" charset="0"/>
                  </a:rPr>
                  <a:t>5</a:t>
                </a:r>
              </a:p>
            </p:txBody>
          </p:sp>
        </p:grpSp>
      </p:grpSp>
      <p:grpSp>
        <p:nvGrpSpPr>
          <p:cNvPr id="25" name="PHẠM DUYÊN 9 - 9Slide.vn">
            <a:extLst>
              <a:ext uri="{FF2B5EF4-FFF2-40B4-BE49-F238E27FC236}">
                <a16:creationId xmlns:a16="http://schemas.microsoft.com/office/drawing/2014/main" id="{E4276E0A-046D-B052-E760-871CCBB09943}"/>
              </a:ext>
            </a:extLst>
          </p:cNvPr>
          <p:cNvGrpSpPr/>
          <p:nvPr/>
        </p:nvGrpSpPr>
        <p:grpSpPr>
          <a:xfrm>
            <a:off x="4846505" y="5009988"/>
            <a:ext cx="2150728" cy="988808"/>
            <a:chOff x="5033509" y="6359028"/>
            <a:chExt cx="2150728" cy="988808"/>
          </a:xfrm>
        </p:grpSpPr>
        <p:pic>
          <p:nvPicPr>
            <p:cNvPr id="26" name="Picture 4">
              <a:extLst>
                <a:ext uri="{FF2B5EF4-FFF2-40B4-BE49-F238E27FC236}">
                  <a16:creationId xmlns:a16="http://schemas.microsoft.com/office/drawing/2014/main" id="{0D90C778-7598-C358-8FF5-E961059713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204877" y="6656426"/>
              <a:ext cx="979360" cy="462285"/>
            </a:xfrm>
            <a:prstGeom prst="rect">
              <a:avLst/>
            </a:prstGeom>
            <a:noFill/>
          </p:spPr>
        </p:pic>
        <p:grpSp>
          <p:nvGrpSpPr>
            <p:cNvPr id="27" name="Group 120">
              <a:extLst>
                <a:ext uri="{FF2B5EF4-FFF2-40B4-BE49-F238E27FC236}">
                  <a16:creationId xmlns:a16="http://schemas.microsoft.com/office/drawing/2014/main" id="{0B270CAE-C92C-EDCC-3A2D-33B10F7C7FB7}"/>
                </a:ext>
              </a:extLst>
            </p:cNvPr>
            <p:cNvGrpSpPr/>
            <p:nvPr/>
          </p:nvGrpSpPr>
          <p:grpSpPr>
            <a:xfrm>
              <a:off x="5033509" y="6359028"/>
              <a:ext cx="1020704" cy="988808"/>
              <a:chOff x="1631357" y="4512710"/>
              <a:chExt cx="348319" cy="348321"/>
            </a:xfrm>
            <a:solidFill>
              <a:schemeClr val="accent2"/>
            </a:solidFill>
          </p:grpSpPr>
          <p:sp>
            <p:nvSpPr>
              <p:cNvPr id="28" name="Rounded Rectangle 121">
                <a:extLst>
                  <a:ext uri="{FF2B5EF4-FFF2-40B4-BE49-F238E27FC236}">
                    <a16:creationId xmlns:a16="http://schemas.microsoft.com/office/drawing/2014/main" id="{F433B184-8D8F-8B11-FB3C-42CF4900C013}"/>
                  </a:ext>
                </a:extLst>
              </p:cNvPr>
              <p:cNvSpPr/>
              <p:nvPr/>
            </p:nvSpPr>
            <p:spPr>
              <a:xfrm>
                <a:off x="1631357" y="4512710"/>
                <a:ext cx="348319" cy="348321"/>
              </a:xfrm>
              <a:prstGeom prst="roundRect">
                <a:avLst/>
              </a:prstGeom>
              <a:solidFill>
                <a:srgbClr val="C9EAFB"/>
              </a:solidFill>
              <a:ln w="38100">
                <a:solidFill>
                  <a:srgbClr val="39AC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29" name="Content Placeholder 2">
                <a:extLst>
                  <a:ext uri="{FF2B5EF4-FFF2-40B4-BE49-F238E27FC236}">
                    <a16:creationId xmlns:a16="http://schemas.microsoft.com/office/drawing/2014/main" id="{AFEF22AA-6D67-5F1B-574C-64119623B66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07237" y="4518859"/>
                <a:ext cx="202657" cy="338858"/>
              </a:xfrm>
              <a:prstGeom prst="rect">
                <a:avLst/>
              </a:prstGeom>
              <a:noFill/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6600" b="1" dirty="0">
                    <a:solidFill>
                      <a:srgbClr val="FF0000"/>
                    </a:solidFill>
                    <a:latin typeface="+mj-lt"/>
                    <a:cs typeface="Lato" panose="020F0502020204030203" pitchFamily="34" charset="0"/>
                  </a:rPr>
                  <a:t>3</a:t>
                </a:r>
              </a:p>
            </p:txBody>
          </p:sp>
        </p:grpSp>
      </p:grpSp>
      <p:sp>
        <p:nvSpPr>
          <p:cNvPr id="30" name="PHẠM DUYÊN 10 - 9Slide.vn">
            <a:extLst>
              <a:ext uri="{FF2B5EF4-FFF2-40B4-BE49-F238E27FC236}">
                <a16:creationId xmlns:a16="http://schemas.microsoft.com/office/drawing/2014/main" id="{67C12FB0-B0F5-3086-58B9-47DDBAEE75E4}"/>
              </a:ext>
            </a:extLst>
          </p:cNvPr>
          <p:cNvSpPr txBox="1">
            <a:spLocks/>
          </p:cNvSpPr>
          <p:nvPr/>
        </p:nvSpPr>
        <p:spPr>
          <a:xfrm>
            <a:off x="4073964" y="5227981"/>
            <a:ext cx="725505" cy="46624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Lato" panose="020F0502020204030203" pitchFamily="34" charset="0"/>
              </a:rPr>
              <a:t>và</a:t>
            </a:r>
            <a:endParaRPr lang="en-GB" sz="4000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31" name="PHẠM DUYÊN 11 - 9Slide.vn">
            <a:extLst>
              <a:ext uri="{FF2B5EF4-FFF2-40B4-BE49-F238E27FC236}">
                <a16:creationId xmlns:a16="http://schemas.microsoft.com/office/drawing/2014/main" id="{91951B1F-D28C-1B9C-020B-162CD00FA137}"/>
              </a:ext>
            </a:extLst>
          </p:cNvPr>
          <p:cNvSpPr txBox="1">
            <a:spLocks/>
          </p:cNvSpPr>
          <p:nvPr/>
        </p:nvSpPr>
        <p:spPr>
          <a:xfrm>
            <a:off x="7216606" y="5227981"/>
            <a:ext cx="1344649" cy="46624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Lato" panose="020F0502020204030203" pitchFamily="34" charset="0"/>
              </a:rPr>
              <a:t>được</a:t>
            </a:r>
            <a:endParaRPr lang="en-GB" sz="4000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cs typeface="Lato" panose="020F0502020204030203" pitchFamily="34" charset="0"/>
            </a:endParaRPr>
          </a:p>
        </p:txBody>
      </p:sp>
      <p:grpSp>
        <p:nvGrpSpPr>
          <p:cNvPr id="32" name="PHẠM DUYÊN 12 - 9Slide.vn">
            <a:extLst>
              <a:ext uri="{FF2B5EF4-FFF2-40B4-BE49-F238E27FC236}">
                <a16:creationId xmlns:a16="http://schemas.microsoft.com/office/drawing/2014/main" id="{18C2C884-5148-5915-C039-B6359B7F8205}"/>
              </a:ext>
            </a:extLst>
          </p:cNvPr>
          <p:cNvGrpSpPr/>
          <p:nvPr/>
        </p:nvGrpSpPr>
        <p:grpSpPr>
          <a:xfrm>
            <a:off x="8561255" y="5009988"/>
            <a:ext cx="2177538" cy="988808"/>
            <a:chOff x="5033509" y="6359028"/>
            <a:chExt cx="2177538" cy="988808"/>
          </a:xfrm>
        </p:grpSpPr>
        <p:pic>
          <p:nvPicPr>
            <p:cNvPr id="33" name="Picture 4">
              <a:extLst>
                <a:ext uri="{FF2B5EF4-FFF2-40B4-BE49-F238E27FC236}">
                  <a16:creationId xmlns:a16="http://schemas.microsoft.com/office/drawing/2014/main" id="{D8C6D22B-76FA-2E4B-AADD-DC4F65F8CC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190343" y="6636910"/>
              <a:ext cx="1020704" cy="481801"/>
            </a:xfrm>
            <a:prstGeom prst="rect">
              <a:avLst/>
            </a:prstGeom>
            <a:noFill/>
          </p:spPr>
        </p:pic>
        <p:grpSp>
          <p:nvGrpSpPr>
            <p:cNvPr id="34" name="Group 120">
              <a:extLst>
                <a:ext uri="{FF2B5EF4-FFF2-40B4-BE49-F238E27FC236}">
                  <a16:creationId xmlns:a16="http://schemas.microsoft.com/office/drawing/2014/main" id="{1CD54F5F-0C93-3072-9B9A-7F2B14D7FEE9}"/>
                </a:ext>
              </a:extLst>
            </p:cNvPr>
            <p:cNvGrpSpPr/>
            <p:nvPr/>
          </p:nvGrpSpPr>
          <p:grpSpPr>
            <a:xfrm>
              <a:off x="5033509" y="6359028"/>
              <a:ext cx="1020704" cy="988808"/>
              <a:chOff x="1631357" y="4512710"/>
              <a:chExt cx="348319" cy="348321"/>
            </a:xfrm>
            <a:solidFill>
              <a:schemeClr val="accent2"/>
            </a:solidFill>
          </p:grpSpPr>
          <p:sp>
            <p:nvSpPr>
              <p:cNvPr id="35" name="Rounded Rectangle 121">
                <a:extLst>
                  <a:ext uri="{FF2B5EF4-FFF2-40B4-BE49-F238E27FC236}">
                    <a16:creationId xmlns:a16="http://schemas.microsoft.com/office/drawing/2014/main" id="{4D2529CF-C6E4-376C-33EF-E97F576706AD}"/>
                  </a:ext>
                </a:extLst>
              </p:cNvPr>
              <p:cNvSpPr/>
              <p:nvPr/>
            </p:nvSpPr>
            <p:spPr>
              <a:xfrm>
                <a:off x="1631357" y="4512710"/>
                <a:ext cx="348319" cy="348321"/>
              </a:xfrm>
              <a:prstGeom prst="roundRect">
                <a:avLst/>
              </a:prstGeom>
              <a:solidFill>
                <a:srgbClr val="C9EAFB"/>
              </a:solidFill>
              <a:ln w="38100">
                <a:solidFill>
                  <a:srgbClr val="39AC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36" name="Content Placeholder 2">
                <a:extLst>
                  <a:ext uri="{FF2B5EF4-FFF2-40B4-BE49-F238E27FC236}">
                    <a16:creationId xmlns:a16="http://schemas.microsoft.com/office/drawing/2014/main" id="{74DF6E06-9A41-C143-2C5D-D44916B8A2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07237" y="4518859"/>
                <a:ext cx="202657" cy="338858"/>
              </a:xfrm>
              <a:prstGeom prst="rect">
                <a:avLst/>
              </a:prstGeom>
              <a:noFill/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6600" b="1" dirty="0">
                    <a:solidFill>
                      <a:srgbClr val="FF0000"/>
                    </a:solidFill>
                    <a:latin typeface="+mj-lt"/>
                    <a:cs typeface="Lato" panose="020F0502020204030203" pitchFamily="34" charset="0"/>
                  </a:rPr>
                  <a:t>?</a:t>
                </a:r>
              </a:p>
            </p:txBody>
          </p:sp>
        </p:grpSp>
      </p:grpSp>
      <p:grpSp>
        <p:nvGrpSpPr>
          <p:cNvPr id="37" name="PHẠM DUYÊN 13 - 9Slide.vn">
            <a:extLst>
              <a:ext uri="{FF2B5EF4-FFF2-40B4-BE49-F238E27FC236}">
                <a16:creationId xmlns:a16="http://schemas.microsoft.com/office/drawing/2014/main" id="{512AFEEB-9B58-EE50-62D3-A91C69A64D63}"/>
              </a:ext>
            </a:extLst>
          </p:cNvPr>
          <p:cNvGrpSpPr/>
          <p:nvPr/>
        </p:nvGrpSpPr>
        <p:grpSpPr>
          <a:xfrm>
            <a:off x="8558271" y="5006179"/>
            <a:ext cx="1020704" cy="988808"/>
            <a:chOff x="1631357" y="4512710"/>
            <a:chExt cx="348319" cy="348321"/>
          </a:xfrm>
          <a:solidFill>
            <a:schemeClr val="accent2"/>
          </a:solidFill>
        </p:grpSpPr>
        <p:sp>
          <p:nvSpPr>
            <p:cNvPr id="38" name="Rounded Rectangle 121">
              <a:extLst>
                <a:ext uri="{FF2B5EF4-FFF2-40B4-BE49-F238E27FC236}">
                  <a16:creationId xmlns:a16="http://schemas.microsoft.com/office/drawing/2014/main" id="{0BBC4E88-EC2F-110A-DFE5-0A7FD4BE3964}"/>
                </a:ext>
              </a:extLst>
            </p:cNvPr>
            <p:cNvSpPr/>
            <p:nvPr/>
          </p:nvSpPr>
          <p:spPr>
            <a:xfrm>
              <a:off x="1631357" y="4512710"/>
              <a:ext cx="348319" cy="348321"/>
            </a:xfrm>
            <a:prstGeom prst="roundRect">
              <a:avLst/>
            </a:prstGeom>
            <a:solidFill>
              <a:srgbClr val="C9EAFB"/>
            </a:solidFill>
            <a:ln w="38100">
              <a:solidFill>
                <a:srgbClr val="39AC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4EBE62E8-044B-4DDA-16A2-AFC21729A3E9}"/>
                </a:ext>
              </a:extLst>
            </p:cNvPr>
            <p:cNvSpPr txBox="1">
              <a:spLocks/>
            </p:cNvSpPr>
            <p:nvPr/>
          </p:nvSpPr>
          <p:spPr>
            <a:xfrm>
              <a:off x="1707237" y="4518859"/>
              <a:ext cx="202657" cy="338858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600" b="1" dirty="0">
                  <a:solidFill>
                    <a:srgbClr val="FF0000"/>
                  </a:solidFill>
                  <a:latin typeface="+mj-lt"/>
                  <a:cs typeface="Lato" panose="020F0502020204030203" pitchFamily="34" charset="0"/>
                </a:rPr>
                <a:t>8</a:t>
              </a:r>
            </a:p>
          </p:txBody>
        </p:sp>
      </p:grpSp>
      <p:pic>
        <p:nvPicPr>
          <p:cNvPr id="9" name="PHẠM DUYÊN 14 - 9Slide.vn" descr="F:\AAA-LÀM ẢNH SLIDE\Bai5-HĐ-1c(2).png">
            <a:extLst>
              <a:ext uri="{FF2B5EF4-FFF2-40B4-BE49-F238E27FC236}">
                <a16:creationId xmlns:a16="http://schemas.microsoft.com/office/drawing/2014/main" id="{C64A00C6-F7D1-BDC0-072D-F6C29EAB4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92440" y="1750739"/>
            <a:ext cx="2879026" cy="2699088"/>
          </a:xfrm>
          <a:prstGeom prst="rect">
            <a:avLst/>
          </a:prstGeom>
          <a:noFill/>
        </p:spPr>
      </p:pic>
      <p:pic>
        <p:nvPicPr>
          <p:cNvPr id="10" name="PHẠM DUYÊN 15 - 9Slide.vn" descr="F:\AAA-LÀM ẢNH SLIDE\Bai5-HĐ-1c(1).png">
            <a:extLst>
              <a:ext uri="{FF2B5EF4-FFF2-40B4-BE49-F238E27FC236}">
                <a16:creationId xmlns:a16="http://schemas.microsoft.com/office/drawing/2014/main" id="{7DAF174D-BA29-F162-B8C5-EC73C5822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28521" y="2294732"/>
            <a:ext cx="1473582" cy="697296"/>
          </a:xfrm>
          <a:prstGeom prst="rect">
            <a:avLst/>
          </a:prstGeom>
          <a:noFill/>
        </p:spPr>
      </p:pic>
      <p:pic>
        <p:nvPicPr>
          <p:cNvPr id="11" name="PHẠM DUYÊN 16 - 9Slide.vn" descr="F:\AAA-LÀM ẢNH SLIDE\Bai5-HĐ-1c(3).png">
            <a:extLst>
              <a:ext uri="{FF2B5EF4-FFF2-40B4-BE49-F238E27FC236}">
                <a16:creationId xmlns:a16="http://schemas.microsoft.com/office/drawing/2014/main" id="{32E61A5E-B0C0-7823-413C-AF6BEFE47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7327802" y="3495251"/>
            <a:ext cx="1075020" cy="519454"/>
          </a:xfrm>
          <a:prstGeom prst="rect">
            <a:avLst/>
          </a:prstGeom>
          <a:noFill/>
        </p:spPr>
      </p:pic>
      <p:pic>
        <p:nvPicPr>
          <p:cNvPr id="12" name="PHẠM DUYÊN 17 - 9Slide.vn" descr="F:\AAA-LÀM ẢNH SLIDE\Bai5-HĐ-1c(1).png">
            <a:extLst>
              <a:ext uri="{FF2B5EF4-FFF2-40B4-BE49-F238E27FC236}">
                <a16:creationId xmlns:a16="http://schemas.microsoft.com/office/drawing/2014/main" id="{929B3130-8E1E-F8D3-8B15-27D0FE6A9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8328030" y="2910468"/>
            <a:ext cx="1249366" cy="591200"/>
          </a:xfrm>
          <a:prstGeom prst="rect">
            <a:avLst/>
          </a:prstGeom>
          <a:noFill/>
        </p:spPr>
      </p:pic>
      <p:pic>
        <p:nvPicPr>
          <p:cNvPr id="13" name="PHẠM DUYÊN 18 - 9Slide.vn" descr="F:\AAA-LÀM ẢNH SLIDE\Bai5-HĐ-1c(2).png">
            <a:extLst>
              <a:ext uri="{FF2B5EF4-FFF2-40B4-BE49-F238E27FC236}">
                <a16:creationId xmlns:a16="http://schemas.microsoft.com/office/drawing/2014/main" id="{2140E777-E881-3C2A-4D37-5E64E3126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67741" y="1756403"/>
            <a:ext cx="2871034" cy="2693424"/>
          </a:xfrm>
          <a:prstGeom prst="rect">
            <a:avLst/>
          </a:prstGeom>
          <a:noFill/>
        </p:spPr>
      </p:pic>
      <p:pic>
        <p:nvPicPr>
          <p:cNvPr id="59" name="PHẠM DUYÊN 19 - 9Slide.vn" descr="F:\AAA-LÀM ẢNH SLIDE\Bai5-HĐ-1c(3).png">
            <a:extLst>
              <a:ext uri="{FF2B5EF4-FFF2-40B4-BE49-F238E27FC236}">
                <a16:creationId xmlns:a16="http://schemas.microsoft.com/office/drawing/2014/main" id="{06427FC4-BE36-3F0E-B442-A26644CF8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74013" y="2294732"/>
            <a:ext cx="1114622" cy="446068"/>
          </a:xfrm>
          <a:prstGeom prst="rect">
            <a:avLst/>
          </a:prstGeom>
          <a:noFill/>
        </p:spPr>
      </p:pic>
      <p:pic>
        <p:nvPicPr>
          <p:cNvPr id="60" name="PHẠM DUYÊN 20 - 9Slide.vn" descr="F:\AAA-LÀM ẢNH SLIDE\Bai5-HĐ-1c(1).png">
            <a:extLst>
              <a:ext uri="{FF2B5EF4-FFF2-40B4-BE49-F238E27FC236}">
                <a16:creationId xmlns:a16="http://schemas.microsoft.com/office/drawing/2014/main" id="{C1661A70-FA23-0AE0-A772-CD2A14175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79012" y="2863153"/>
            <a:ext cx="1127414" cy="533854"/>
          </a:xfrm>
          <a:prstGeom prst="rect">
            <a:avLst/>
          </a:prstGeom>
          <a:noFill/>
        </p:spPr>
      </p:pic>
      <p:pic>
        <p:nvPicPr>
          <p:cNvPr id="61" name="PHẠM DUYÊN 21 - 9Slide.vn" descr="F:\AAA-LÀM ẢNH SLIDE\Bai5-HĐ-1c(3).png">
            <a:extLst>
              <a:ext uri="{FF2B5EF4-FFF2-40B4-BE49-F238E27FC236}">
                <a16:creationId xmlns:a16="http://schemas.microsoft.com/office/drawing/2014/main" id="{D7B3B5D6-4464-BFFB-F51B-BC64967BA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0979386" flipH="1">
            <a:off x="4150207" y="2367327"/>
            <a:ext cx="983648" cy="475628"/>
          </a:xfrm>
          <a:prstGeom prst="rect">
            <a:avLst/>
          </a:prstGeom>
          <a:noFill/>
        </p:spPr>
      </p:pic>
      <p:pic>
        <p:nvPicPr>
          <p:cNvPr id="62" name="PHẠM DUYÊN 22 - 9Slide.vn" descr="F:\AAA-LÀM ẢNH SLIDE\Bai5-HĐ-1c(1).png">
            <a:extLst>
              <a:ext uri="{FF2B5EF4-FFF2-40B4-BE49-F238E27FC236}">
                <a16:creationId xmlns:a16="http://schemas.microsoft.com/office/drawing/2014/main" id="{36BAE4D1-240B-C111-F01B-0F6153E24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flipH="1">
            <a:off x="4075235" y="3060683"/>
            <a:ext cx="1185128" cy="561182"/>
          </a:xfrm>
          <a:prstGeom prst="rect">
            <a:avLst/>
          </a:prstGeom>
          <a:noFill/>
        </p:spPr>
      </p:pic>
      <p:pic>
        <p:nvPicPr>
          <p:cNvPr id="63" name="PHẠM DUYÊN 23 - 9Slide.vn" descr="F:\AAA-LÀM ẢNH SLIDE\Bai5-HĐ-1c(1).png">
            <a:extLst>
              <a:ext uri="{FF2B5EF4-FFF2-40B4-BE49-F238E27FC236}">
                <a16:creationId xmlns:a16="http://schemas.microsoft.com/office/drawing/2014/main" id="{2E2EBA22-0060-E852-136D-D3DAD5FB5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3590286" y="3704867"/>
            <a:ext cx="967356" cy="4580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17519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2.08333E-7 0.00023 C 0.00469 -0.00185 0.01094 -0.00579 0.01576 -0.00162 C 0.01667 -0.00069 0.01471 0.00162 0.01419 0.00301 C 0.0043 0.00116 0.00221 0.00023 -2.08333E-7 3.7037E-7 Z " pathEditMode="relative" rAng="0" ptsTypes="AAAAA">
                                      <p:cBhvr>
                                        <p:cTn id="14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" y="-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8.33333E-7 0.00023 C -0.0026 0.00093 -0.00508 0.00162 -0.00768 0.00278 C -0.00846 0.00301 -0.00925 0.0037 -0.01003 0.0044 C -0.01107 0.00486 -0.01237 0.00533 -0.01341 0.00556 C -0.01419 0.00671 -0.01576 0.00671 -0.01576 0.00857 C -0.01576 0.01042 -0.01445 0.01181 -0.01341 0.01134 C -0.01146 0.01111 -0.00899 0.00463 -0.00768 0.00278 C -0.00677 0.00185 -0.00586 0.00185 -0.00508 0.00116 C -0.00417 0.0007 -0.00091 -1.11111E-6 8.33333E-7 -1.11111E-6 Z " pathEditMode="relative" rAng="0" ptsTypes="AAAAAAAAAA">
                                      <p:cBhvr>
                                        <p:cTn id="16" dur="3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55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-1.875E-6 0.00023 C -1.875E-6 -0.00023 0.00625 -0.01018 0.00925 -0.01018 C 0.01211 -0.01018 0.01524 -0.00926 0.01836 -0.00903 C 0.01667 0.00556 0.003 -0.00162 -1.875E-6 -1.48148E-6 Z " pathEditMode="relative" rAng="0" ptsTypes="AAAAA">
                                      <p:cBhvr>
                                        <p:cTn id="18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-50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6296E-6 L -2.5E-6 0.00023 C -0.00768 0.00023 -0.0151 0.00069 -0.02278 0.00162 C -0.02877 0.00208 -0.02565 0.00301 -0.02357 0.00463 C -0.01823 0.00393 -0.01289 0.0037 -0.00768 0.00301 C -0.00638 0.00277 -0.00534 0.00208 -0.00429 0.00162 C -0.00325 0.00069 -0.00091 2.96296E-6 -2.5E-6 2.96296E-6 Z " pathEditMode="relative" rAng="0" ptsTypes="AAAAAAA">
                                      <p:cBhvr>
                                        <p:cTn id="20" dur="5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5" y="23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-4.58333E-6 0.00023 C -0.0052 -0.00092 -0.01419 -0.00347 -0.01927 -1.11111E-6 C -0.01992 0.0007 -0.01914 0.00347 -0.01835 0.00463 C -0.0177 0.00556 -0.01666 0.00556 -0.01601 0.00625 C -0.01341 0.00556 -0.01093 0.00556 -0.00833 0.00463 C 0.0004 0.00116 -0.00143 0.0007 -4.58333E-6 -1.11111E-6 Z " pathEditMode="relative" rAng="0" ptsTypes="AAAAAAA">
                                      <p:cBhvr>
                                        <p:cTn id="22" dur="3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20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33333E-6 L -2.08333E-6 0.00023 C 0.00209 -0.00186 0.0043 -0.00394 0.00664 -0.00579 C 0.0125 -0.01088 0.02018 -0.00648 0.02591 -0.00579 C 0.02604 -0.0044 0.02669 -0.00301 0.02669 -0.00162 C 0.02669 0.01319 0.00886 0.00162 0.00834 0.00162 C 0.00664 0.00115 0.00482 0.00069 0.00326 3.33333E-6 C 0.00209 -0.00023 0.00104 -0.00093 -2.08333E-6 -0.00162 C -0.00586 -0.00348 -2.08333E-6 -0.00023 -2.08333E-6 3.33333E-6 Z " pathEditMode="relative" rAng="0" ptsTypes="AAAAAAAAA">
                                      <p:cBhvr>
                                        <p:cTn id="2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8" y="-13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11111E-6 L -4.79167E-6 0.00023 C -0.00898 0.00093 -0.01783 0.00116 -0.02669 0.00278 C -0.02851 0.00301 -0.03164 0.00556 -0.03164 0.00579 C -0.02643 0.00903 -0.02968 0.00741 -0.01992 0.00556 C -0.01783 0.00533 -0.01562 0.00486 -0.01341 0.0044 C -0.01197 0.0037 -0.01054 0.00347 -0.00924 0.00278 C -0.00833 0.00255 -0.00677 0.00116 -0.00677 0.00139 L -4.79167E-6 -1.11111E-6 Z " pathEditMode="relative" rAng="0" ptsTypes="AAAAAAAAA">
                                      <p:cBhvr>
                                        <p:cTn id="2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9" y="37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6 L -2.08333E-6 0.00024 C 0.00209 -0.00162 0.0043 -0.00347 0.00664 -0.00463 C 0.00821 -0.00555 0.0099 -0.00555 0.01146 -0.00625 C 0.01289 -0.00648 0.01419 -0.00717 0.01563 -0.0074 L 0.02305 -0.00625 C 0.02409 -0.00486 0.02175 -0.00277 0.02071 -0.00162 C 0.01992 -0.00069 0.01888 -0.00069 0.01823 -3.7037E-6 C 0.00573 -0.00185 0.003 -3.7037E-6 -2.08333E-6 -3.7037E-6 Z " pathEditMode="relative" rAng="0" ptsTypes="AAAAAAAAA">
                                      <p:cBhvr>
                                        <p:cTn id="2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9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9" grpId="0" animBg="1"/>
      <p:bldP spid="19" grpId="1" animBg="1"/>
      <p:bldP spid="30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PHẠM DUYÊN 1 - 9Slide.vn">
            <a:extLst>
              <a:ext uri="{FF2B5EF4-FFF2-40B4-BE49-F238E27FC236}">
                <a16:creationId xmlns:a16="http://schemas.microsoft.com/office/drawing/2014/main" id="{17256312-17CC-8F21-1F5D-890E7F32C116}"/>
              </a:ext>
            </a:extLst>
          </p:cNvPr>
          <p:cNvGrpSpPr/>
          <p:nvPr/>
        </p:nvGrpSpPr>
        <p:grpSpPr>
          <a:xfrm>
            <a:off x="405963" y="762000"/>
            <a:ext cx="668922" cy="707886"/>
            <a:chOff x="1559434" y="1176116"/>
            <a:chExt cx="668922" cy="70788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19E8F1E-EFE6-BF88-8E21-1BBD4FAD6F68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6CFF250C-0780-2302-F293-44EB0FEA6628}"/>
                  </a:ext>
                </a:extLst>
              </p:cNvPr>
              <p:cNvSpPr/>
              <p:nvPr/>
            </p:nvSpPr>
            <p:spPr>
              <a:xfrm>
                <a:off x="2001384" y="1796092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AC42D9B2-006C-10CC-B069-A42FFDD76284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4B88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91B9633-4C36-76A1-6FEF-830CE7B9E53E}"/>
                </a:ext>
              </a:extLst>
            </p:cNvPr>
            <p:cNvSpPr txBox="1"/>
            <p:nvPr/>
          </p:nvSpPr>
          <p:spPr>
            <a:xfrm>
              <a:off x="1717827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4" name="PHẠM DUYÊN 2 - 9Slide.vn">
            <a:extLst>
              <a:ext uri="{FF2B5EF4-FFF2-40B4-BE49-F238E27FC236}">
                <a16:creationId xmlns:a16="http://schemas.microsoft.com/office/drawing/2014/main" id="{A7D3600C-8E88-9283-14E8-318F260143CA}"/>
              </a:ext>
            </a:extLst>
          </p:cNvPr>
          <p:cNvGrpSpPr/>
          <p:nvPr/>
        </p:nvGrpSpPr>
        <p:grpSpPr>
          <a:xfrm>
            <a:off x="1117003" y="762000"/>
            <a:ext cx="1442047" cy="707886"/>
            <a:chOff x="1758698" y="1185039"/>
            <a:chExt cx="1442047" cy="836069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B93C4EA4-D980-063A-3040-0F690814C219}"/>
                </a:ext>
              </a:extLst>
            </p:cNvPr>
            <p:cNvSpPr/>
            <p:nvPr/>
          </p:nvSpPr>
          <p:spPr>
            <a:xfrm>
              <a:off x="1865870" y="1196095"/>
              <a:ext cx="808257" cy="813956"/>
            </a:xfrm>
            <a:prstGeom prst="roundRect">
              <a:avLst/>
            </a:prstGeom>
            <a:solidFill>
              <a:srgbClr val="00AEE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068912C-D618-DFC7-A856-9AB17CD34B45}"/>
                </a:ext>
              </a:extLst>
            </p:cNvPr>
            <p:cNvSpPr txBox="1"/>
            <p:nvPr/>
          </p:nvSpPr>
          <p:spPr>
            <a:xfrm>
              <a:off x="1758698" y="1185042"/>
              <a:ext cx="950793" cy="836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4AC0AE2-6D1F-6E99-FE33-4ABF83F8D721}"/>
                </a:ext>
              </a:extLst>
            </p:cNvPr>
            <p:cNvSpPr txBox="1"/>
            <p:nvPr/>
          </p:nvSpPr>
          <p:spPr>
            <a:xfrm>
              <a:off x="2509407" y="1185039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accent2">
                      <a:lumMod val="75000"/>
                    </a:schemeClr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48" name="PHẠM DUYÊN 3 - 9Slide.vn">
            <a:extLst>
              <a:ext uri="{FF2B5EF4-FFF2-40B4-BE49-F238E27FC236}">
                <a16:creationId xmlns:a16="http://schemas.microsoft.com/office/drawing/2014/main" id="{B2AD7D79-9B3F-D665-B67E-AA2FBD0117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516" y="215599"/>
            <a:ext cx="1133216" cy="566608"/>
          </a:xfrm>
          <a:prstGeom prst="rect">
            <a:avLst/>
          </a:prstGeom>
        </p:spPr>
      </p:pic>
      <p:grpSp>
        <p:nvGrpSpPr>
          <p:cNvPr id="19" name="PHẠM DUYÊN 4 - 9Slide.vn">
            <a:extLst>
              <a:ext uri="{FF2B5EF4-FFF2-40B4-BE49-F238E27FC236}">
                <a16:creationId xmlns:a16="http://schemas.microsoft.com/office/drawing/2014/main" id="{23619C4B-6ABB-E39B-DAF6-AEDAE8AE0E6B}"/>
              </a:ext>
            </a:extLst>
          </p:cNvPr>
          <p:cNvGrpSpPr/>
          <p:nvPr/>
        </p:nvGrpSpPr>
        <p:grpSpPr>
          <a:xfrm>
            <a:off x="564356" y="1684749"/>
            <a:ext cx="4986094" cy="2055904"/>
            <a:chOff x="564356" y="1684749"/>
            <a:chExt cx="4986094" cy="2055904"/>
          </a:xfrm>
        </p:grpSpPr>
        <p:pic>
          <p:nvPicPr>
            <p:cNvPr id="21" name="Picture 20" descr="F:\AAA-PDF-SGK\B5-HD.png">
              <a:extLst>
                <a:ext uri="{FF2B5EF4-FFF2-40B4-BE49-F238E27FC236}">
                  <a16:creationId xmlns:a16="http://schemas.microsoft.com/office/drawing/2014/main" id="{9462186C-3470-E9FF-32E5-B932B90EC3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57872" b="71232"/>
            <a:stretch/>
          </p:blipFill>
          <p:spPr bwMode="auto">
            <a:xfrm>
              <a:off x="3327400" y="1684749"/>
              <a:ext cx="2223050" cy="2055904"/>
            </a:xfrm>
            <a:prstGeom prst="roundRect">
              <a:avLst/>
            </a:prstGeom>
            <a:noFill/>
            <a:effectLst>
              <a:softEdge rad="12700"/>
            </a:effectLst>
          </p:spPr>
        </p:pic>
        <p:pic>
          <p:nvPicPr>
            <p:cNvPr id="3" name="Picture 2" descr="F:\AAA-PDF-SGK\B5-HD.png">
              <a:extLst>
                <a:ext uri="{FF2B5EF4-FFF2-40B4-BE49-F238E27FC236}">
                  <a16:creationId xmlns:a16="http://schemas.microsoft.com/office/drawing/2014/main" id="{47C64D75-9770-4649-CEF4-9B5DDC52AB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r="60222" b="71232"/>
            <a:stretch/>
          </p:blipFill>
          <p:spPr bwMode="auto">
            <a:xfrm>
              <a:off x="564356" y="1684749"/>
              <a:ext cx="2099050" cy="2055904"/>
            </a:xfrm>
            <a:prstGeom prst="roundRect">
              <a:avLst/>
            </a:prstGeom>
            <a:noFill/>
            <a:effectLst>
              <a:softEdge rad="12700"/>
            </a:effec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8652CC2-6C38-E8E9-022F-348010703506}"/>
                </a:ext>
              </a:extLst>
            </p:cNvPr>
            <p:cNvSpPr txBox="1"/>
            <p:nvPr/>
          </p:nvSpPr>
          <p:spPr>
            <a:xfrm>
              <a:off x="1404646" y="3098282"/>
              <a:ext cx="3593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</a:rPr>
                <a:t>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2404475-CA4A-53C5-5312-3BDA69020636}"/>
                </a:ext>
              </a:extLst>
            </p:cNvPr>
            <p:cNvSpPr txBox="1"/>
            <p:nvPr/>
          </p:nvSpPr>
          <p:spPr>
            <a:xfrm>
              <a:off x="4372299" y="3098282"/>
              <a:ext cx="3593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20" name="PHẠM DUYÊN 5 - 9Slide.vn">
            <a:extLst>
              <a:ext uri="{FF2B5EF4-FFF2-40B4-BE49-F238E27FC236}">
                <a16:creationId xmlns:a16="http://schemas.microsoft.com/office/drawing/2014/main" id="{064FFF0A-61A1-5AD8-B380-E3EB8936C7E2}"/>
              </a:ext>
            </a:extLst>
          </p:cNvPr>
          <p:cNvGrpSpPr/>
          <p:nvPr/>
        </p:nvGrpSpPr>
        <p:grpSpPr>
          <a:xfrm>
            <a:off x="6498385" y="1554954"/>
            <a:ext cx="5276874" cy="2066548"/>
            <a:chOff x="6498385" y="1554954"/>
            <a:chExt cx="5276874" cy="2066548"/>
          </a:xfrm>
        </p:grpSpPr>
        <p:pic>
          <p:nvPicPr>
            <p:cNvPr id="12" name="Picture 11" descr="F:\AAA-PDF-SGK\B5-HD.png">
              <a:extLst>
                <a:ext uri="{FF2B5EF4-FFF2-40B4-BE49-F238E27FC236}">
                  <a16:creationId xmlns:a16="http://schemas.microsoft.com/office/drawing/2014/main" id="{CDA7220C-33C9-844A-4F12-7B4361FFBD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71368"/>
            <a:stretch/>
          </p:blipFill>
          <p:spPr bwMode="auto">
            <a:xfrm>
              <a:off x="6498385" y="1554954"/>
              <a:ext cx="5276874" cy="2046226"/>
            </a:xfrm>
            <a:prstGeom prst="roundRect">
              <a:avLst/>
            </a:prstGeom>
            <a:noFill/>
            <a:effectLst>
              <a:softEdge rad="12700"/>
            </a:effec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32B8A20-EE81-DCE5-1CDC-48BA9BC806EE}"/>
                </a:ext>
              </a:extLst>
            </p:cNvPr>
            <p:cNvSpPr txBox="1"/>
            <p:nvPr/>
          </p:nvSpPr>
          <p:spPr>
            <a:xfrm>
              <a:off x="7357576" y="3098282"/>
              <a:ext cx="3593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</a:rPr>
                <a:t>?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332C0CA-4401-BE2E-6CED-70C45EFFB094}"/>
                </a:ext>
              </a:extLst>
            </p:cNvPr>
            <p:cNvSpPr txBox="1"/>
            <p:nvPr/>
          </p:nvSpPr>
          <p:spPr>
            <a:xfrm>
              <a:off x="10604629" y="3098282"/>
              <a:ext cx="3593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8" name="PHẠM DUYÊN 6 - 9Slide.vn">
            <a:extLst>
              <a:ext uri="{FF2B5EF4-FFF2-40B4-BE49-F238E27FC236}">
                <a16:creationId xmlns:a16="http://schemas.microsoft.com/office/drawing/2014/main" id="{E9AC8DB9-7F81-75C6-BD63-A985A1DC828C}"/>
              </a:ext>
            </a:extLst>
          </p:cNvPr>
          <p:cNvGrpSpPr/>
          <p:nvPr/>
        </p:nvGrpSpPr>
        <p:grpSpPr>
          <a:xfrm>
            <a:off x="3422395" y="4210334"/>
            <a:ext cx="5276874" cy="2110780"/>
            <a:chOff x="3422395" y="4210334"/>
            <a:chExt cx="5276874" cy="2110780"/>
          </a:xfrm>
        </p:grpSpPr>
        <p:pic>
          <p:nvPicPr>
            <p:cNvPr id="11" name="Picture 10" descr="F:\AAA-PDF-SGK\B5-HD.png">
              <a:extLst>
                <a:ext uri="{FF2B5EF4-FFF2-40B4-BE49-F238E27FC236}">
                  <a16:creationId xmlns:a16="http://schemas.microsoft.com/office/drawing/2014/main" id="{961F63D1-F140-5F2A-7792-A7B6B8F7E4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34826" b="35638"/>
            <a:stretch/>
          </p:blipFill>
          <p:spPr bwMode="auto">
            <a:xfrm>
              <a:off x="3422395" y="4210334"/>
              <a:ext cx="5276874" cy="2110780"/>
            </a:xfrm>
            <a:prstGeom prst="roundRect">
              <a:avLst/>
            </a:prstGeom>
            <a:noFill/>
            <a:effectLst>
              <a:softEdge rad="12700"/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189E7B0-B0A4-F9AE-4C28-01925688682A}"/>
                </a:ext>
              </a:extLst>
            </p:cNvPr>
            <p:cNvSpPr txBox="1"/>
            <p:nvPr/>
          </p:nvSpPr>
          <p:spPr>
            <a:xfrm>
              <a:off x="4272254" y="5685972"/>
              <a:ext cx="3593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</a:rPr>
                <a:t>?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EF0123A-6642-04F9-B291-DDB95187DD19}"/>
                </a:ext>
              </a:extLst>
            </p:cNvPr>
            <p:cNvSpPr txBox="1"/>
            <p:nvPr/>
          </p:nvSpPr>
          <p:spPr>
            <a:xfrm>
              <a:off x="7519307" y="5685972"/>
              <a:ext cx="3593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59717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PHẠM DUYÊN 1 - 9Slide.vn">
            <a:extLst>
              <a:ext uri="{FF2B5EF4-FFF2-40B4-BE49-F238E27FC236}">
                <a16:creationId xmlns:a16="http://schemas.microsoft.com/office/drawing/2014/main" id="{17256312-17CC-8F21-1F5D-890E7F32C116}"/>
              </a:ext>
            </a:extLst>
          </p:cNvPr>
          <p:cNvGrpSpPr/>
          <p:nvPr/>
        </p:nvGrpSpPr>
        <p:grpSpPr>
          <a:xfrm>
            <a:off x="638191" y="587829"/>
            <a:ext cx="668922" cy="707886"/>
            <a:chOff x="1559434" y="1176116"/>
            <a:chExt cx="668922" cy="70788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19E8F1E-EFE6-BF88-8E21-1BBD4FAD6F68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6CFF250C-0780-2302-F293-44EB0FEA6628}"/>
                  </a:ext>
                </a:extLst>
              </p:cNvPr>
              <p:cNvSpPr/>
              <p:nvPr/>
            </p:nvSpPr>
            <p:spPr>
              <a:xfrm>
                <a:off x="2001384" y="1796092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AC42D9B2-006C-10CC-B069-A42FFDD76284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4B88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91B9633-4C36-76A1-6FEF-830CE7B9E53E}"/>
                </a:ext>
              </a:extLst>
            </p:cNvPr>
            <p:cNvSpPr txBox="1"/>
            <p:nvPr/>
          </p:nvSpPr>
          <p:spPr>
            <a:xfrm>
              <a:off x="1717827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4" name="PHẠM DUYÊN 2 - 9Slide.vn">
            <a:extLst>
              <a:ext uri="{FF2B5EF4-FFF2-40B4-BE49-F238E27FC236}">
                <a16:creationId xmlns:a16="http://schemas.microsoft.com/office/drawing/2014/main" id="{A7D3600C-8E88-9283-14E8-318F260143CA}"/>
              </a:ext>
            </a:extLst>
          </p:cNvPr>
          <p:cNvGrpSpPr/>
          <p:nvPr/>
        </p:nvGrpSpPr>
        <p:grpSpPr>
          <a:xfrm>
            <a:off x="1349231" y="587829"/>
            <a:ext cx="1442047" cy="707886"/>
            <a:chOff x="1758698" y="1185039"/>
            <a:chExt cx="1442047" cy="836069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B93C4EA4-D980-063A-3040-0F690814C219}"/>
                </a:ext>
              </a:extLst>
            </p:cNvPr>
            <p:cNvSpPr/>
            <p:nvPr/>
          </p:nvSpPr>
          <p:spPr>
            <a:xfrm>
              <a:off x="1865870" y="1196095"/>
              <a:ext cx="808257" cy="813956"/>
            </a:xfrm>
            <a:prstGeom prst="roundRect">
              <a:avLst/>
            </a:prstGeom>
            <a:solidFill>
              <a:srgbClr val="00AEE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068912C-D618-DFC7-A856-9AB17CD34B45}"/>
                </a:ext>
              </a:extLst>
            </p:cNvPr>
            <p:cNvSpPr txBox="1"/>
            <p:nvPr/>
          </p:nvSpPr>
          <p:spPr>
            <a:xfrm>
              <a:off x="1758698" y="1185042"/>
              <a:ext cx="950793" cy="836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4AC0AE2-6D1F-6E99-FE33-4ABF83F8D721}"/>
                </a:ext>
              </a:extLst>
            </p:cNvPr>
            <p:cNvSpPr txBox="1"/>
            <p:nvPr/>
          </p:nvSpPr>
          <p:spPr>
            <a:xfrm>
              <a:off x="2509407" y="1185039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accent2">
                      <a:lumMod val="75000"/>
                    </a:schemeClr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6" name="PHẠM DUYÊN 3 - 9Slide.vn" descr="F:\AAA-LÀM ẢNH SLIDE\Bai5-HĐ-2(1).png">
            <a:extLst>
              <a:ext uri="{FF2B5EF4-FFF2-40B4-BE49-F238E27FC236}">
                <a16:creationId xmlns:a16="http://schemas.microsoft.com/office/drawing/2014/main" id="{B489CD97-C9D1-1164-C3C5-2256D2A31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5700" y="1659666"/>
            <a:ext cx="4344400" cy="3495986"/>
          </a:xfrm>
          <a:prstGeom prst="rect">
            <a:avLst/>
          </a:prstGeom>
          <a:noFill/>
        </p:spPr>
      </p:pic>
      <p:grpSp>
        <p:nvGrpSpPr>
          <p:cNvPr id="7" name="PHẠM DUYÊN 4 - 9Slide.vn">
            <a:extLst>
              <a:ext uri="{FF2B5EF4-FFF2-40B4-BE49-F238E27FC236}">
                <a16:creationId xmlns:a16="http://schemas.microsoft.com/office/drawing/2014/main" id="{21F484A9-7618-1AFB-ED83-38853104499D}"/>
              </a:ext>
            </a:extLst>
          </p:cNvPr>
          <p:cNvGrpSpPr/>
          <p:nvPr/>
        </p:nvGrpSpPr>
        <p:grpSpPr>
          <a:xfrm>
            <a:off x="5083264" y="4441410"/>
            <a:ext cx="1949274" cy="949288"/>
            <a:chOff x="5453607" y="3588610"/>
            <a:chExt cx="1461589" cy="711788"/>
          </a:xfrm>
        </p:grpSpPr>
        <p:sp>
          <p:nvSpPr>
            <p:cNvPr id="8" name="Rounded Rectangle 6">
              <a:extLst>
                <a:ext uri="{FF2B5EF4-FFF2-40B4-BE49-F238E27FC236}">
                  <a16:creationId xmlns:a16="http://schemas.microsoft.com/office/drawing/2014/main" id="{C27D289B-CC66-03DE-8DAE-ED9D0E703FB5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B9C22852-6FC2-ECED-67D3-8B4D16BBE038}"/>
                </a:ext>
              </a:extLst>
            </p:cNvPr>
            <p:cNvSpPr txBox="1">
              <a:spLocks/>
            </p:cNvSpPr>
            <p:nvPr/>
          </p:nvSpPr>
          <p:spPr>
            <a:xfrm>
              <a:off x="5923829" y="3643214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6000" b="1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</a:rPr>
                <a:t>?</a:t>
              </a:r>
              <a:endParaRPr lang="en-US" sz="6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</p:grpSp>
      <p:sp>
        <p:nvSpPr>
          <p:cNvPr id="53" name="PHẠM DUYÊN 5 - 9Slide.vn">
            <a:extLst>
              <a:ext uri="{FF2B5EF4-FFF2-40B4-BE49-F238E27FC236}">
                <a16:creationId xmlns:a16="http://schemas.microsoft.com/office/drawing/2014/main" id="{FC5A0E89-684B-BF80-787B-DCD478B4B7C4}"/>
              </a:ext>
            </a:extLst>
          </p:cNvPr>
          <p:cNvSpPr/>
          <p:nvPr/>
        </p:nvSpPr>
        <p:spPr>
          <a:xfrm>
            <a:off x="4433909" y="2457271"/>
            <a:ext cx="217004" cy="217002"/>
          </a:xfrm>
          <a:prstGeom prst="ellipse">
            <a:avLst/>
          </a:prstGeom>
          <a:solidFill>
            <a:srgbClr val="0B5D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PHẠM DUYÊN 6 - 9Slide.vn">
            <a:extLst>
              <a:ext uri="{FF2B5EF4-FFF2-40B4-BE49-F238E27FC236}">
                <a16:creationId xmlns:a16="http://schemas.microsoft.com/office/drawing/2014/main" id="{86A4DD1C-0963-4DD4-632E-8E320332C451}"/>
              </a:ext>
            </a:extLst>
          </p:cNvPr>
          <p:cNvSpPr/>
          <p:nvPr/>
        </p:nvSpPr>
        <p:spPr>
          <a:xfrm>
            <a:off x="4655942" y="2043823"/>
            <a:ext cx="217004" cy="217002"/>
          </a:xfrm>
          <a:prstGeom prst="ellipse">
            <a:avLst/>
          </a:prstGeom>
          <a:solidFill>
            <a:srgbClr val="0B5D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PHẠM DUYÊN 7 - 9Slide.vn">
            <a:extLst>
              <a:ext uri="{FF2B5EF4-FFF2-40B4-BE49-F238E27FC236}">
                <a16:creationId xmlns:a16="http://schemas.microsoft.com/office/drawing/2014/main" id="{B90B0A2A-DBE7-9A68-FBD2-45256C78C697}"/>
              </a:ext>
            </a:extLst>
          </p:cNvPr>
          <p:cNvSpPr/>
          <p:nvPr/>
        </p:nvSpPr>
        <p:spPr>
          <a:xfrm>
            <a:off x="4210822" y="2846565"/>
            <a:ext cx="217004" cy="217002"/>
          </a:xfrm>
          <a:prstGeom prst="ellipse">
            <a:avLst/>
          </a:prstGeom>
          <a:solidFill>
            <a:srgbClr val="0B5D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PHẠM DUYÊN 8 - 9Slide.vn">
            <a:extLst>
              <a:ext uri="{FF2B5EF4-FFF2-40B4-BE49-F238E27FC236}">
                <a16:creationId xmlns:a16="http://schemas.microsoft.com/office/drawing/2014/main" id="{1A990E70-9D94-8FDA-98B4-805FD4F5F570}"/>
              </a:ext>
            </a:extLst>
          </p:cNvPr>
          <p:cNvGrpSpPr/>
          <p:nvPr/>
        </p:nvGrpSpPr>
        <p:grpSpPr>
          <a:xfrm>
            <a:off x="5083264" y="4441410"/>
            <a:ext cx="1949274" cy="949288"/>
            <a:chOff x="5453607" y="3588610"/>
            <a:chExt cx="1461589" cy="711788"/>
          </a:xfrm>
        </p:grpSpPr>
        <p:sp>
          <p:nvSpPr>
            <p:cNvPr id="58" name="Rounded Rectangle 15">
              <a:extLst>
                <a:ext uri="{FF2B5EF4-FFF2-40B4-BE49-F238E27FC236}">
                  <a16:creationId xmlns:a16="http://schemas.microsoft.com/office/drawing/2014/main" id="{F6D60F30-1037-FBAC-25AB-1D3D9C7646E4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9DDFD4"/>
            </a:solidFill>
            <a:ln w="19050">
              <a:solidFill>
                <a:srgbClr val="3BB5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Content Placeholder 2">
              <a:extLst>
                <a:ext uri="{FF2B5EF4-FFF2-40B4-BE49-F238E27FC236}">
                  <a16:creationId xmlns:a16="http://schemas.microsoft.com/office/drawing/2014/main" id="{6453F5CB-49AD-F3A4-EB67-519AD1550233}"/>
                </a:ext>
              </a:extLst>
            </p:cNvPr>
            <p:cNvSpPr txBox="1">
              <a:spLocks/>
            </p:cNvSpPr>
            <p:nvPr/>
          </p:nvSpPr>
          <p:spPr>
            <a:xfrm>
              <a:off x="5891341" y="3599170"/>
              <a:ext cx="546057" cy="675948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600" b="1">
                  <a:solidFill>
                    <a:srgbClr val="FF0000"/>
                  </a:solidFill>
                  <a:latin typeface="+mj-lt"/>
                  <a:cs typeface="Lato" panose="020F0502020204030203" pitchFamily="34" charset="0"/>
                </a:rPr>
                <a:t>7</a:t>
              </a:r>
              <a:endParaRPr lang="en-GB" sz="6600" b="1" dirty="0">
                <a:solidFill>
                  <a:srgbClr val="FF0000"/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sp>
        <p:nvSpPr>
          <p:cNvPr id="71" name="PHẠM DUYÊN 9 - 9Slide.vn">
            <a:extLst>
              <a:ext uri="{FF2B5EF4-FFF2-40B4-BE49-F238E27FC236}">
                <a16:creationId xmlns:a16="http://schemas.microsoft.com/office/drawing/2014/main" id="{C23591CB-5B35-5FD0-CC40-7EC54F0F4E2C}"/>
              </a:ext>
            </a:extLst>
          </p:cNvPr>
          <p:cNvSpPr/>
          <p:nvPr/>
        </p:nvSpPr>
        <p:spPr>
          <a:xfrm>
            <a:off x="7788940" y="2007490"/>
            <a:ext cx="217004" cy="217002"/>
          </a:xfrm>
          <a:prstGeom prst="ellipse">
            <a:avLst/>
          </a:prstGeom>
          <a:solidFill>
            <a:srgbClr val="0B5D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PHẠM DUYÊN 10 - 9Slide.vn">
            <a:extLst>
              <a:ext uri="{FF2B5EF4-FFF2-40B4-BE49-F238E27FC236}">
                <a16:creationId xmlns:a16="http://schemas.microsoft.com/office/drawing/2014/main" id="{C881D677-ABF3-CC37-9A22-CA9C738AB53F}"/>
              </a:ext>
            </a:extLst>
          </p:cNvPr>
          <p:cNvSpPr/>
          <p:nvPr/>
        </p:nvSpPr>
        <p:spPr>
          <a:xfrm>
            <a:off x="7099325" y="2011300"/>
            <a:ext cx="217004" cy="217002"/>
          </a:xfrm>
          <a:prstGeom prst="ellipse">
            <a:avLst/>
          </a:prstGeom>
          <a:solidFill>
            <a:srgbClr val="0B5D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PHẠM DUYÊN 11 - 9Slide.vn">
            <a:extLst>
              <a:ext uri="{FF2B5EF4-FFF2-40B4-BE49-F238E27FC236}">
                <a16:creationId xmlns:a16="http://schemas.microsoft.com/office/drawing/2014/main" id="{FB8440BA-023E-AF6E-7FA6-198963098541}"/>
              </a:ext>
            </a:extLst>
          </p:cNvPr>
          <p:cNvSpPr/>
          <p:nvPr/>
        </p:nvSpPr>
        <p:spPr>
          <a:xfrm>
            <a:off x="7792750" y="2771401"/>
            <a:ext cx="217004" cy="217002"/>
          </a:xfrm>
          <a:prstGeom prst="ellipse">
            <a:avLst/>
          </a:prstGeom>
          <a:solidFill>
            <a:srgbClr val="0B5D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PHẠM DUYÊN 12 - 9Slide.vn">
            <a:extLst>
              <a:ext uri="{FF2B5EF4-FFF2-40B4-BE49-F238E27FC236}">
                <a16:creationId xmlns:a16="http://schemas.microsoft.com/office/drawing/2014/main" id="{820DFE6F-2FBF-1363-9903-439B61BDCF79}"/>
              </a:ext>
            </a:extLst>
          </p:cNvPr>
          <p:cNvSpPr/>
          <p:nvPr/>
        </p:nvSpPr>
        <p:spPr>
          <a:xfrm>
            <a:off x="7103135" y="2763781"/>
            <a:ext cx="217004" cy="217002"/>
          </a:xfrm>
          <a:prstGeom prst="ellipse">
            <a:avLst/>
          </a:prstGeom>
          <a:solidFill>
            <a:srgbClr val="0B5D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7978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3" y="8485"/>
            <a:ext cx="12260195" cy="9839779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853" y="3432263"/>
            <a:ext cx="4308294" cy="294256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04801" y="1546731"/>
            <a:ext cx="11589703" cy="174826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en-US" sz="179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0023" y="1978634"/>
            <a:ext cx="114524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defRPr/>
            </a:pPr>
            <a:r>
              <a:rPr lang="en-US" sz="5400" dirty="0">
                <a:solidFill>
                  <a:prstClr val="white"/>
                </a:solidFill>
                <a:latin typeface="BigApple" pitchFamily="2" charset="-93"/>
              </a:rPr>
              <a:t>VƯỢT CHƯỚNG NGẠI VẬT</a:t>
            </a:r>
          </a:p>
        </p:txBody>
      </p:sp>
    </p:spTree>
    <p:extLst>
      <p:ext uri="{BB962C8B-B14F-4D97-AF65-F5344CB8AC3E}">
        <p14:creationId xmlns:p14="http://schemas.microsoft.com/office/powerpoint/2010/main" val="363926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PHẠM DUYÊN 1 - 9Slide.vn">
            <a:extLst>
              <a:ext uri="{FF2B5EF4-FFF2-40B4-BE49-F238E27FC236}">
                <a16:creationId xmlns:a16="http://schemas.microsoft.com/office/drawing/2014/main" id="{17256312-17CC-8F21-1F5D-890E7F32C116}"/>
              </a:ext>
            </a:extLst>
          </p:cNvPr>
          <p:cNvGrpSpPr/>
          <p:nvPr/>
        </p:nvGrpSpPr>
        <p:grpSpPr>
          <a:xfrm>
            <a:off x="638191" y="587829"/>
            <a:ext cx="668922" cy="707886"/>
            <a:chOff x="1559434" y="1176116"/>
            <a:chExt cx="668922" cy="70788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19E8F1E-EFE6-BF88-8E21-1BBD4FAD6F68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6CFF250C-0780-2302-F293-44EB0FEA6628}"/>
                  </a:ext>
                </a:extLst>
              </p:cNvPr>
              <p:cNvSpPr/>
              <p:nvPr/>
            </p:nvSpPr>
            <p:spPr>
              <a:xfrm>
                <a:off x="2001384" y="1796092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AC42D9B2-006C-10CC-B069-A42FFDD76284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4B88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91B9633-4C36-76A1-6FEF-830CE7B9E53E}"/>
                </a:ext>
              </a:extLst>
            </p:cNvPr>
            <p:cNvSpPr txBox="1"/>
            <p:nvPr/>
          </p:nvSpPr>
          <p:spPr>
            <a:xfrm>
              <a:off x="1717827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4" name="PHẠM DUYÊN 2 - 9Slide.vn">
            <a:extLst>
              <a:ext uri="{FF2B5EF4-FFF2-40B4-BE49-F238E27FC236}">
                <a16:creationId xmlns:a16="http://schemas.microsoft.com/office/drawing/2014/main" id="{A7D3600C-8E88-9283-14E8-318F260143CA}"/>
              </a:ext>
            </a:extLst>
          </p:cNvPr>
          <p:cNvGrpSpPr/>
          <p:nvPr/>
        </p:nvGrpSpPr>
        <p:grpSpPr>
          <a:xfrm>
            <a:off x="1349231" y="587829"/>
            <a:ext cx="1442047" cy="707886"/>
            <a:chOff x="1758698" y="1185039"/>
            <a:chExt cx="1442047" cy="836069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B93C4EA4-D980-063A-3040-0F690814C219}"/>
                </a:ext>
              </a:extLst>
            </p:cNvPr>
            <p:cNvSpPr/>
            <p:nvPr/>
          </p:nvSpPr>
          <p:spPr>
            <a:xfrm>
              <a:off x="1865870" y="1196095"/>
              <a:ext cx="808257" cy="813956"/>
            </a:xfrm>
            <a:prstGeom prst="roundRect">
              <a:avLst/>
            </a:prstGeom>
            <a:solidFill>
              <a:srgbClr val="00AEE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068912C-D618-DFC7-A856-9AB17CD34B45}"/>
                </a:ext>
              </a:extLst>
            </p:cNvPr>
            <p:cNvSpPr txBox="1"/>
            <p:nvPr/>
          </p:nvSpPr>
          <p:spPr>
            <a:xfrm>
              <a:off x="1758698" y="1185042"/>
              <a:ext cx="950793" cy="836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4AC0AE2-6D1F-6E99-FE33-4ABF83F8D721}"/>
                </a:ext>
              </a:extLst>
            </p:cNvPr>
            <p:cNvSpPr txBox="1"/>
            <p:nvPr/>
          </p:nvSpPr>
          <p:spPr>
            <a:xfrm>
              <a:off x="2509407" y="1185039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accent2">
                      <a:lumMod val="75000"/>
                    </a:schemeClr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6" name="PHẠM DUYÊN 3 - 9Slide.vn" descr="F:\AAA-LÀM ẢNH SLIDE\Bai5-HĐ-2(1).png">
            <a:extLst>
              <a:ext uri="{FF2B5EF4-FFF2-40B4-BE49-F238E27FC236}">
                <a16:creationId xmlns:a16="http://schemas.microsoft.com/office/drawing/2014/main" id="{B489CD97-C9D1-1164-C3C5-2256D2A31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5700" y="1659666"/>
            <a:ext cx="4344400" cy="3495986"/>
          </a:xfrm>
          <a:prstGeom prst="rect">
            <a:avLst/>
          </a:prstGeom>
          <a:noFill/>
        </p:spPr>
      </p:pic>
      <p:grpSp>
        <p:nvGrpSpPr>
          <p:cNvPr id="7" name="PHẠM DUYÊN 4 - 9Slide.vn">
            <a:extLst>
              <a:ext uri="{FF2B5EF4-FFF2-40B4-BE49-F238E27FC236}">
                <a16:creationId xmlns:a16="http://schemas.microsoft.com/office/drawing/2014/main" id="{21F484A9-7618-1AFB-ED83-38853104499D}"/>
              </a:ext>
            </a:extLst>
          </p:cNvPr>
          <p:cNvGrpSpPr/>
          <p:nvPr/>
        </p:nvGrpSpPr>
        <p:grpSpPr>
          <a:xfrm>
            <a:off x="5083264" y="4441410"/>
            <a:ext cx="1949274" cy="949288"/>
            <a:chOff x="5453607" y="3588610"/>
            <a:chExt cx="1461589" cy="711788"/>
          </a:xfrm>
        </p:grpSpPr>
        <p:sp>
          <p:nvSpPr>
            <p:cNvPr id="8" name="Rounded Rectangle 6">
              <a:extLst>
                <a:ext uri="{FF2B5EF4-FFF2-40B4-BE49-F238E27FC236}">
                  <a16:creationId xmlns:a16="http://schemas.microsoft.com/office/drawing/2014/main" id="{C27D289B-CC66-03DE-8DAE-ED9D0E703FB5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B9C22852-6FC2-ECED-67D3-8B4D16BBE038}"/>
                </a:ext>
              </a:extLst>
            </p:cNvPr>
            <p:cNvSpPr txBox="1">
              <a:spLocks/>
            </p:cNvSpPr>
            <p:nvPr/>
          </p:nvSpPr>
          <p:spPr>
            <a:xfrm>
              <a:off x="5923829" y="3643214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6000" b="1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</a:rPr>
                <a:t>?</a:t>
              </a:r>
              <a:endParaRPr lang="en-US" sz="6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</p:grpSp>
      <p:sp>
        <p:nvSpPr>
          <p:cNvPr id="54" name="PHẠM DUYÊN 5 - 9Slide.vn">
            <a:extLst>
              <a:ext uri="{FF2B5EF4-FFF2-40B4-BE49-F238E27FC236}">
                <a16:creationId xmlns:a16="http://schemas.microsoft.com/office/drawing/2014/main" id="{86A4DD1C-0963-4DD4-632E-8E320332C451}"/>
              </a:ext>
            </a:extLst>
          </p:cNvPr>
          <p:cNvSpPr/>
          <p:nvPr/>
        </p:nvSpPr>
        <p:spPr>
          <a:xfrm>
            <a:off x="4655942" y="2043823"/>
            <a:ext cx="217004" cy="217002"/>
          </a:xfrm>
          <a:prstGeom prst="ellipse">
            <a:avLst/>
          </a:prstGeom>
          <a:solidFill>
            <a:srgbClr val="0B5D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PHẠM DUYÊN 6 - 9Slide.vn">
            <a:extLst>
              <a:ext uri="{FF2B5EF4-FFF2-40B4-BE49-F238E27FC236}">
                <a16:creationId xmlns:a16="http://schemas.microsoft.com/office/drawing/2014/main" id="{B90B0A2A-DBE7-9A68-FBD2-45256C78C697}"/>
              </a:ext>
            </a:extLst>
          </p:cNvPr>
          <p:cNvSpPr/>
          <p:nvPr/>
        </p:nvSpPr>
        <p:spPr>
          <a:xfrm>
            <a:off x="4210822" y="2846565"/>
            <a:ext cx="217004" cy="217002"/>
          </a:xfrm>
          <a:prstGeom prst="ellipse">
            <a:avLst/>
          </a:prstGeom>
          <a:solidFill>
            <a:srgbClr val="0B5D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PHẠM DUYÊN 7 - 9Slide.vn">
            <a:extLst>
              <a:ext uri="{FF2B5EF4-FFF2-40B4-BE49-F238E27FC236}">
                <a16:creationId xmlns:a16="http://schemas.microsoft.com/office/drawing/2014/main" id="{1A990E70-9D94-8FDA-98B4-805FD4F5F570}"/>
              </a:ext>
            </a:extLst>
          </p:cNvPr>
          <p:cNvGrpSpPr/>
          <p:nvPr/>
        </p:nvGrpSpPr>
        <p:grpSpPr>
          <a:xfrm>
            <a:off x="5083264" y="4441410"/>
            <a:ext cx="1949274" cy="949288"/>
            <a:chOff x="5453607" y="3588610"/>
            <a:chExt cx="1461589" cy="711788"/>
          </a:xfrm>
        </p:grpSpPr>
        <p:sp>
          <p:nvSpPr>
            <p:cNvPr id="58" name="Rounded Rectangle 15">
              <a:extLst>
                <a:ext uri="{FF2B5EF4-FFF2-40B4-BE49-F238E27FC236}">
                  <a16:creationId xmlns:a16="http://schemas.microsoft.com/office/drawing/2014/main" id="{F6D60F30-1037-FBAC-25AB-1D3D9C7646E4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9DDFD4"/>
            </a:solidFill>
            <a:ln w="19050">
              <a:solidFill>
                <a:srgbClr val="3BB5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Content Placeholder 2">
              <a:extLst>
                <a:ext uri="{FF2B5EF4-FFF2-40B4-BE49-F238E27FC236}">
                  <a16:creationId xmlns:a16="http://schemas.microsoft.com/office/drawing/2014/main" id="{6453F5CB-49AD-F3A4-EB67-519AD1550233}"/>
                </a:ext>
              </a:extLst>
            </p:cNvPr>
            <p:cNvSpPr txBox="1">
              <a:spLocks/>
            </p:cNvSpPr>
            <p:nvPr/>
          </p:nvSpPr>
          <p:spPr>
            <a:xfrm>
              <a:off x="5891341" y="3599170"/>
              <a:ext cx="546057" cy="675948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600" b="1">
                  <a:solidFill>
                    <a:srgbClr val="FF0000"/>
                  </a:solidFill>
                  <a:latin typeface="+mj-lt"/>
                  <a:cs typeface="Lato" panose="020F0502020204030203" pitchFamily="34" charset="0"/>
                </a:rPr>
                <a:t>5</a:t>
              </a:r>
              <a:endParaRPr lang="en-GB" sz="6600" b="1" dirty="0">
                <a:solidFill>
                  <a:srgbClr val="FF0000"/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sp>
        <p:nvSpPr>
          <p:cNvPr id="2" name="PHẠM DUYÊN 8 - 9Slide.vn">
            <a:extLst>
              <a:ext uri="{FF2B5EF4-FFF2-40B4-BE49-F238E27FC236}">
                <a16:creationId xmlns:a16="http://schemas.microsoft.com/office/drawing/2014/main" id="{4F8FDCEE-DD66-FDDB-66D2-A9B52306444F}"/>
              </a:ext>
            </a:extLst>
          </p:cNvPr>
          <p:cNvSpPr/>
          <p:nvPr/>
        </p:nvSpPr>
        <p:spPr>
          <a:xfrm>
            <a:off x="7477146" y="2457271"/>
            <a:ext cx="217004" cy="217002"/>
          </a:xfrm>
          <a:prstGeom prst="ellipse">
            <a:avLst/>
          </a:prstGeom>
          <a:solidFill>
            <a:srgbClr val="0B5D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HẠM DUYÊN 9 - 9Slide.vn">
            <a:extLst>
              <a:ext uri="{FF2B5EF4-FFF2-40B4-BE49-F238E27FC236}">
                <a16:creationId xmlns:a16="http://schemas.microsoft.com/office/drawing/2014/main" id="{CB485A8D-4987-57D0-BC06-8DCCE9E8FAFC}"/>
              </a:ext>
            </a:extLst>
          </p:cNvPr>
          <p:cNvSpPr/>
          <p:nvPr/>
        </p:nvSpPr>
        <p:spPr>
          <a:xfrm>
            <a:off x="7699179" y="2043823"/>
            <a:ext cx="217004" cy="217002"/>
          </a:xfrm>
          <a:prstGeom prst="ellipse">
            <a:avLst/>
          </a:prstGeom>
          <a:solidFill>
            <a:srgbClr val="0B5D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HẠM DUYÊN 10 - 9Slide.vn">
            <a:extLst>
              <a:ext uri="{FF2B5EF4-FFF2-40B4-BE49-F238E27FC236}">
                <a16:creationId xmlns:a16="http://schemas.microsoft.com/office/drawing/2014/main" id="{DE1BE32C-A62E-0CCC-9BAA-1367D6CAC922}"/>
              </a:ext>
            </a:extLst>
          </p:cNvPr>
          <p:cNvSpPr/>
          <p:nvPr/>
        </p:nvSpPr>
        <p:spPr>
          <a:xfrm>
            <a:off x="7254059" y="2846565"/>
            <a:ext cx="217004" cy="217002"/>
          </a:xfrm>
          <a:prstGeom prst="ellipse">
            <a:avLst/>
          </a:prstGeom>
          <a:solidFill>
            <a:srgbClr val="0B5D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1098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PHẠM DUYÊN 1 - 9Slide.vn">
            <a:extLst>
              <a:ext uri="{FF2B5EF4-FFF2-40B4-BE49-F238E27FC236}">
                <a16:creationId xmlns:a16="http://schemas.microsoft.com/office/drawing/2014/main" id="{17256312-17CC-8F21-1F5D-890E7F32C116}"/>
              </a:ext>
            </a:extLst>
          </p:cNvPr>
          <p:cNvGrpSpPr/>
          <p:nvPr/>
        </p:nvGrpSpPr>
        <p:grpSpPr>
          <a:xfrm>
            <a:off x="638191" y="587829"/>
            <a:ext cx="668922" cy="707886"/>
            <a:chOff x="1559434" y="1176116"/>
            <a:chExt cx="668922" cy="70788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19E8F1E-EFE6-BF88-8E21-1BBD4FAD6F68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6CFF250C-0780-2302-F293-44EB0FEA6628}"/>
                  </a:ext>
                </a:extLst>
              </p:cNvPr>
              <p:cNvSpPr/>
              <p:nvPr/>
            </p:nvSpPr>
            <p:spPr>
              <a:xfrm>
                <a:off x="2001384" y="1796092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AC42D9B2-006C-10CC-B069-A42FFDD76284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4B88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91B9633-4C36-76A1-6FEF-830CE7B9E53E}"/>
                </a:ext>
              </a:extLst>
            </p:cNvPr>
            <p:cNvSpPr txBox="1"/>
            <p:nvPr/>
          </p:nvSpPr>
          <p:spPr>
            <a:xfrm>
              <a:off x="1717827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4" name="PHẠM DUYÊN 2 - 9Slide.vn">
            <a:extLst>
              <a:ext uri="{FF2B5EF4-FFF2-40B4-BE49-F238E27FC236}">
                <a16:creationId xmlns:a16="http://schemas.microsoft.com/office/drawing/2014/main" id="{A7D3600C-8E88-9283-14E8-318F260143CA}"/>
              </a:ext>
            </a:extLst>
          </p:cNvPr>
          <p:cNvGrpSpPr/>
          <p:nvPr/>
        </p:nvGrpSpPr>
        <p:grpSpPr>
          <a:xfrm>
            <a:off x="1349231" y="587829"/>
            <a:ext cx="1442047" cy="707886"/>
            <a:chOff x="1758698" y="1185039"/>
            <a:chExt cx="1442047" cy="836069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B93C4EA4-D980-063A-3040-0F690814C219}"/>
                </a:ext>
              </a:extLst>
            </p:cNvPr>
            <p:cNvSpPr/>
            <p:nvPr/>
          </p:nvSpPr>
          <p:spPr>
            <a:xfrm>
              <a:off x="1865870" y="1196095"/>
              <a:ext cx="808257" cy="813956"/>
            </a:xfrm>
            <a:prstGeom prst="roundRect">
              <a:avLst/>
            </a:prstGeom>
            <a:solidFill>
              <a:srgbClr val="00AEE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068912C-D618-DFC7-A856-9AB17CD34B45}"/>
                </a:ext>
              </a:extLst>
            </p:cNvPr>
            <p:cNvSpPr txBox="1"/>
            <p:nvPr/>
          </p:nvSpPr>
          <p:spPr>
            <a:xfrm>
              <a:off x="1758698" y="1185042"/>
              <a:ext cx="950793" cy="836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4AC0AE2-6D1F-6E99-FE33-4ABF83F8D721}"/>
                </a:ext>
              </a:extLst>
            </p:cNvPr>
            <p:cNvSpPr txBox="1"/>
            <p:nvPr/>
          </p:nvSpPr>
          <p:spPr>
            <a:xfrm>
              <a:off x="2509407" y="1185039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accent2">
                      <a:lumMod val="75000"/>
                    </a:schemeClr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6" name="PHẠM DUYÊN 3 - 9Slide.vn" descr="F:\AAA-LÀM ẢNH SLIDE\Bai5-HĐ-2(1).png">
            <a:extLst>
              <a:ext uri="{FF2B5EF4-FFF2-40B4-BE49-F238E27FC236}">
                <a16:creationId xmlns:a16="http://schemas.microsoft.com/office/drawing/2014/main" id="{B489CD97-C9D1-1164-C3C5-2256D2A31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5700" y="1659666"/>
            <a:ext cx="4344400" cy="3495986"/>
          </a:xfrm>
          <a:prstGeom prst="rect">
            <a:avLst/>
          </a:prstGeom>
          <a:noFill/>
        </p:spPr>
      </p:pic>
      <p:grpSp>
        <p:nvGrpSpPr>
          <p:cNvPr id="7" name="PHẠM DUYÊN 4 - 9Slide.vn">
            <a:extLst>
              <a:ext uri="{FF2B5EF4-FFF2-40B4-BE49-F238E27FC236}">
                <a16:creationId xmlns:a16="http://schemas.microsoft.com/office/drawing/2014/main" id="{21F484A9-7618-1AFB-ED83-38853104499D}"/>
              </a:ext>
            </a:extLst>
          </p:cNvPr>
          <p:cNvGrpSpPr/>
          <p:nvPr/>
        </p:nvGrpSpPr>
        <p:grpSpPr>
          <a:xfrm>
            <a:off x="5083264" y="4441410"/>
            <a:ext cx="1949274" cy="949288"/>
            <a:chOff x="5453607" y="3588610"/>
            <a:chExt cx="1461589" cy="711788"/>
          </a:xfrm>
        </p:grpSpPr>
        <p:sp>
          <p:nvSpPr>
            <p:cNvPr id="8" name="Rounded Rectangle 6">
              <a:extLst>
                <a:ext uri="{FF2B5EF4-FFF2-40B4-BE49-F238E27FC236}">
                  <a16:creationId xmlns:a16="http://schemas.microsoft.com/office/drawing/2014/main" id="{C27D289B-CC66-03DE-8DAE-ED9D0E703FB5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B9C22852-6FC2-ECED-67D3-8B4D16BBE038}"/>
                </a:ext>
              </a:extLst>
            </p:cNvPr>
            <p:cNvSpPr txBox="1">
              <a:spLocks/>
            </p:cNvSpPr>
            <p:nvPr/>
          </p:nvSpPr>
          <p:spPr>
            <a:xfrm>
              <a:off x="5923829" y="3643214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6000" b="1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</a:rPr>
                <a:t>?</a:t>
              </a:r>
              <a:endParaRPr lang="en-US" sz="6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</p:grpSp>
      <p:sp>
        <p:nvSpPr>
          <p:cNvPr id="53" name="PHẠM DUYÊN 5 - 9Slide.vn">
            <a:extLst>
              <a:ext uri="{FF2B5EF4-FFF2-40B4-BE49-F238E27FC236}">
                <a16:creationId xmlns:a16="http://schemas.microsoft.com/office/drawing/2014/main" id="{FC5A0E89-684B-BF80-787B-DCD478B4B7C4}"/>
              </a:ext>
            </a:extLst>
          </p:cNvPr>
          <p:cNvSpPr/>
          <p:nvPr/>
        </p:nvSpPr>
        <p:spPr>
          <a:xfrm>
            <a:off x="4433909" y="2457271"/>
            <a:ext cx="217004" cy="217002"/>
          </a:xfrm>
          <a:prstGeom prst="ellipse">
            <a:avLst/>
          </a:prstGeom>
          <a:solidFill>
            <a:srgbClr val="0B5D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PHẠM DUYÊN 6 - 9Slide.vn">
            <a:extLst>
              <a:ext uri="{FF2B5EF4-FFF2-40B4-BE49-F238E27FC236}">
                <a16:creationId xmlns:a16="http://schemas.microsoft.com/office/drawing/2014/main" id="{1A990E70-9D94-8FDA-98B4-805FD4F5F570}"/>
              </a:ext>
            </a:extLst>
          </p:cNvPr>
          <p:cNvGrpSpPr/>
          <p:nvPr/>
        </p:nvGrpSpPr>
        <p:grpSpPr>
          <a:xfrm>
            <a:off x="5083264" y="4441410"/>
            <a:ext cx="1949274" cy="949288"/>
            <a:chOff x="5453607" y="3588610"/>
            <a:chExt cx="1461589" cy="711788"/>
          </a:xfrm>
        </p:grpSpPr>
        <p:sp>
          <p:nvSpPr>
            <p:cNvPr id="58" name="Rounded Rectangle 15">
              <a:extLst>
                <a:ext uri="{FF2B5EF4-FFF2-40B4-BE49-F238E27FC236}">
                  <a16:creationId xmlns:a16="http://schemas.microsoft.com/office/drawing/2014/main" id="{F6D60F30-1037-FBAC-25AB-1D3D9C7646E4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9DDFD4"/>
            </a:solidFill>
            <a:ln w="19050">
              <a:solidFill>
                <a:srgbClr val="3BB5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Content Placeholder 2">
              <a:extLst>
                <a:ext uri="{FF2B5EF4-FFF2-40B4-BE49-F238E27FC236}">
                  <a16:creationId xmlns:a16="http://schemas.microsoft.com/office/drawing/2014/main" id="{6453F5CB-49AD-F3A4-EB67-519AD1550233}"/>
                </a:ext>
              </a:extLst>
            </p:cNvPr>
            <p:cNvSpPr txBox="1">
              <a:spLocks/>
            </p:cNvSpPr>
            <p:nvPr/>
          </p:nvSpPr>
          <p:spPr>
            <a:xfrm>
              <a:off x="5891341" y="3599170"/>
              <a:ext cx="546057" cy="675948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600" b="1">
                  <a:solidFill>
                    <a:srgbClr val="FF0000"/>
                  </a:solidFill>
                  <a:latin typeface="+mj-lt"/>
                  <a:cs typeface="Lato" panose="020F0502020204030203" pitchFamily="34" charset="0"/>
                </a:rPr>
                <a:t>6</a:t>
              </a:r>
              <a:endParaRPr lang="en-GB" sz="6600" b="1" dirty="0">
                <a:solidFill>
                  <a:srgbClr val="FF0000"/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sp>
        <p:nvSpPr>
          <p:cNvPr id="71" name="PHẠM DUYÊN 7 - 9Slide.vn">
            <a:extLst>
              <a:ext uri="{FF2B5EF4-FFF2-40B4-BE49-F238E27FC236}">
                <a16:creationId xmlns:a16="http://schemas.microsoft.com/office/drawing/2014/main" id="{C23591CB-5B35-5FD0-CC40-7EC54F0F4E2C}"/>
              </a:ext>
            </a:extLst>
          </p:cNvPr>
          <p:cNvSpPr/>
          <p:nvPr/>
        </p:nvSpPr>
        <p:spPr>
          <a:xfrm>
            <a:off x="7788940" y="2007490"/>
            <a:ext cx="217004" cy="217002"/>
          </a:xfrm>
          <a:prstGeom prst="ellipse">
            <a:avLst/>
          </a:prstGeom>
          <a:solidFill>
            <a:srgbClr val="0B5D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PHẠM DUYÊN 8 - 9Slide.vn">
            <a:extLst>
              <a:ext uri="{FF2B5EF4-FFF2-40B4-BE49-F238E27FC236}">
                <a16:creationId xmlns:a16="http://schemas.microsoft.com/office/drawing/2014/main" id="{C881D677-ABF3-CC37-9A22-CA9C738AB53F}"/>
              </a:ext>
            </a:extLst>
          </p:cNvPr>
          <p:cNvSpPr/>
          <p:nvPr/>
        </p:nvSpPr>
        <p:spPr>
          <a:xfrm>
            <a:off x="7099325" y="2011300"/>
            <a:ext cx="217004" cy="217002"/>
          </a:xfrm>
          <a:prstGeom prst="ellipse">
            <a:avLst/>
          </a:prstGeom>
          <a:solidFill>
            <a:srgbClr val="0B5D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PHẠM DUYÊN 9 - 9Slide.vn">
            <a:extLst>
              <a:ext uri="{FF2B5EF4-FFF2-40B4-BE49-F238E27FC236}">
                <a16:creationId xmlns:a16="http://schemas.microsoft.com/office/drawing/2014/main" id="{FB8440BA-023E-AF6E-7FA6-198963098541}"/>
              </a:ext>
            </a:extLst>
          </p:cNvPr>
          <p:cNvSpPr/>
          <p:nvPr/>
        </p:nvSpPr>
        <p:spPr>
          <a:xfrm>
            <a:off x="7792750" y="2771401"/>
            <a:ext cx="217004" cy="217002"/>
          </a:xfrm>
          <a:prstGeom prst="ellipse">
            <a:avLst/>
          </a:prstGeom>
          <a:solidFill>
            <a:srgbClr val="0B5D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PHẠM DUYÊN 10 - 9Slide.vn">
            <a:extLst>
              <a:ext uri="{FF2B5EF4-FFF2-40B4-BE49-F238E27FC236}">
                <a16:creationId xmlns:a16="http://schemas.microsoft.com/office/drawing/2014/main" id="{820DFE6F-2FBF-1363-9903-439B61BDCF79}"/>
              </a:ext>
            </a:extLst>
          </p:cNvPr>
          <p:cNvSpPr/>
          <p:nvPr/>
        </p:nvSpPr>
        <p:spPr>
          <a:xfrm>
            <a:off x="7103135" y="2763781"/>
            <a:ext cx="217004" cy="217002"/>
          </a:xfrm>
          <a:prstGeom prst="ellipse">
            <a:avLst/>
          </a:prstGeom>
          <a:solidFill>
            <a:srgbClr val="0B5D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HẠM DUYÊN 11 - 9Slide.vn">
            <a:extLst>
              <a:ext uri="{FF2B5EF4-FFF2-40B4-BE49-F238E27FC236}">
                <a16:creationId xmlns:a16="http://schemas.microsoft.com/office/drawing/2014/main" id="{5AB96348-1F14-C88E-BDD2-C931593C83F3}"/>
              </a:ext>
            </a:extLst>
          </p:cNvPr>
          <p:cNvSpPr/>
          <p:nvPr/>
        </p:nvSpPr>
        <p:spPr>
          <a:xfrm>
            <a:off x="7442225" y="2417700"/>
            <a:ext cx="217004" cy="217002"/>
          </a:xfrm>
          <a:prstGeom prst="ellipse">
            <a:avLst/>
          </a:prstGeom>
          <a:solidFill>
            <a:srgbClr val="0B5D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115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PHẠM DUYÊN 1 - 9Slide.vn">
            <a:extLst>
              <a:ext uri="{FF2B5EF4-FFF2-40B4-BE49-F238E27FC236}">
                <a16:creationId xmlns:a16="http://schemas.microsoft.com/office/drawing/2014/main" id="{17256312-17CC-8F21-1F5D-890E7F32C116}"/>
              </a:ext>
            </a:extLst>
          </p:cNvPr>
          <p:cNvGrpSpPr/>
          <p:nvPr/>
        </p:nvGrpSpPr>
        <p:grpSpPr>
          <a:xfrm>
            <a:off x="638191" y="587829"/>
            <a:ext cx="668922" cy="707886"/>
            <a:chOff x="1559434" y="1176116"/>
            <a:chExt cx="668922" cy="70788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19E8F1E-EFE6-BF88-8E21-1BBD4FAD6F68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6CFF250C-0780-2302-F293-44EB0FEA6628}"/>
                  </a:ext>
                </a:extLst>
              </p:cNvPr>
              <p:cNvSpPr/>
              <p:nvPr/>
            </p:nvSpPr>
            <p:spPr>
              <a:xfrm>
                <a:off x="2001384" y="1796092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AC42D9B2-006C-10CC-B069-A42FFDD76284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4B88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91B9633-4C36-76A1-6FEF-830CE7B9E53E}"/>
                </a:ext>
              </a:extLst>
            </p:cNvPr>
            <p:cNvSpPr txBox="1"/>
            <p:nvPr/>
          </p:nvSpPr>
          <p:spPr>
            <a:xfrm>
              <a:off x="1717827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4" name="PHẠM DUYÊN 2 - 9Slide.vn">
            <a:extLst>
              <a:ext uri="{FF2B5EF4-FFF2-40B4-BE49-F238E27FC236}">
                <a16:creationId xmlns:a16="http://schemas.microsoft.com/office/drawing/2014/main" id="{A7D3600C-8E88-9283-14E8-318F260143CA}"/>
              </a:ext>
            </a:extLst>
          </p:cNvPr>
          <p:cNvGrpSpPr/>
          <p:nvPr/>
        </p:nvGrpSpPr>
        <p:grpSpPr>
          <a:xfrm>
            <a:off x="1349231" y="587829"/>
            <a:ext cx="1442047" cy="707886"/>
            <a:chOff x="1758698" y="1185039"/>
            <a:chExt cx="1442047" cy="836069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B93C4EA4-D980-063A-3040-0F690814C219}"/>
                </a:ext>
              </a:extLst>
            </p:cNvPr>
            <p:cNvSpPr/>
            <p:nvPr/>
          </p:nvSpPr>
          <p:spPr>
            <a:xfrm>
              <a:off x="1865870" y="1196095"/>
              <a:ext cx="808257" cy="813956"/>
            </a:xfrm>
            <a:prstGeom prst="roundRect">
              <a:avLst/>
            </a:prstGeom>
            <a:solidFill>
              <a:srgbClr val="00AEE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068912C-D618-DFC7-A856-9AB17CD34B45}"/>
                </a:ext>
              </a:extLst>
            </p:cNvPr>
            <p:cNvSpPr txBox="1"/>
            <p:nvPr/>
          </p:nvSpPr>
          <p:spPr>
            <a:xfrm>
              <a:off x="1758698" y="1185042"/>
              <a:ext cx="950793" cy="836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4AC0AE2-6D1F-6E99-FE33-4ABF83F8D721}"/>
                </a:ext>
              </a:extLst>
            </p:cNvPr>
            <p:cNvSpPr txBox="1"/>
            <p:nvPr/>
          </p:nvSpPr>
          <p:spPr>
            <a:xfrm>
              <a:off x="2509407" y="1185039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accent2">
                      <a:lumMod val="75000"/>
                    </a:schemeClr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6" name="PHẠM DUYÊN 3 - 9Slide.vn" descr="F:\AAA-LÀM ẢNH SLIDE\Bai5-HĐ-2(1).png">
            <a:extLst>
              <a:ext uri="{FF2B5EF4-FFF2-40B4-BE49-F238E27FC236}">
                <a16:creationId xmlns:a16="http://schemas.microsoft.com/office/drawing/2014/main" id="{B489CD97-C9D1-1164-C3C5-2256D2A31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5700" y="1659666"/>
            <a:ext cx="4344400" cy="3495986"/>
          </a:xfrm>
          <a:prstGeom prst="rect">
            <a:avLst/>
          </a:prstGeom>
          <a:noFill/>
        </p:spPr>
      </p:pic>
      <p:grpSp>
        <p:nvGrpSpPr>
          <p:cNvPr id="7" name="PHẠM DUYÊN 4 - 9Slide.vn">
            <a:extLst>
              <a:ext uri="{FF2B5EF4-FFF2-40B4-BE49-F238E27FC236}">
                <a16:creationId xmlns:a16="http://schemas.microsoft.com/office/drawing/2014/main" id="{21F484A9-7618-1AFB-ED83-38853104499D}"/>
              </a:ext>
            </a:extLst>
          </p:cNvPr>
          <p:cNvGrpSpPr/>
          <p:nvPr/>
        </p:nvGrpSpPr>
        <p:grpSpPr>
          <a:xfrm>
            <a:off x="5083264" y="4441410"/>
            <a:ext cx="1949274" cy="949288"/>
            <a:chOff x="5453607" y="3588610"/>
            <a:chExt cx="1461589" cy="711788"/>
          </a:xfrm>
        </p:grpSpPr>
        <p:sp>
          <p:nvSpPr>
            <p:cNvPr id="8" name="Rounded Rectangle 6">
              <a:extLst>
                <a:ext uri="{FF2B5EF4-FFF2-40B4-BE49-F238E27FC236}">
                  <a16:creationId xmlns:a16="http://schemas.microsoft.com/office/drawing/2014/main" id="{C27D289B-CC66-03DE-8DAE-ED9D0E703FB5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B9C22852-6FC2-ECED-67D3-8B4D16BBE038}"/>
                </a:ext>
              </a:extLst>
            </p:cNvPr>
            <p:cNvSpPr txBox="1">
              <a:spLocks/>
            </p:cNvSpPr>
            <p:nvPr/>
          </p:nvSpPr>
          <p:spPr>
            <a:xfrm>
              <a:off x="5923829" y="3643214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6000" b="1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</a:rPr>
                <a:t>?</a:t>
              </a:r>
              <a:endParaRPr lang="en-US" sz="6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</p:grpSp>
      <p:sp>
        <p:nvSpPr>
          <p:cNvPr id="54" name="PHẠM DUYÊN 5 - 9Slide.vn">
            <a:extLst>
              <a:ext uri="{FF2B5EF4-FFF2-40B4-BE49-F238E27FC236}">
                <a16:creationId xmlns:a16="http://schemas.microsoft.com/office/drawing/2014/main" id="{86A4DD1C-0963-4DD4-632E-8E320332C451}"/>
              </a:ext>
            </a:extLst>
          </p:cNvPr>
          <p:cNvSpPr/>
          <p:nvPr/>
        </p:nvSpPr>
        <p:spPr>
          <a:xfrm>
            <a:off x="4655942" y="2043823"/>
            <a:ext cx="217004" cy="217002"/>
          </a:xfrm>
          <a:prstGeom prst="ellipse">
            <a:avLst/>
          </a:prstGeom>
          <a:solidFill>
            <a:srgbClr val="0B5D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PHẠM DUYÊN 6 - 9Slide.vn">
            <a:extLst>
              <a:ext uri="{FF2B5EF4-FFF2-40B4-BE49-F238E27FC236}">
                <a16:creationId xmlns:a16="http://schemas.microsoft.com/office/drawing/2014/main" id="{B90B0A2A-DBE7-9A68-FBD2-45256C78C697}"/>
              </a:ext>
            </a:extLst>
          </p:cNvPr>
          <p:cNvSpPr/>
          <p:nvPr/>
        </p:nvSpPr>
        <p:spPr>
          <a:xfrm>
            <a:off x="4210822" y="2846565"/>
            <a:ext cx="217004" cy="217002"/>
          </a:xfrm>
          <a:prstGeom prst="ellipse">
            <a:avLst/>
          </a:prstGeom>
          <a:solidFill>
            <a:srgbClr val="0B5D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PHẠM DUYÊN 7 - 9Slide.vn">
            <a:extLst>
              <a:ext uri="{FF2B5EF4-FFF2-40B4-BE49-F238E27FC236}">
                <a16:creationId xmlns:a16="http://schemas.microsoft.com/office/drawing/2014/main" id="{1A990E70-9D94-8FDA-98B4-805FD4F5F570}"/>
              </a:ext>
            </a:extLst>
          </p:cNvPr>
          <p:cNvGrpSpPr/>
          <p:nvPr/>
        </p:nvGrpSpPr>
        <p:grpSpPr>
          <a:xfrm>
            <a:off x="5083264" y="4441410"/>
            <a:ext cx="1949274" cy="949288"/>
            <a:chOff x="5453607" y="3588610"/>
            <a:chExt cx="1461589" cy="711788"/>
          </a:xfrm>
        </p:grpSpPr>
        <p:sp>
          <p:nvSpPr>
            <p:cNvPr id="58" name="Rounded Rectangle 15">
              <a:extLst>
                <a:ext uri="{FF2B5EF4-FFF2-40B4-BE49-F238E27FC236}">
                  <a16:creationId xmlns:a16="http://schemas.microsoft.com/office/drawing/2014/main" id="{F6D60F30-1037-FBAC-25AB-1D3D9C7646E4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9DDFD4"/>
            </a:solidFill>
            <a:ln w="19050">
              <a:solidFill>
                <a:srgbClr val="3BB5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Content Placeholder 2">
              <a:extLst>
                <a:ext uri="{FF2B5EF4-FFF2-40B4-BE49-F238E27FC236}">
                  <a16:creationId xmlns:a16="http://schemas.microsoft.com/office/drawing/2014/main" id="{6453F5CB-49AD-F3A4-EB67-519AD1550233}"/>
                </a:ext>
              </a:extLst>
            </p:cNvPr>
            <p:cNvSpPr txBox="1">
              <a:spLocks/>
            </p:cNvSpPr>
            <p:nvPr/>
          </p:nvSpPr>
          <p:spPr>
            <a:xfrm>
              <a:off x="5891341" y="3599170"/>
              <a:ext cx="546057" cy="675948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600" b="1">
                  <a:solidFill>
                    <a:srgbClr val="FF0000"/>
                  </a:solidFill>
                  <a:latin typeface="+mj-lt"/>
                  <a:cs typeface="Lato" panose="020F0502020204030203" pitchFamily="34" charset="0"/>
                </a:rPr>
                <a:t>4</a:t>
              </a:r>
              <a:endParaRPr lang="en-GB" sz="6600" b="1" dirty="0">
                <a:solidFill>
                  <a:srgbClr val="FF0000"/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sp>
        <p:nvSpPr>
          <p:cNvPr id="3" name="PHẠM DUYÊN 8 - 9Slide.vn">
            <a:extLst>
              <a:ext uri="{FF2B5EF4-FFF2-40B4-BE49-F238E27FC236}">
                <a16:creationId xmlns:a16="http://schemas.microsoft.com/office/drawing/2014/main" id="{CB485A8D-4987-57D0-BC06-8DCCE9E8FAFC}"/>
              </a:ext>
            </a:extLst>
          </p:cNvPr>
          <p:cNvSpPr/>
          <p:nvPr/>
        </p:nvSpPr>
        <p:spPr>
          <a:xfrm>
            <a:off x="7699179" y="2043823"/>
            <a:ext cx="217004" cy="217002"/>
          </a:xfrm>
          <a:prstGeom prst="ellipse">
            <a:avLst/>
          </a:prstGeom>
          <a:solidFill>
            <a:srgbClr val="0B5D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HẠM DUYÊN 9 - 9Slide.vn">
            <a:extLst>
              <a:ext uri="{FF2B5EF4-FFF2-40B4-BE49-F238E27FC236}">
                <a16:creationId xmlns:a16="http://schemas.microsoft.com/office/drawing/2014/main" id="{DE1BE32C-A62E-0CCC-9BAA-1367D6CAC922}"/>
              </a:ext>
            </a:extLst>
          </p:cNvPr>
          <p:cNvSpPr/>
          <p:nvPr/>
        </p:nvSpPr>
        <p:spPr>
          <a:xfrm>
            <a:off x="7254059" y="2846565"/>
            <a:ext cx="217004" cy="217002"/>
          </a:xfrm>
          <a:prstGeom prst="ellipse">
            <a:avLst/>
          </a:prstGeom>
          <a:solidFill>
            <a:srgbClr val="0B5D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5218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PHẠM DUYÊN 1 - 9Slide.vn">
            <a:extLst>
              <a:ext uri="{FF2B5EF4-FFF2-40B4-BE49-F238E27FC236}">
                <a16:creationId xmlns:a16="http://schemas.microsoft.com/office/drawing/2014/main" id="{17256312-17CC-8F21-1F5D-890E7F32C116}"/>
              </a:ext>
            </a:extLst>
          </p:cNvPr>
          <p:cNvGrpSpPr/>
          <p:nvPr/>
        </p:nvGrpSpPr>
        <p:grpSpPr>
          <a:xfrm>
            <a:off x="638191" y="587829"/>
            <a:ext cx="668922" cy="707886"/>
            <a:chOff x="1559434" y="1176116"/>
            <a:chExt cx="668922" cy="70788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19E8F1E-EFE6-BF88-8E21-1BBD4FAD6F68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6CFF250C-0780-2302-F293-44EB0FEA6628}"/>
                  </a:ext>
                </a:extLst>
              </p:cNvPr>
              <p:cNvSpPr/>
              <p:nvPr/>
            </p:nvSpPr>
            <p:spPr>
              <a:xfrm>
                <a:off x="2001384" y="1796092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AC42D9B2-006C-10CC-B069-A42FFDD76284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4B88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91B9633-4C36-76A1-6FEF-830CE7B9E53E}"/>
                </a:ext>
              </a:extLst>
            </p:cNvPr>
            <p:cNvSpPr txBox="1"/>
            <p:nvPr/>
          </p:nvSpPr>
          <p:spPr>
            <a:xfrm>
              <a:off x="1717827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4" name="PHẠM DUYÊN 2 - 9Slide.vn">
            <a:extLst>
              <a:ext uri="{FF2B5EF4-FFF2-40B4-BE49-F238E27FC236}">
                <a16:creationId xmlns:a16="http://schemas.microsoft.com/office/drawing/2014/main" id="{A7D3600C-8E88-9283-14E8-318F260143CA}"/>
              </a:ext>
            </a:extLst>
          </p:cNvPr>
          <p:cNvGrpSpPr/>
          <p:nvPr/>
        </p:nvGrpSpPr>
        <p:grpSpPr>
          <a:xfrm>
            <a:off x="1349231" y="587829"/>
            <a:ext cx="1442047" cy="707886"/>
            <a:chOff x="1758698" y="1185039"/>
            <a:chExt cx="1442047" cy="836069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B93C4EA4-D980-063A-3040-0F690814C219}"/>
                </a:ext>
              </a:extLst>
            </p:cNvPr>
            <p:cNvSpPr/>
            <p:nvPr/>
          </p:nvSpPr>
          <p:spPr>
            <a:xfrm>
              <a:off x="1865870" y="1196095"/>
              <a:ext cx="808257" cy="813956"/>
            </a:xfrm>
            <a:prstGeom prst="roundRect">
              <a:avLst/>
            </a:prstGeom>
            <a:solidFill>
              <a:srgbClr val="00AEE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068912C-D618-DFC7-A856-9AB17CD34B45}"/>
                </a:ext>
              </a:extLst>
            </p:cNvPr>
            <p:cNvSpPr txBox="1"/>
            <p:nvPr/>
          </p:nvSpPr>
          <p:spPr>
            <a:xfrm>
              <a:off x="1758698" y="1185042"/>
              <a:ext cx="950793" cy="836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4AC0AE2-6D1F-6E99-FE33-4ABF83F8D721}"/>
                </a:ext>
              </a:extLst>
            </p:cNvPr>
            <p:cNvSpPr txBox="1"/>
            <p:nvPr/>
          </p:nvSpPr>
          <p:spPr>
            <a:xfrm>
              <a:off x="2509407" y="1185039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accent2">
                      <a:lumMod val="75000"/>
                    </a:schemeClr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6" name="PHẠM DUYÊN 3 - 9Slide.vn" descr="F:\AAA-LÀM ẢNH SLIDE\Bai5-HĐ-2(1).png">
            <a:extLst>
              <a:ext uri="{FF2B5EF4-FFF2-40B4-BE49-F238E27FC236}">
                <a16:creationId xmlns:a16="http://schemas.microsoft.com/office/drawing/2014/main" id="{B489CD97-C9D1-1164-C3C5-2256D2A31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5700" y="1659666"/>
            <a:ext cx="4344400" cy="3495986"/>
          </a:xfrm>
          <a:prstGeom prst="rect">
            <a:avLst/>
          </a:prstGeom>
          <a:noFill/>
        </p:spPr>
      </p:pic>
      <p:grpSp>
        <p:nvGrpSpPr>
          <p:cNvPr id="7" name="PHẠM DUYÊN 4 - 9Slide.vn">
            <a:extLst>
              <a:ext uri="{FF2B5EF4-FFF2-40B4-BE49-F238E27FC236}">
                <a16:creationId xmlns:a16="http://schemas.microsoft.com/office/drawing/2014/main" id="{21F484A9-7618-1AFB-ED83-38853104499D}"/>
              </a:ext>
            </a:extLst>
          </p:cNvPr>
          <p:cNvGrpSpPr/>
          <p:nvPr/>
        </p:nvGrpSpPr>
        <p:grpSpPr>
          <a:xfrm>
            <a:off x="5083264" y="4441410"/>
            <a:ext cx="1949274" cy="949288"/>
            <a:chOff x="5453607" y="3588610"/>
            <a:chExt cx="1461589" cy="711788"/>
          </a:xfrm>
        </p:grpSpPr>
        <p:sp>
          <p:nvSpPr>
            <p:cNvPr id="8" name="Rounded Rectangle 6">
              <a:extLst>
                <a:ext uri="{FF2B5EF4-FFF2-40B4-BE49-F238E27FC236}">
                  <a16:creationId xmlns:a16="http://schemas.microsoft.com/office/drawing/2014/main" id="{C27D289B-CC66-03DE-8DAE-ED9D0E703FB5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B9C22852-6FC2-ECED-67D3-8B4D16BBE038}"/>
                </a:ext>
              </a:extLst>
            </p:cNvPr>
            <p:cNvSpPr txBox="1">
              <a:spLocks/>
            </p:cNvSpPr>
            <p:nvPr/>
          </p:nvSpPr>
          <p:spPr>
            <a:xfrm>
              <a:off x="5923829" y="3643214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6000" b="1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</a:rPr>
                <a:t>?</a:t>
              </a:r>
              <a:endParaRPr lang="en-US" sz="6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57" name="PHẠM DUYÊN 5 - 9Slide.vn">
            <a:extLst>
              <a:ext uri="{FF2B5EF4-FFF2-40B4-BE49-F238E27FC236}">
                <a16:creationId xmlns:a16="http://schemas.microsoft.com/office/drawing/2014/main" id="{1A990E70-9D94-8FDA-98B4-805FD4F5F570}"/>
              </a:ext>
            </a:extLst>
          </p:cNvPr>
          <p:cNvGrpSpPr/>
          <p:nvPr/>
        </p:nvGrpSpPr>
        <p:grpSpPr>
          <a:xfrm>
            <a:off x="5083264" y="4441410"/>
            <a:ext cx="1949274" cy="949288"/>
            <a:chOff x="5453607" y="3588610"/>
            <a:chExt cx="1461589" cy="711788"/>
          </a:xfrm>
        </p:grpSpPr>
        <p:sp>
          <p:nvSpPr>
            <p:cNvPr id="58" name="Rounded Rectangle 15">
              <a:extLst>
                <a:ext uri="{FF2B5EF4-FFF2-40B4-BE49-F238E27FC236}">
                  <a16:creationId xmlns:a16="http://schemas.microsoft.com/office/drawing/2014/main" id="{F6D60F30-1037-FBAC-25AB-1D3D9C7646E4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9DDFD4"/>
            </a:solidFill>
            <a:ln w="19050">
              <a:solidFill>
                <a:srgbClr val="3BB5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Content Placeholder 2">
              <a:extLst>
                <a:ext uri="{FF2B5EF4-FFF2-40B4-BE49-F238E27FC236}">
                  <a16:creationId xmlns:a16="http://schemas.microsoft.com/office/drawing/2014/main" id="{6453F5CB-49AD-F3A4-EB67-519AD1550233}"/>
                </a:ext>
              </a:extLst>
            </p:cNvPr>
            <p:cNvSpPr txBox="1">
              <a:spLocks/>
            </p:cNvSpPr>
            <p:nvPr/>
          </p:nvSpPr>
          <p:spPr>
            <a:xfrm>
              <a:off x="5891341" y="3599170"/>
              <a:ext cx="546057" cy="675948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600" b="1">
                  <a:solidFill>
                    <a:srgbClr val="FF0000"/>
                  </a:solidFill>
                  <a:latin typeface="+mj-lt"/>
                  <a:cs typeface="Lato" panose="020F0502020204030203" pitchFamily="34" charset="0"/>
                </a:rPr>
                <a:t>8</a:t>
              </a:r>
              <a:endParaRPr lang="en-GB" sz="6600" b="1" dirty="0">
                <a:solidFill>
                  <a:srgbClr val="FF0000"/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sp>
        <p:nvSpPr>
          <p:cNvPr id="71" name="PHẠM DUYÊN 6 - 9Slide.vn">
            <a:extLst>
              <a:ext uri="{FF2B5EF4-FFF2-40B4-BE49-F238E27FC236}">
                <a16:creationId xmlns:a16="http://schemas.microsoft.com/office/drawing/2014/main" id="{C23591CB-5B35-5FD0-CC40-7EC54F0F4E2C}"/>
              </a:ext>
            </a:extLst>
          </p:cNvPr>
          <p:cNvSpPr/>
          <p:nvPr/>
        </p:nvSpPr>
        <p:spPr>
          <a:xfrm>
            <a:off x="7788940" y="2007490"/>
            <a:ext cx="217004" cy="217002"/>
          </a:xfrm>
          <a:prstGeom prst="ellipse">
            <a:avLst/>
          </a:prstGeom>
          <a:solidFill>
            <a:srgbClr val="0B5D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PHẠM DUYÊN 7 - 9Slide.vn">
            <a:extLst>
              <a:ext uri="{FF2B5EF4-FFF2-40B4-BE49-F238E27FC236}">
                <a16:creationId xmlns:a16="http://schemas.microsoft.com/office/drawing/2014/main" id="{C881D677-ABF3-CC37-9A22-CA9C738AB53F}"/>
              </a:ext>
            </a:extLst>
          </p:cNvPr>
          <p:cNvSpPr/>
          <p:nvPr/>
        </p:nvSpPr>
        <p:spPr>
          <a:xfrm>
            <a:off x="7099325" y="2011300"/>
            <a:ext cx="217004" cy="217002"/>
          </a:xfrm>
          <a:prstGeom prst="ellipse">
            <a:avLst/>
          </a:prstGeom>
          <a:solidFill>
            <a:srgbClr val="0B5D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PHẠM DUYÊN 8 - 9Slide.vn">
            <a:extLst>
              <a:ext uri="{FF2B5EF4-FFF2-40B4-BE49-F238E27FC236}">
                <a16:creationId xmlns:a16="http://schemas.microsoft.com/office/drawing/2014/main" id="{FB8440BA-023E-AF6E-7FA6-198963098541}"/>
              </a:ext>
            </a:extLst>
          </p:cNvPr>
          <p:cNvSpPr/>
          <p:nvPr/>
        </p:nvSpPr>
        <p:spPr>
          <a:xfrm>
            <a:off x="7792750" y="2771401"/>
            <a:ext cx="217004" cy="217002"/>
          </a:xfrm>
          <a:prstGeom prst="ellipse">
            <a:avLst/>
          </a:prstGeom>
          <a:solidFill>
            <a:srgbClr val="0B5D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PHẠM DUYÊN 9 - 9Slide.vn">
            <a:extLst>
              <a:ext uri="{FF2B5EF4-FFF2-40B4-BE49-F238E27FC236}">
                <a16:creationId xmlns:a16="http://schemas.microsoft.com/office/drawing/2014/main" id="{820DFE6F-2FBF-1363-9903-439B61BDCF79}"/>
              </a:ext>
            </a:extLst>
          </p:cNvPr>
          <p:cNvSpPr/>
          <p:nvPr/>
        </p:nvSpPr>
        <p:spPr>
          <a:xfrm>
            <a:off x="7103135" y="2763781"/>
            <a:ext cx="217004" cy="217002"/>
          </a:xfrm>
          <a:prstGeom prst="ellipse">
            <a:avLst/>
          </a:prstGeom>
          <a:solidFill>
            <a:srgbClr val="0B5D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HẠM DUYÊN 10 - 9Slide.vn">
            <a:extLst>
              <a:ext uri="{FF2B5EF4-FFF2-40B4-BE49-F238E27FC236}">
                <a16:creationId xmlns:a16="http://schemas.microsoft.com/office/drawing/2014/main" id="{58A10A6B-AC88-7F84-6E03-8561C1DA2C82}"/>
              </a:ext>
            </a:extLst>
          </p:cNvPr>
          <p:cNvSpPr/>
          <p:nvPr/>
        </p:nvSpPr>
        <p:spPr>
          <a:xfrm>
            <a:off x="4779040" y="2007490"/>
            <a:ext cx="217004" cy="217002"/>
          </a:xfrm>
          <a:prstGeom prst="ellipse">
            <a:avLst/>
          </a:prstGeom>
          <a:solidFill>
            <a:srgbClr val="0B5D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HẠM DUYÊN 11 - 9Slide.vn">
            <a:extLst>
              <a:ext uri="{FF2B5EF4-FFF2-40B4-BE49-F238E27FC236}">
                <a16:creationId xmlns:a16="http://schemas.microsoft.com/office/drawing/2014/main" id="{224E90C5-E601-6651-2683-EC75F7DF2158}"/>
              </a:ext>
            </a:extLst>
          </p:cNvPr>
          <p:cNvSpPr/>
          <p:nvPr/>
        </p:nvSpPr>
        <p:spPr>
          <a:xfrm>
            <a:off x="4089425" y="2011300"/>
            <a:ext cx="217004" cy="217002"/>
          </a:xfrm>
          <a:prstGeom prst="ellipse">
            <a:avLst/>
          </a:prstGeom>
          <a:solidFill>
            <a:srgbClr val="0B5D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HẠM DUYÊN 12 - 9Slide.vn">
            <a:extLst>
              <a:ext uri="{FF2B5EF4-FFF2-40B4-BE49-F238E27FC236}">
                <a16:creationId xmlns:a16="http://schemas.microsoft.com/office/drawing/2014/main" id="{A42E5BE8-E94F-DF14-5A72-190A2B8CDDD7}"/>
              </a:ext>
            </a:extLst>
          </p:cNvPr>
          <p:cNvSpPr/>
          <p:nvPr/>
        </p:nvSpPr>
        <p:spPr>
          <a:xfrm>
            <a:off x="4782850" y="2771401"/>
            <a:ext cx="217004" cy="217002"/>
          </a:xfrm>
          <a:prstGeom prst="ellipse">
            <a:avLst/>
          </a:prstGeom>
          <a:solidFill>
            <a:srgbClr val="0B5D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HẠM DUYÊN 13 - 9Slide.vn">
            <a:extLst>
              <a:ext uri="{FF2B5EF4-FFF2-40B4-BE49-F238E27FC236}">
                <a16:creationId xmlns:a16="http://schemas.microsoft.com/office/drawing/2014/main" id="{0A39C695-1BA9-E518-077B-DB08E570A1B0}"/>
              </a:ext>
            </a:extLst>
          </p:cNvPr>
          <p:cNvSpPr/>
          <p:nvPr/>
        </p:nvSpPr>
        <p:spPr>
          <a:xfrm>
            <a:off x="4093235" y="2763781"/>
            <a:ext cx="217004" cy="217002"/>
          </a:xfrm>
          <a:prstGeom prst="ellipse">
            <a:avLst/>
          </a:prstGeom>
          <a:solidFill>
            <a:srgbClr val="0B5D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0392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PHẠM DUYÊN 1 - 9Slide.vn">
            <a:extLst>
              <a:ext uri="{FF2B5EF4-FFF2-40B4-BE49-F238E27FC236}">
                <a16:creationId xmlns:a16="http://schemas.microsoft.com/office/drawing/2014/main" id="{17256312-17CC-8F21-1F5D-890E7F32C116}"/>
              </a:ext>
            </a:extLst>
          </p:cNvPr>
          <p:cNvGrpSpPr/>
          <p:nvPr/>
        </p:nvGrpSpPr>
        <p:grpSpPr>
          <a:xfrm>
            <a:off x="638191" y="587829"/>
            <a:ext cx="668922" cy="707886"/>
            <a:chOff x="1559434" y="1176116"/>
            <a:chExt cx="668922" cy="70788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19E8F1E-EFE6-BF88-8E21-1BBD4FAD6F68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6CFF250C-0780-2302-F293-44EB0FEA6628}"/>
                  </a:ext>
                </a:extLst>
              </p:cNvPr>
              <p:cNvSpPr/>
              <p:nvPr/>
            </p:nvSpPr>
            <p:spPr>
              <a:xfrm>
                <a:off x="2001384" y="1796092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AC42D9B2-006C-10CC-B069-A42FFDD76284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4B88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91B9633-4C36-76A1-6FEF-830CE7B9E53E}"/>
                </a:ext>
              </a:extLst>
            </p:cNvPr>
            <p:cNvSpPr txBox="1"/>
            <p:nvPr/>
          </p:nvSpPr>
          <p:spPr>
            <a:xfrm>
              <a:off x="1717827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4" name="PHẠM DUYÊN 2 - 9Slide.vn">
            <a:extLst>
              <a:ext uri="{FF2B5EF4-FFF2-40B4-BE49-F238E27FC236}">
                <a16:creationId xmlns:a16="http://schemas.microsoft.com/office/drawing/2014/main" id="{A7D3600C-8E88-9283-14E8-318F260143CA}"/>
              </a:ext>
            </a:extLst>
          </p:cNvPr>
          <p:cNvGrpSpPr/>
          <p:nvPr/>
        </p:nvGrpSpPr>
        <p:grpSpPr>
          <a:xfrm>
            <a:off x="1349231" y="587829"/>
            <a:ext cx="1442047" cy="707886"/>
            <a:chOff x="1758698" y="1185039"/>
            <a:chExt cx="1442047" cy="836069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B93C4EA4-D980-063A-3040-0F690814C219}"/>
                </a:ext>
              </a:extLst>
            </p:cNvPr>
            <p:cNvSpPr/>
            <p:nvPr/>
          </p:nvSpPr>
          <p:spPr>
            <a:xfrm>
              <a:off x="1865870" y="1196095"/>
              <a:ext cx="808257" cy="813956"/>
            </a:xfrm>
            <a:prstGeom prst="roundRect">
              <a:avLst/>
            </a:prstGeom>
            <a:solidFill>
              <a:srgbClr val="00AEE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068912C-D618-DFC7-A856-9AB17CD34B45}"/>
                </a:ext>
              </a:extLst>
            </p:cNvPr>
            <p:cNvSpPr txBox="1"/>
            <p:nvPr/>
          </p:nvSpPr>
          <p:spPr>
            <a:xfrm>
              <a:off x="1758698" y="1185042"/>
              <a:ext cx="950793" cy="836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4AC0AE2-6D1F-6E99-FE33-4ABF83F8D721}"/>
                </a:ext>
              </a:extLst>
            </p:cNvPr>
            <p:cNvSpPr txBox="1"/>
            <p:nvPr/>
          </p:nvSpPr>
          <p:spPr>
            <a:xfrm>
              <a:off x="2509407" y="1185039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accent2">
                      <a:lumMod val="75000"/>
                    </a:schemeClr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6" name="PHẠM DUYÊN 3 - 9Slide.vn" descr="F:\AAA-LÀM ẢNH SLIDE\Bai5-HĐ-2(1).png">
            <a:extLst>
              <a:ext uri="{FF2B5EF4-FFF2-40B4-BE49-F238E27FC236}">
                <a16:creationId xmlns:a16="http://schemas.microsoft.com/office/drawing/2014/main" id="{B489CD97-C9D1-1164-C3C5-2256D2A31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5700" y="1659666"/>
            <a:ext cx="4344400" cy="3495986"/>
          </a:xfrm>
          <a:prstGeom prst="rect">
            <a:avLst/>
          </a:prstGeom>
          <a:noFill/>
        </p:spPr>
      </p:pic>
      <p:grpSp>
        <p:nvGrpSpPr>
          <p:cNvPr id="7" name="PHẠM DUYÊN 4 - 9Slide.vn">
            <a:extLst>
              <a:ext uri="{FF2B5EF4-FFF2-40B4-BE49-F238E27FC236}">
                <a16:creationId xmlns:a16="http://schemas.microsoft.com/office/drawing/2014/main" id="{21F484A9-7618-1AFB-ED83-38853104499D}"/>
              </a:ext>
            </a:extLst>
          </p:cNvPr>
          <p:cNvGrpSpPr/>
          <p:nvPr/>
        </p:nvGrpSpPr>
        <p:grpSpPr>
          <a:xfrm>
            <a:off x="5083264" y="4441410"/>
            <a:ext cx="1949274" cy="949288"/>
            <a:chOff x="5453607" y="3588610"/>
            <a:chExt cx="1461589" cy="711788"/>
          </a:xfrm>
        </p:grpSpPr>
        <p:sp>
          <p:nvSpPr>
            <p:cNvPr id="8" name="Rounded Rectangle 6">
              <a:extLst>
                <a:ext uri="{FF2B5EF4-FFF2-40B4-BE49-F238E27FC236}">
                  <a16:creationId xmlns:a16="http://schemas.microsoft.com/office/drawing/2014/main" id="{C27D289B-CC66-03DE-8DAE-ED9D0E703FB5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B9C22852-6FC2-ECED-67D3-8B4D16BBE038}"/>
                </a:ext>
              </a:extLst>
            </p:cNvPr>
            <p:cNvSpPr txBox="1">
              <a:spLocks/>
            </p:cNvSpPr>
            <p:nvPr/>
          </p:nvSpPr>
          <p:spPr>
            <a:xfrm>
              <a:off x="5923829" y="3643214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6000" b="1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</a:rPr>
                <a:t>?</a:t>
              </a:r>
              <a:endParaRPr lang="en-US" sz="6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</p:grpSp>
      <p:sp>
        <p:nvSpPr>
          <p:cNvPr id="48" name="PHẠM DUYÊN 5 - 9Slide.vn">
            <a:extLst>
              <a:ext uri="{FF2B5EF4-FFF2-40B4-BE49-F238E27FC236}">
                <a16:creationId xmlns:a16="http://schemas.microsoft.com/office/drawing/2014/main" id="{B248685A-E7EA-169A-B05C-59B87F85B6C6}"/>
              </a:ext>
            </a:extLst>
          </p:cNvPr>
          <p:cNvSpPr/>
          <p:nvPr/>
        </p:nvSpPr>
        <p:spPr>
          <a:xfrm>
            <a:off x="4676094" y="2067184"/>
            <a:ext cx="217004" cy="217002"/>
          </a:xfrm>
          <a:prstGeom prst="ellipse">
            <a:avLst/>
          </a:prstGeom>
          <a:solidFill>
            <a:srgbClr val="0B5D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PHẠM DUYÊN 6 - 9Slide.vn">
            <a:extLst>
              <a:ext uri="{FF2B5EF4-FFF2-40B4-BE49-F238E27FC236}">
                <a16:creationId xmlns:a16="http://schemas.microsoft.com/office/drawing/2014/main" id="{6AAB8BE6-877A-4B18-F17D-2977546F2257}"/>
              </a:ext>
            </a:extLst>
          </p:cNvPr>
          <p:cNvSpPr/>
          <p:nvPr/>
        </p:nvSpPr>
        <p:spPr>
          <a:xfrm>
            <a:off x="4237195" y="2863250"/>
            <a:ext cx="217004" cy="217002"/>
          </a:xfrm>
          <a:prstGeom prst="ellipse">
            <a:avLst/>
          </a:prstGeom>
          <a:solidFill>
            <a:srgbClr val="0B5D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PHẠM DUYÊN 7 - 9Slide.vn">
            <a:extLst>
              <a:ext uri="{FF2B5EF4-FFF2-40B4-BE49-F238E27FC236}">
                <a16:creationId xmlns:a16="http://schemas.microsoft.com/office/drawing/2014/main" id="{FC5A0E89-684B-BF80-787B-DCD478B4B7C4}"/>
              </a:ext>
            </a:extLst>
          </p:cNvPr>
          <p:cNvSpPr/>
          <p:nvPr/>
        </p:nvSpPr>
        <p:spPr>
          <a:xfrm>
            <a:off x="7461726" y="2476094"/>
            <a:ext cx="217004" cy="217002"/>
          </a:xfrm>
          <a:prstGeom prst="ellipse">
            <a:avLst/>
          </a:prstGeom>
          <a:solidFill>
            <a:srgbClr val="0B5D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PHẠM DUYÊN 8 - 9Slide.vn">
            <a:extLst>
              <a:ext uri="{FF2B5EF4-FFF2-40B4-BE49-F238E27FC236}">
                <a16:creationId xmlns:a16="http://schemas.microsoft.com/office/drawing/2014/main" id="{86A4DD1C-0963-4DD4-632E-8E320332C451}"/>
              </a:ext>
            </a:extLst>
          </p:cNvPr>
          <p:cNvSpPr/>
          <p:nvPr/>
        </p:nvSpPr>
        <p:spPr>
          <a:xfrm>
            <a:off x="7683759" y="2062646"/>
            <a:ext cx="217004" cy="217002"/>
          </a:xfrm>
          <a:prstGeom prst="ellipse">
            <a:avLst/>
          </a:prstGeom>
          <a:solidFill>
            <a:srgbClr val="0B5D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PHẠM DUYÊN 9 - 9Slide.vn">
            <a:extLst>
              <a:ext uri="{FF2B5EF4-FFF2-40B4-BE49-F238E27FC236}">
                <a16:creationId xmlns:a16="http://schemas.microsoft.com/office/drawing/2014/main" id="{B90B0A2A-DBE7-9A68-FBD2-45256C78C697}"/>
              </a:ext>
            </a:extLst>
          </p:cNvPr>
          <p:cNvSpPr/>
          <p:nvPr/>
        </p:nvSpPr>
        <p:spPr>
          <a:xfrm>
            <a:off x="7238639" y="2865388"/>
            <a:ext cx="217004" cy="217002"/>
          </a:xfrm>
          <a:prstGeom prst="ellipse">
            <a:avLst/>
          </a:prstGeom>
          <a:solidFill>
            <a:srgbClr val="0B5D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PHẠM DUYÊN 10 - 9Slide.vn">
            <a:extLst>
              <a:ext uri="{FF2B5EF4-FFF2-40B4-BE49-F238E27FC236}">
                <a16:creationId xmlns:a16="http://schemas.microsoft.com/office/drawing/2014/main" id="{FCF4B56C-BED9-B5EC-5E3B-C79C77D248FB}"/>
              </a:ext>
            </a:extLst>
          </p:cNvPr>
          <p:cNvSpPr/>
          <p:nvPr/>
        </p:nvSpPr>
        <p:spPr>
          <a:xfrm>
            <a:off x="4234134" y="2070994"/>
            <a:ext cx="217004" cy="217002"/>
          </a:xfrm>
          <a:prstGeom prst="ellipse">
            <a:avLst/>
          </a:prstGeom>
          <a:solidFill>
            <a:srgbClr val="0B5D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PHẠM DUYÊN 11 - 9Slide.vn">
            <a:extLst>
              <a:ext uri="{FF2B5EF4-FFF2-40B4-BE49-F238E27FC236}">
                <a16:creationId xmlns:a16="http://schemas.microsoft.com/office/drawing/2014/main" id="{1A990E70-9D94-8FDA-98B4-805FD4F5F570}"/>
              </a:ext>
            </a:extLst>
          </p:cNvPr>
          <p:cNvGrpSpPr/>
          <p:nvPr/>
        </p:nvGrpSpPr>
        <p:grpSpPr>
          <a:xfrm>
            <a:off x="5083264" y="4441410"/>
            <a:ext cx="1949274" cy="949288"/>
            <a:chOff x="5453607" y="3588610"/>
            <a:chExt cx="1461589" cy="711788"/>
          </a:xfrm>
        </p:grpSpPr>
        <p:sp>
          <p:nvSpPr>
            <p:cNvPr id="58" name="Rounded Rectangle 15">
              <a:extLst>
                <a:ext uri="{FF2B5EF4-FFF2-40B4-BE49-F238E27FC236}">
                  <a16:creationId xmlns:a16="http://schemas.microsoft.com/office/drawing/2014/main" id="{F6D60F30-1037-FBAC-25AB-1D3D9C7646E4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9DDFD4"/>
            </a:solidFill>
            <a:ln w="19050">
              <a:solidFill>
                <a:srgbClr val="3BB5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Content Placeholder 2">
              <a:extLst>
                <a:ext uri="{FF2B5EF4-FFF2-40B4-BE49-F238E27FC236}">
                  <a16:creationId xmlns:a16="http://schemas.microsoft.com/office/drawing/2014/main" id="{6453F5CB-49AD-F3A4-EB67-519AD1550233}"/>
                </a:ext>
              </a:extLst>
            </p:cNvPr>
            <p:cNvSpPr txBox="1">
              <a:spLocks/>
            </p:cNvSpPr>
            <p:nvPr/>
          </p:nvSpPr>
          <p:spPr>
            <a:xfrm>
              <a:off x="5891341" y="3599170"/>
              <a:ext cx="546057" cy="675948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600" b="1">
                  <a:solidFill>
                    <a:srgbClr val="FF0000"/>
                  </a:solidFill>
                  <a:latin typeface="+mj-lt"/>
                  <a:cs typeface="Lato" panose="020F0502020204030203" pitchFamily="34" charset="0"/>
                </a:rPr>
                <a:t>9</a:t>
              </a:r>
              <a:endParaRPr lang="en-GB" sz="6600" b="1" dirty="0">
                <a:solidFill>
                  <a:srgbClr val="FF0000"/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sp>
        <p:nvSpPr>
          <p:cNvPr id="65" name="PHẠM DUYÊN 12 - 9Slide.vn">
            <a:extLst>
              <a:ext uri="{FF2B5EF4-FFF2-40B4-BE49-F238E27FC236}">
                <a16:creationId xmlns:a16="http://schemas.microsoft.com/office/drawing/2014/main" id="{D5D66739-8F71-5B42-CC66-9608E45AFDE0}"/>
              </a:ext>
            </a:extLst>
          </p:cNvPr>
          <p:cNvSpPr/>
          <p:nvPr/>
        </p:nvSpPr>
        <p:spPr>
          <a:xfrm>
            <a:off x="4672284" y="2852044"/>
            <a:ext cx="217004" cy="217002"/>
          </a:xfrm>
          <a:prstGeom prst="ellipse">
            <a:avLst/>
          </a:prstGeom>
          <a:solidFill>
            <a:srgbClr val="0B5D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PHẠM DUYÊN 13 - 9Slide.vn">
            <a:extLst>
              <a:ext uri="{FF2B5EF4-FFF2-40B4-BE49-F238E27FC236}">
                <a16:creationId xmlns:a16="http://schemas.microsoft.com/office/drawing/2014/main" id="{DB43531C-8DE2-D5C0-5DA6-86E8BE44BA70}"/>
              </a:ext>
            </a:extLst>
          </p:cNvPr>
          <p:cNvSpPr/>
          <p:nvPr/>
        </p:nvSpPr>
        <p:spPr>
          <a:xfrm>
            <a:off x="4679904" y="2459614"/>
            <a:ext cx="217004" cy="217002"/>
          </a:xfrm>
          <a:prstGeom prst="ellipse">
            <a:avLst/>
          </a:prstGeom>
          <a:solidFill>
            <a:srgbClr val="0B5D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PHẠM DUYÊN 14 - 9Slide.vn">
            <a:extLst>
              <a:ext uri="{FF2B5EF4-FFF2-40B4-BE49-F238E27FC236}">
                <a16:creationId xmlns:a16="http://schemas.microsoft.com/office/drawing/2014/main" id="{FC76CEB1-17F9-41E9-E36B-1FD53C62BE03}"/>
              </a:ext>
            </a:extLst>
          </p:cNvPr>
          <p:cNvSpPr/>
          <p:nvPr/>
        </p:nvSpPr>
        <p:spPr>
          <a:xfrm>
            <a:off x="4237944" y="2451994"/>
            <a:ext cx="217004" cy="217002"/>
          </a:xfrm>
          <a:prstGeom prst="ellipse">
            <a:avLst/>
          </a:prstGeom>
          <a:solidFill>
            <a:srgbClr val="0B5D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4278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- 9Slide.vn">
            <a:extLst>
              <a:ext uri="{FF2B5EF4-FFF2-40B4-BE49-F238E27FC236}">
                <a16:creationId xmlns:a16="http://schemas.microsoft.com/office/drawing/2014/main" id="{73F49A64-67A8-1FF5-D44F-45627A216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8131" y="1485901"/>
            <a:ext cx="6625399" cy="332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30371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7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5082" y="44466"/>
            <a:ext cx="24323675" cy="9836929"/>
            <a:chOff x="152400" y="158974"/>
            <a:chExt cx="24384000" cy="9861326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152400" y="158974"/>
              <a:ext cx="24384000" cy="6851394"/>
              <a:chOff x="-19812000" y="181103"/>
              <a:chExt cx="24384000" cy="685139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23" name="ĐC SHARE MIỄN PHÍ BỞI NK POWERSKILL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7" name="Vào http://fb.com/nkpowerskills tải game miễn phí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80" y="4306038"/>
            <a:ext cx="3033220" cy="2071689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468" y="2228971"/>
            <a:ext cx="2077067" cy="207706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7316" y="4749118"/>
            <a:ext cx="3515473" cy="1628608"/>
          </a:xfrm>
          <a:prstGeom prst="rect">
            <a:avLst/>
          </a:prstGeom>
        </p:spPr>
      </p:pic>
      <p:pic>
        <p:nvPicPr>
          <p:cNvPr id="11" name="Vào http://fb.com/nkpowerskills tải game miễn phí">
            <a:hlinkClick r:id="rId7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693649" y="5033503"/>
            <a:ext cx="1022863" cy="105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33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1 -1.1111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46051" y="0"/>
            <a:ext cx="24323675" cy="6929402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80" y="4306038"/>
            <a:ext cx="3033220" cy="2071689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036" y="4881217"/>
            <a:ext cx="3515473" cy="162860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950210" y="395572"/>
            <a:ext cx="9717790" cy="200929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en-US" sz="4788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16886" y="3063924"/>
            <a:ext cx="1975591" cy="6011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r>
              <a:rPr lang="en-US" sz="4788" dirty="0">
                <a:solidFill>
                  <a:prstClr val="white"/>
                </a:solidFill>
                <a:latin typeface="Calibri" panose="020F0502020204030204"/>
              </a:rPr>
              <a:t>=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713051" y="3058818"/>
            <a:ext cx="1995207" cy="55734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r>
              <a:rPr lang="en-US" sz="4788" dirty="0">
                <a:solidFill>
                  <a:prstClr val="white"/>
                </a:solidFill>
                <a:latin typeface="Calibri" panose="020F0502020204030204"/>
              </a:rPr>
              <a:t>&gt;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50211" y="3010070"/>
            <a:ext cx="1975591" cy="5532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r>
              <a:rPr lang="en-US" sz="4788" dirty="0">
                <a:solidFill>
                  <a:prstClr val="white"/>
                </a:solidFill>
                <a:latin typeface="Calibri" panose="020F0502020204030204"/>
              </a:rPr>
              <a:t>&lt;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2475550" y="2645269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258418" y="2665270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737459" y="2702148"/>
            <a:ext cx="1336284" cy="117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37780" y="1506436"/>
            <a:ext cx="4420443" cy="442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630616" y="571276"/>
            <a:ext cx="80347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defRPr/>
            </a:pPr>
            <a:r>
              <a:rPr lang="en-US" sz="8800" b="1" dirty="0">
                <a:solidFill>
                  <a:prstClr val="white"/>
                </a:solidFill>
                <a:latin typeface="Calibri" panose="020F0502020204030204"/>
              </a:rPr>
              <a:t>6</a:t>
            </a:r>
            <a:r>
              <a:rPr lang="en-US" sz="8800" b="1">
                <a:solidFill>
                  <a:prstClr val="white"/>
                </a:solidFill>
                <a:latin typeface="Calibri" panose="020F0502020204030204"/>
              </a:rPr>
              <a:t> ? 6</a:t>
            </a:r>
            <a:endParaRPr lang="en-US" sz="8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0971" y="3589726"/>
            <a:ext cx="3994400" cy="3155997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7752" y="4679908"/>
            <a:ext cx="1282927" cy="138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08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245E-7 -2.59259E-6 L -1 -2.59259E-6 " pathEditMode="relative" rAng="0" ptsTypes="AA">
                                      <p:cBhvr>
                                        <p:cTn id="8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7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8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15082" y="15041"/>
            <a:ext cx="24323675" cy="683444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sz="399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sz="3990"/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80" y="4306038"/>
            <a:ext cx="3033220" cy="2071689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760" y="3640147"/>
            <a:ext cx="3998535" cy="315926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32376" y="381001"/>
            <a:ext cx="9518918" cy="2133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en-US" sz="399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530551" y="2911041"/>
            <a:ext cx="2150508" cy="6011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r>
              <a:rPr lang="en-US" sz="3990" b="1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&lt;</a:t>
            </a:r>
            <a:endParaRPr lang="en-US" sz="399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850025" y="2911041"/>
            <a:ext cx="2150508" cy="6011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r>
              <a:rPr lang="en-US" sz="3990" b="1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&gt;</a:t>
            </a:r>
            <a:endParaRPr lang="en-US" sz="399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374378" y="2911041"/>
            <a:ext cx="2150508" cy="6011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r>
              <a:rPr lang="en-US" sz="3990" b="1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=</a:t>
            </a:r>
            <a:endParaRPr lang="en-US" sz="399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028713" y="2647034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52759" y="2561081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122840" y="2643549"/>
            <a:ext cx="1336284" cy="117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3260" y="1338768"/>
            <a:ext cx="4420443" cy="442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15974" y="639847"/>
            <a:ext cx="90348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defRPr/>
            </a:pPr>
            <a:r>
              <a:rPr lang="en-US" sz="8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88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8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7078" y="3794011"/>
            <a:ext cx="2156103" cy="2736413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946" y="4910076"/>
            <a:ext cx="1282927" cy="133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27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8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8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273890" y="-15482"/>
            <a:ext cx="24323675" cy="7001885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399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990"/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80" y="4306038"/>
            <a:ext cx="3033220" cy="2071689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961" y="3900027"/>
            <a:ext cx="2156103" cy="273641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32376" y="304801"/>
            <a:ext cx="9478424" cy="22486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en-US" sz="399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488952" y="3033449"/>
            <a:ext cx="2243759" cy="6011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r>
              <a:rPr lang="en-US" sz="3990" b="1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&gt;</a:t>
            </a:r>
            <a:endParaRPr lang="en-US" sz="399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188958" y="3054829"/>
            <a:ext cx="2243759" cy="6011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r>
              <a:rPr lang="en-US" sz="3990" b="1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=</a:t>
            </a:r>
            <a:endParaRPr lang="en-US" sz="399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47776" y="3057390"/>
            <a:ext cx="2243759" cy="6011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r>
              <a:rPr lang="en-US" sz="3990" b="1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&lt;</a:t>
            </a:r>
            <a:endParaRPr lang="en-US" sz="399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2363958" y="2781979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957032" y="2666461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138264" y="2746828"/>
            <a:ext cx="1336284" cy="117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3443" y="1616607"/>
            <a:ext cx="4420443" cy="442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271019" y="585076"/>
            <a:ext cx="74604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defRPr/>
            </a:pPr>
            <a:r>
              <a:rPr lang="en-US" sz="8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88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? 5</a:t>
            </a:r>
            <a:endParaRPr lang="en-US" sz="88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8781" y="4470329"/>
            <a:ext cx="3980455" cy="2655626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7752" y="4702805"/>
            <a:ext cx="1282927" cy="133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81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1027E-6 -1.85185E-6 L -1 -1.85185E-6 " pathEditMode="relative" rAng="0" ptsTypes="AA">
                                      <p:cBhvr>
                                        <p:cTn id="8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7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1 3.7037E-6 " pathEditMode="relative" rAng="0" ptsTypes="AA">
                                      <p:cBhvr>
                                        <p:cTn id="8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15082" y="15041"/>
            <a:ext cx="24323675" cy="683444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399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990"/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80" y="4306038"/>
            <a:ext cx="3033220" cy="2071689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429" y="4497676"/>
            <a:ext cx="4055035" cy="270538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54542" y="270702"/>
            <a:ext cx="9696922" cy="217133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en-US" sz="399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76785" y="2939825"/>
            <a:ext cx="2296128" cy="6011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r>
              <a:rPr lang="en-US" sz="3990" b="1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=</a:t>
            </a:r>
            <a:endParaRPr lang="en-US" sz="399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177724" y="2944978"/>
            <a:ext cx="2296128" cy="6011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r>
              <a:rPr lang="en-US" sz="3990" b="1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&lt;</a:t>
            </a:r>
            <a:endParaRPr lang="en-US" sz="399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531550" y="2935022"/>
            <a:ext cx="2296128" cy="6011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r>
              <a:rPr lang="en-US" sz="3990" b="1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&gt;</a:t>
            </a:r>
            <a:endParaRPr lang="en-US" sz="399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426102" y="2652483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883920" y="2688355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2704771" y="2586728"/>
            <a:ext cx="1336284" cy="117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11108" y="1624057"/>
            <a:ext cx="4420443" cy="442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45053" y="646249"/>
            <a:ext cx="100064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defRPr/>
            </a:pPr>
            <a:r>
              <a:rPr lang="en-US" sz="88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? 3</a:t>
            </a:r>
            <a:endParaRPr lang="en-US" sz="88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0306" y="3817934"/>
            <a:ext cx="3071221" cy="2900598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919" y="4876179"/>
            <a:ext cx="1282927" cy="129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58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8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1 1.48148E-6 " pathEditMode="relative" rAng="0" ptsTypes="AA">
                                      <p:cBhvr>
                                        <p:cTn id="8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022E-16 L -1 1.11022E-16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9" grpId="0"/>
      <p:bldP spid="2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15082" y="15041"/>
            <a:ext cx="24323675" cy="683444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55" y="3864169"/>
            <a:ext cx="3980455" cy="28081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399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endParaRPr lang="en-US" sz="3990" dirty="0"/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80" y="4306038"/>
            <a:ext cx="3033220" cy="2071689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201" y="3915548"/>
            <a:ext cx="3071310" cy="290068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32376" y="381001"/>
            <a:ext cx="9819288" cy="197374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en-US" sz="399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547168" y="2785679"/>
            <a:ext cx="1782224" cy="6011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r>
              <a:rPr lang="en-US" sz="3990" b="1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&lt;</a:t>
            </a:r>
            <a:endParaRPr lang="en-US" sz="399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638740" y="2702134"/>
            <a:ext cx="1782224" cy="6011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r>
              <a:rPr lang="en-US" sz="3990" b="1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=</a:t>
            </a:r>
            <a:endParaRPr lang="en-US" sz="399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47438" y="2720704"/>
            <a:ext cx="1782224" cy="6011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r>
              <a:rPr lang="en-US" sz="3990" b="1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&gt;</a:t>
            </a:r>
            <a:endParaRPr lang="en-US" sz="399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2536767" y="2534209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900193" y="2469234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804423" y="2455231"/>
            <a:ext cx="1336284" cy="117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84539" y="1797133"/>
            <a:ext cx="4420443" cy="442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138550" y="639847"/>
            <a:ext cx="62434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defRPr/>
            </a:pPr>
            <a:r>
              <a:rPr lang="en-US" sz="88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? 9</a:t>
            </a:r>
            <a:endParaRPr lang="en-US" sz="88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981" y="511007"/>
            <a:ext cx="4838824" cy="483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66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8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8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8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9" grpId="0"/>
      <p:bldP spid="2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1C66B441-577F-4C60-BA57-183731911C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027" y="2022449"/>
            <a:ext cx="5626202" cy="281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4255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PHẠM DUYÊN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306EBB"/>
      </a:accent1>
      <a:accent2>
        <a:srgbClr val="81B2EA"/>
      </a:accent2>
      <a:accent3>
        <a:srgbClr val="7DAED9"/>
      </a:accent3>
      <a:accent4>
        <a:srgbClr val="8178C3"/>
      </a:accent4>
      <a:accent5>
        <a:srgbClr val="D97D3D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278</TotalTime>
  <Words>167</Words>
  <Application>Microsoft Office PowerPoint</Application>
  <PresentationFormat>Widescreen</PresentationFormat>
  <Paragraphs>134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Montserrat Alternates Black</vt:lpstr>
      <vt:lpstr>#9Slide03 Sofia Pro Soft Bold</vt:lpstr>
      <vt:lpstr>BigApple</vt:lpstr>
      <vt:lpstr>#9Slide03 Sofia Pro Soft</vt:lpstr>
      <vt:lpstr>UTM Showcard</vt:lpstr>
      <vt:lpstr>Nunito</vt:lpstr>
      <vt:lpstr>Calibri</vt:lpstr>
      <vt:lpstr>HP-167</vt:lpstr>
      <vt:lpstr>Quicksand</vt:lpstr>
      <vt:lpstr>#9Slide03 SFU Futura_05</vt:lpstr>
      <vt:lpstr>Arial</vt:lpstr>
      <vt:lpstr>HP-211</vt:lpstr>
      <vt:lpstr>HP-168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113</cp:revision>
  <dcterms:created xsi:type="dcterms:W3CDTF">2021-09-22T07:39:02Z</dcterms:created>
  <dcterms:modified xsi:type="dcterms:W3CDTF">2023-09-18T14:14:47Z</dcterms:modified>
  <cp:category>9Slide.vn</cp:category>
</cp:coreProperties>
</file>