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300" r:id="rId3"/>
    <p:sldId id="301" r:id="rId4"/>
    <p:sldId id="302" r:id="rId5"/>
    <p:sldId id="315" r:id="rId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9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8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1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7679" y="3289293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17892" y="3571207"/>
            <a:ext cx="6835653" cy="1713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4400" b="1" dirty="0" err="1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6: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altLang="zh-CN" sz="4800" b="1" dirty="0" err="1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Lớp</a:t>
            </a:r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học</a:t>
            </a:r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của</a:t>
            </a:r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em</a:t>
            </a:r>
            <a:endParaRPr lang="en-US" altLang="zh-CN" sz="4800" b="1" dirty="0">
              <a:solidFill>
                <a:srgbClr val="FFFF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2294" y="2444972"/>
            <a:ext cx="4750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90" y="1059641"/>
            <a:ext cx="1029471" cy="1101969"/>
          </a:xfrm>
          <a:prstGeom prst="rect">
            <a:avLst/>
          </a:prstGeom>
        </p:spPr>
      </p:pic>
      <p:pic>
        <p:nvPicPr>
          <p:cNvPr id="2" name="图片 1" descr="64a8e9e6f0a315977ad9af715ccf7b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9269" y="5062669"/>
            <a:ext cx="4044883" cy="1721313"/>
          </a:xfrm>
          <a:prstGeom prst="rect">
            <a:avLst/>
          </a:prstGeom>
        </p:spPr>
      </p:pic>
      <p:pic>
        <p:nvPicPr>
          <p:cNvPr id="23" name="图片 7" descr="572005ec0a0c4">
            <a:extLst>
              <a:ext uri="{FF2B5EF4-FFF2-40B4-BE49-F238E27FC236}">
                <a16:creationId xmlns:a16="http://schemas.microsoft.com/office/drawing/2014/main" id="{3D97C401-CA36-47C3-BE39-D0CA8DF26E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05023" y="164202"/>
            <a:ext cx="3214479" cy="181655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C1D80E5-0E9B-453B-B4EF-D84FCB2FE19A}"/>
              </a:ext>
            </a:extLst>
          </p:cNvPr>
          <p:cNvSpPr/>
          <p:nvPr/>
        </p:nvSpPr>
        <p:spPr>
          <a:xfrm rot="602725">
            <a:off x="270655" y="789519"/>
            <a:ext cx="3945800" cy="2082576"/>
          </a:xfrm>
          <a:prstGeom prst="cloudCallout">
            <a:avLst>
              <a:gd name="adj1" fmla="val 10279"/>
              <a:gd name="adj2" fmla="val 150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AA49F233-23AF-4D79-ADC8-7D8F4E2B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552" y="-76784"/>
            <a:ext cx="1029471" cy="1101969"/>
          </a:xfrm>
          <a:prstGeom prst="rect">
            <a:avLst/>
          </a:prstGeom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id="{8FEAF757-8501-424E-9D9E-38B0FB5A3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73" y="527985"/>
            <a:ext cx="1408350" cy="1507530"/>
          </a:xfrm>
          <a:prstGeom prst="rect">
            <a:avLst/>
          </a:prstGeom>
        </p:spPr>
      </p:pic>
      <p:pic>
        <p:nvPicPr>
          <p:cNvPr id="9" name="Content Placeholder 1">
            <a:extLst>
              <a:ext uri="{FF2B5EF4-FFF2-40B4-BE49-F238E27FC236}">
                <a16:creationId xmlns:a16="http://schemas.microsoft.com/office/drawing/2014/main" id="{34D9476B-4927-4845-90C4-A27EEE989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40" y="2161610"/>
            <a:ext cx="7554595" cy="4573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AAA1E954-9990-4D44-A55E-DAD1FFC96B16}"/>
              </a:ext>
            </a:extLst>
          </p:cNvPr>
          <p:cNvSpPr>
            <a:spLocks noGrp="1"/>
          </p:cNvSpPr>
          <p:nvPr/>
        </p:nvSpPr>
        <p:spPr>
          <a:xfrm>
            <a:off x="1869743" y="293824"/>
            <a:ext cx="1042689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Kể tên các đồ dùng có trong lớp học của Minh và Hoa?</a:t>
            </a:r>
          </a:p>
        </p:txBody>
      </p:sp>
      <p:pic>
        <p:nvPicPr>
          <p:cNvPr id="25" name="图片 15" descr="a05684f714522ad77246dba9447411ba">
            <a:extLst>
              <a:ext uri="{FF2B5EF4-FFF2-40B4-BE49-F238E27FC236}">
                <a16:creationId xmlns:a16="http://schemas.microsoft.com/office/drawing/2014/main" id="{0541D66F-648D-4858-A176-5A3BE9B50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9742" y="4300937"/>
            <a:ext cx="3081020" cy="217868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83FCFD9-901C-404C-922D-541586998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4665"/>
            <a:ext cx="10878460" cy="3053840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A81644-4913-4570-9851-33DDC7A99E87}"/>
              </a:ext>
            </a:extLst>
          </p:cNvPr>
          <p:cNvSpPr/>
          <p:nvPr/>
        </p:nvSpPr>
        <p:spPr>
          <a:xfrm>
            <a:off x="532372" y="5401196"/>
            <a:ext cx="2006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học tập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4B03F63-D79D-475C-9EE2-590856278DA1}"/>
              </a:ext>
            </a:extLst>
          </p:cNvPr>
          <p:cNvSpPr/>
          <p:nvPr/>
        </p:nvSpPr>
        <p:spPr>
          <a:xfrm>
            <a:off x="3430229" y="5414409"/>
            <a:ext cx="1899285" cy="80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sáng tạo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D5AC741-391C-43EF-987A-DCB435AA1620}"/>
              </a:ext>
            </a:extLst>
          </p:cNvPr>
          <p:cNvSpPr/>
          <p:nvPr/>
        </p:nvSpPr>
        <p:spPr>
          <a:xfrm>
            <a:off x="5958757" y="5390279"/>
            <a:ext cx="2091690" cy="8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Bảng nội quy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4C4EF98-7E9C-4BE2-AC20-B0895E87DFC3}"/>
              </a:ext>
            </a:extLst>
          </p:cNvPr>
          <p:cNvSpPr/>
          <p:nvPr/>
        </p:nvSpPr>
        <p:spPr>
          <a:xfrm>
            <a:off x="8545112" y="5262830"/>
            <a:ext cx="1755140" cy="8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Nơi uống nước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D81E44-BBAB-4221-BA9F-860A04B63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00"/>
            <a:ext cx="1694611" cy="1208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9DEE1D-741E-4F29-973A-2655D27DB94C}"/>
              </a:ext>
            </a:extLst>
          </p:cNvPr>
          <p:cNvSpPr txBox="1">
            <a:spLocks/>
          </p:cNvSpPr>
          <p:nvPr/>
        </p:nvSpPr>
        <p:spPr>
          <a:xfrm>
            <a:off x="1660120" y="217768"/>
            <a:ext cx="725186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Hỏi đáp về đồ dùng học tập?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FA3BFF-69D2-4717-AC86-9B2FD2FF4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0120" cy="1023247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FC4966FD-A489-49D7-B0DE-3EE77BA3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8203"/>
            <a:ext cx="8376191" cy="3589797"/>
          </a:xfrm>
          <a:prstGeom prst="rect">
            <a:avLst/>
          </a:prstGeom>
        </p:spPr>
      </p:pic>
      <p:sp>
        <p:nvSpPr>
          <p:cNvPr id="16" name="Cloud Callout 5">
            <a:extLst>
              <a:ext uri="{FF2B5EF4-FFF2-40B4-BE49-F238E27FC236}">
                <a16:creationId xmlns:a16="http://schemas.microsoft.com/office/drawing/2014/main" id="{AD43E5BE-70BD-4498-9EEF-786BD0DFED80}"/>
              </a:ext>
            </a:extLst>
          </p:cNvPr>
          <p:cNvSpPr/>
          <p:nvPr/>
        </p:nvSpPr>
        <p:spPr>
          <a:xfrm>
            <a:off x="6879004" y="1165920"/>
            <a:ext cx="5062220" cy="19596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Bàn, ghế, bảng, phấn, bút, vở, sách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46742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10" name="PHẠM DUYÊN - 9Slide.vn">
            <a:extLst>
              <a:ext uri="{FF2B5EF4-FFF2-40B4-BE49-F238E27FC236}">
                <a16:creationId xmlns:a16="http://schemas.microsoft.com/office/drawing/2014/main" id="{70DBBE39-64D8-B780-012B-2A237D16844F}"/>
              </a:ext>
            </a:extLst>
          </p:cNvPr>
          <p:cNvSpPr txBox="1"/>
          <p:nvPr/>
        </p:nvSpPr>
        <p:spPr>
          <a:xfrm>
            <a:off x="6588708" y="2623039"/>
            <a:ext cx="3740126" cy="2489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6000"/>
              </a:lnSpc>
              <a:defRPr sz="7200">
                <a:ln w="31750">
                  <a:solidFill>
                    <a:srgbClr val="886F5A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F6D481"/>
                  </a:outerShdw>
                </a:effectLst>
                <a:latin typeface="+mj-lt"/>
              </a:defRPr>
            </a:lvl1pPr>
          </a:lstStyle>
          <a:p>
            <a:pPr>
              <a:lnSpc>
                <a:spcPct val="118000"/>
              </a:lnSpc>
            </a:pPr>
            <a:r>
              <a:rPr lang="en-US" sz="6600" dirty="0"/>
              <a:t>KẾT THÚC </a:t>
            </a:r>
          </a:p>
          <a:p>
            <a:pPr>
              <a:lnSpc>
                <a:spcPct val="118000"/>
              </a:lnSpc>
            </a:pPr>
            <a:r>
              <a:rPr lang="en-US" sz="6600" dirty="0"/>
              <a:t>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76</Words>
  <Application>Microsoft Office PowerPoint</Application>
  <PresentationFormat>Widescreen</PresentationFormat>
  <Paragraphs>19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inpin heiti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Ms Quyen</cp:lastModifiedBy>
  <cp:revision>45</cp:revision>
  <dcterms:created xsi:type="dcterms:W3CDTF">2017-03-13T01:41:00Z</dcterms:created>
  <dcterms:modified xsi:type="dcterms:W3CDTF">2023-10-08T16:58:49Z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