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0"/>
  </p:notesMasterIdLst>
  <p:sldIdLst>
    <p:sldId id="348" r:id="rId6"/>
    <p:sldId id="331" r:id="rId7"/>
    <p:sldId id="258" r:id="rId8"/>
    <p:sldId id="290" r:id="rId9"/>
    <p:sldId id="329" r:id="rId10"/>
    <p:sldId id="319" r:id="rId11"/>
    <p:sldId id="344" r:id="rId12"/>
    <p:sldId id="347" r:id="rId13"/>
    <p:sldId id="285" r:id="rId14"/>
    <p:sldId id="346" r:id="rId15"/>
    <p:sldId id="345" r:id="rId16"/>
    <p:sldId id="257" r:id="rId17"/>
    <p:sldId id="33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B4B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53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2023/10/8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01" y="2689650"/>
            <a:ext cx="5056847" cy="438260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35" y="3631162"/>
            <a:ext cx="3718659" cy="3225825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479776" y="453792"/>
            <a:ext cx="772198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b="1" dirty="0">
                <a:solidFill>
                  <a:srgbClr val="FF0000"/>
                </a:solidFill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98" y="948874"/>
            <a:ext cx="3191204" cy="1852957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1737369" y="2648012"/>
            <a:ext cx="9206799" cy="11840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Xã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hội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  <a:endParaRPr lang="zh-CN" alt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5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760638"/>
            <a:ext cx="1091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vẽ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noProof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7" y="2503769"/>
            <a:ext cx="5990862" cy="385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6" y="1222303"/>
            <a:ext cx="2052195" cy="20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6" y="389341"/>
            <a:ext cx="69091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60640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5 : ÔN TẬP CHỦ ĐỀ GIA ĐÌNH ( TIẾT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76367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    </a:t>
            </a:r>
            <a:endParaRPr lang="en-US" sz="1800" dirty="0"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35910" y="3584776"/>
            <a:ext cx="586995" cy="591808"/>
            <a:chOff x="3470820" y="3335688"/>
            <a:chExt cx="586995" cy="591808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931CA81A-FA5C-4F37-B133-E9F9F7CE6502}"/>
                </a:ext>
              </a:extLst>
            </p:cNvPr>
            <p:cNvSpPr/>
            <p:nvPr/>
          </p:nvSpPr>
          <p:spPr>
            <a:xfrm>
              <a:off x="3470820" y="3335688"/>
              <a:ext cx="586995" cy="58699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8FBB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70" name="TextBox 137">
              <a:extLst>
                <a:ext uri="{FF2B5EF4-FFF2-40B4-BE49-F238E27FC236}">
                  <a16:creationId xmlns:a16="http://schemas.microsoft.com/office/drawing/2014/main" id="{522F72FA-E22E-4E83-8B58-DD37BC25D1C8}"/>
                </a:ext>
              </a:extLst>
            </p:cNvPr>
            <p:cNvSpPr txBox="1"/>
            <p:nvPr/>
          </p:nvSpPr>
          <p:spPr>
            <a:xfrm>
              <a:off x="3533152" y="3342721"/>
              <a:ext cx="450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3</a:t>
              </a:r>
              <a:endPara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1826033"/>
            <a:ext cx="7883474" cy="14718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hận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xử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huống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cụ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ĩ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bè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thầy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407964"/>
            <a:ext cx="7883474" cy="100197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Trân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51077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Nắm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thức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zh-CN" altLang="en-US" sz="2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547731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2223742"/>
            <a:ext cx="8292476" cy="1107767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1751104"/>
            <a:chOff x="1500371" y="2819290"/>
            <a:chExt cx="4365568" cy="1217066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80898" cy="100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Cái gì để trú nắng mưa,</a:t>
              </a:r>
              <a:endParaRPr lang="en-US" sz="4400" b="1" dirty="0">
                <a:solidFill>
                  <a:srgbClr val="FF4B4B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Mà ai cũng biết từ xưa đến giờ</a:t>
              </a:r>
              <a:r>
                <a:rPr lang="en-US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B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9641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chia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sẻ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những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việc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làm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học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xong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chủ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58" y="1446894"/>
            <a:ext cx="647085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Teachers Day Gif Whatsapp @ Gifimages.p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2192000" cy="66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10" y="88899"/>
            <a:ext cx="5739640" cy="6604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463799" y="1579343"/>
            <a:ext cx="51850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endParaRPr lang="en-US" sz="2000" b="1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7100" y="1728883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97100" y="263239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7100" y="359224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87481" y="4893874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1811" y="577626"/>
            <a:ext cx="56157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endParaRPr lang="en-US" sz="4000" b="1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9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289</Words>
  <Application>Microsoft Office PowerPoint</Application>
  <PresentationFormat>Widescreen</PresentationFormat>
  <Paragraphs>40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等线</vt:lpstr>
      <vt:lpstr>微软雅黑</vt:lpstr>
      <vt:lpstr>SimSun</vt:lpstr>
      <vt:lpstr>A3.BoosterNextFYBlackRegular-San</vt:lpstr>
      <vt:lpstr>Arial</vt:lpstr>
      <vt:lpstr>Arial-SGK-TV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Ms Quyen</cp:lastModifiedBy>
  <cp:revision>42</cp:revision>
  <dcterms:created xsi:type="dcterms:W3CDTF">2021-09-27T16:43:14Z</dcterms:created>
  <dcterms:modified xsi:type="dcterms:W3CDTF">2023-10-08T16:58:35Z</dcterms:modified>
</cp:coreProperties>
</file>