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7" r:id="rId2"/>
    <p:sldId id="274" r:id="rId3"/>
    <p:sldId id="307" r:id="rId4"/>
    <p:sldId id="308" r:id="rId5"/>
    <p:sldId id="303" r:id="rId6"/>
    <p:sldId id="276" r:id="rId7"/>
  </p:sldIdLst>
  <p:sldSz cx="12192000" cy="6858000"/>
  <p:notesSz cx="6858000" cy="9144000"/>
  <p:embeddedFontLst>
    <p:embeddedFont>
      <p:font typeface="Arial-Rounded" panose="020B0500000000000000" pitchFamily="34" charset="0"/>
      <p:regular r:id="rId10"/>
    </p:embeddedFont>
    <p:embeddedFont>
      <p:font typeface="Calibri" panose="020F0502020204030204" pitchFamily="34" charset="0"/>
      <p:regular r:id="rId11"/>
      <p:bold r:id="rId12"/>
      <p:italic r:id="rId13"/>
      <p:boldItalic r:id="rId14"/>
    </p:embeddedFont>
    <p:embeddedFont>
      <p:font typeface="Lato" panose="020F0502020204030203"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734E"/>
    <a:srgbClr val="383534"/>
    <a:srgbClr val="EBCEAF"/>
    <a:srgbClr val="886F5A"/>
    <a:srgbClr val="F6D481"/>
    <a:srgbClr val="E9D9BF"/>
    <a:srgbClr val="816952"/>
    <a:srgbClr val="EEB016"/>
    <a:srgbClr val="D1D589"/>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p:cViewPr varScale="1">
        <p:scale>
          <a:sx n="65" d="100"/>
          <a:sy n="65" d="100"/>
        </p:scale>
        <p:origin x="804"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400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108F55-F134-CE6D-8C85-9F0A4B08AA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DE47262-055C-8283-319E-7FDA9A1811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9CC98D-7E83-431C-937A-E53197C1F163}" type="datetimeFigureOut">
              <a:rPr lang="en-US" smtClean="0"/>
              <a:t>10/1/2023</a:t>
            </a:fld>
            <a:endParaRPr lang="en-US"/>
          </a:p>
        </p:txBody>
      </p:sp>
      <p:sp>
        <p:nvSpPr>
          <p:cNvPr id="4" name="Footer Placeholder 3">
            <a:extLst>
              <a:ext uri="{FF2B5EF4-FFF2-40B4-BE49-F238E27FC236}">
                <a16:creationId xmlns:a16="http://schemas.microsoft.com/office/drawing/2014/main" id="{0A715BEE-756F-C524-7B60-1D37891E66D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67681A-0CAF-8206-C242-25CD63B59F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CD8BB-85E1-4EBB-A91B-6E80DDBCB5F2}" type="slidenum">
              <a:rPr lang="en-US" smtClean="0"/>
              <a:t>‹#›</a:t>
            </a:fld>
            <a:endParaRPr lang="en-US"/>
          </a:p>
        </p:txBody>
      </p:sp>
    </p:spTree>
    <p:extLst>
      <p:ext uri="{BB962C8B-B14F-4D97-AF65-F5344CB8AC3E}">
        <p14:creationId xmlns:p14="http://schemas.microsoft.com/office/powerpoint/2010/main" val="919529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523106-09BC-41E8-9686-AAF514DDE3D0}" type="datetimeFigureOut">
              <a:rPr lang="en-US" smtClean="0"/>
              <a:t>10/1/2023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D6B0-D12C-49E3-84EF-3863CFCC2EA4}" type="slidenum">
              <a:rPr lang="en-US" smtClean="0"/>
              <a:t>‹#›</a:t>
            </a:fld>
            <a:endParaRPr lang="en-US"/>
          </a:p>
        </p:txBody>
      </p:sp>
    </p:spTree>
    <p:extLst>
      <p:ext uri="{BB962C8B-B14F-4D97-AF65-F5344CB8AC3E}">
        <p14:creationId xmlns:p14="http://schemas.microsoft.com/office/powerpoint/2010/main" val="3493431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effectLst/>
                <a:latin typeface="Times New Roman" panose="02020603050405020304" pitchFamily="18" charset="0"/>
                <a:ea typeface="Times New Roman" panose="02020603050405020304" pitchFamily="18" charset="0"/>
              </a:rPr>
              <a:t>HS tự liên hệ và kể về những việc đã làm được và sẽ tiếp tục làm gì sau khi học các bài học về chủ đề (ví dụ: chơi với em, nói được địa chỉ nhà, sử dụng kéo thành thạo, nhổ tóc sâu cho ông bà, tự sắp xếp đồ chơi và góc học tập của mình,...) từ đó hình thành và phát triển kĩ năng cần thiết cho bản thân.</a:t>
            </a:r>
            <a:endParaRPr lang="en-US"/>
          </a:p>
        </p:txBody>
      </p:sp>
      <p:sp>
        <p:nvSpPr>
          <p:cNvPr id="4" name="Slide Number Placeholder 3"/>
          <p:cNvSpPr>
            <a:spLocks noGrp="1"/>
          </p:cNvSpPr>
          <p:nvPr>
            <p:ph type="sldNum" sz="quarter" idx="5"/>
          </p:nvPr>
        </p:nvSpPr>
        <p:spPr/>
        <p:txBody>
          <a:bodyPr/>
          <a:lstStyle/>
          <a:p>
            <a:fld id="{2A8AD6B0-D12C-49E3-84EF-3863CFCC2EA4}" type="slidenum">
              <a:rPr lang="en-US" smtClean="0"/>
              <a:t>4</a:t>
            </a:fld>
            <a:endParaRPr lang="en-US"/>
          </a:p>
        </p:txBody>
      </p:sp>
    </p:spTree>
    <p:extLst>
      <p:ext uri="{BB962C8B-B14F-4D97-AF65-F5344CB8AC3E}">
        <p14:creationId xmlns:p14="http://schemas.microsoft.com/office/powerpoint/2010/main" val="1661857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HẠM DUYÊN 1 - 9Slide.vn">
            <a:extLst>
              <a:ext uri="{FF2B5EF4-FFF2-40B4-BE49-F238E27FC236}">
                <a16:creationId xmlns:a16="http://schemas.microsoft.com/office/drawing/2014/main" id="{25A6E7AC-77CD-92F8-FE10-4D08348AF74A}"/>
              </a:ext>
            </a:extLst>
          </p:cNvPr>
          <p:cNvSpPr/>
          <p:nvPr userDrawn="1"/>
        </p:nvSpPr>
        <p:spPr>
          <a:xfrm>
            <a:off x="0" y="0"/>
            <a:ext cx="12211050" cy="1744606"/>
          </a:xfrm>
          <a:custGeom>
            <a:avLst/>
            <a:gdLst>
              <a:gd name="connsiteX0" fmla="*/ 0 w 12192000"/>
              <a:gd name="connsiteY0" fmla="*/ 0 h 1371600"/>
              <a:gd name="connsiteX1" fmla="*/ 12192000 w 12192000"/>
              <a:gd name="connsiteY1" fmla="*/ 0 h 1371600"/>
              <a:gd name="connsiteX2" fmla="*/ 12192000 w 12192000"/>
              <a:gd name="connsiteY2" fmla="*/ 1371600 h 1371600"/>
              <a:gd name="connsiteX3" fmla="*/ 0 w 12192000"/>
              <a:gd name="connsiteY3" fmla="*/ 1371600 h 1371600"/>
              <a:gd name="connsiteX4" fmla="*/ 0 w 12192000"/>
              <a:gd name="connsiteY4" fmla="*/ 0 h 1371600"/>
              <a:gd name="connsiteX0" fmla="*/ 0 w 12192000"/>
              <a:gd name="connsiteY0" fmla="*/ 0 h 1371600"/>
              <a:gd name="connsiteX1" fmla="*/ 12192000 w 12192000"/>
              <a:gd name="connsiteY1" fmla="*/ 0 h 1371600"/>
              <a:gd name="connsiteX2" fmla="*/ 12192000 w 12192000"/>
              <a:gd name="connsiteY2" fmla="*/ 918927 h 1371600"/>
              <a:gd name="connsiteX3" fmla="*/ 0 w 12192000"/>
              <a:gd name="connsiteY3" fmla="*/ 1371600 h 1371600"/>
              <a:gd name="connsiteX4" fmla="*/ 0 w 12192000"/>
              <a:gd name="connsiteY4" fmla="*/ 0 h 1371600"/>
              <a:gd name="connsiteX0" fmla="*/ 0 w 12192000"/>
              <a:gd name="connsiteY0" fmla="*/ 0 h 1371600"/>
              <a:gd name="connsiteX1" fmla="*/ 12192000 w 12192000"/>
              <a:gd name="connsiteY1" fmla="*/ 0 h 1371600"/>
              <a:gd name="connsiteX2" fmla="*/ 12192000 w 12192000"/>
              <a:gd name="connsiteY2" fmla="*/ 918927 h 1371600"/>
              <a:gd name="connsiteX3" fmla="*/ 0 w 12192000"/>
              <a:gd name="connsiteY3" fmla="*/ 1371600 h 1371600"/>
              <a:gd name="connsiteX4" fmla="*/ 0 w 12192000"/>
              <a:gd name="connsiteY4" fmla="*/ 0 h 1371600"/>
              <a:gd name="connsiteX0" fmla="*/ 0 w 12192000"/>
              <a:gd name="connsiteY0" fmla="*/ 0 h 1072836"/>
              <a:gd name="connsiteX1" fmla="*/ 12192000 w 12192000"/>
              <a:gd name="connsiteY1" fmla="*/ 0 h 1072836"/>
              <a:gd name="connsiteX2" fmla="*/ 12192000 w 12192000"/>
              <a:gd name="connsiteY2" fmla="*/ 918927 h 1072836"/>
              <a:gd name="connsiteX3" fmla="*/ 0 w 12192000"/>
              <a:gd name="connsiteY3" fmla="*/ 1072836 h 1072836"/>
              <a:gd name="connsiteX4" fmla="*/ 0 w 12192000"/>
              <a:gd name="connsiteY4" fmla="*/ 0 h 1072836"/>
              <a:gd name="connsiteX0" fmla="*/ 0 w 12192000"/>
              <a:gd name="connsiteY0" fmla="*/ 0 h 1072836"/>
              <a:gd name="connsiteX1" fmla="*/ 12192000 w 12192000"/>
              <a:gd name="connsiteY1" fmla="*/ 0 h 1072836"/>
              <a:gd name="connsiteX2" fmla="*/ 12192000 w 12192000"/>
              <a:gd name="connsiteY2" fmla="*/ 918927 h 1072836"/>
              <a:gd name="connsiteX3" fmla="*/ 0 w 12192000"/>
              <a:gd name="connsiteY3" fmla="*/ 1072836 h 1072836"/>
              <a:gd name="connsiteX4" fmla="*/ 0 w 12192000"/>
              <a:gd name="connsiteY4" fmla="*/ 0 h 1072836"/>
              <a:gd name="connsiteX0" fmla="*/ 0 w 12192000"/>
              <a:gd name="connsiteY0" fmla="*/ 0 h 1444467"/>
              <a:gd name="connsiteX1" fmla="*/ 12192000 w 12192000"/>
              <a:gd name="connsiteY1" fmla="*/ 0 h 1444467"/>
              <a:gd name="connsiteX2" fmla="*/ 12192000 w 12192000"/>
              <a:gd name="connsiteY2" fmla="*/ 918927 h 1444467"/>
              <a:gd name="connsiteX3" fmla="*/ 0 w 12192000"/>
              <a:gd name="connsiteY3" fmla="*/ 1072836 h 1444467"/>
              <a:gd name="connsiteX4" fmla="*/ 0 w 12192000"/>
              <a:gd name="connsiteY4" fmla="*/ 0 h 1444467"/>
              <a:gd name="connsiteX0" fmla="*/ 0 w 12192000"/>
              <a:gd name="connsiteY0" fmla="*/ 0 h 1406180"/>
              <a:gd name="connsiteX1" fmla="*/ 12192000 w 12192000"/>
              <a:gd name="connsiteY1" fmla="*/ 0 h 1406180"/>
              <a:gd name="connsiteX2" fmla="*/ 12192000 w 12192000"/>
              <a:gd name="connsiteY2" fmla="*/ 656377 h 1406180"/>
              <a:gd name="connsiteX3" fmla="*/ 0 w 12192000"/>
              <a:gd name="connsiteY3" fmla="*/ 1072836 h 1406180"/>
              <a:gd name="connsiteX4" fmla="*/ 0 w 12192000"/>
              <a:gd name="connsiteY4" fmla="*/ 0 h 1406180"/>
              <a:gd name="connsiteX0" fmla="*/ 0 w 12192000"/>
              <a:gd name="connsiteY0" fmla="*/ 0 h 1438399"/>
              <a:gd name="connsiteX1" fmla="*/ 12192000 w 12192000"/>
              <a:gd name="connsiteY1" fmla="*/ 0 h 1438399"/>
              <a:gd name="connsiteX2" fmla="*/ 12182763 w 12192000"/>
              <a:gd name="connsiteY2" fmla="*/ 881055 h 1438399"/>
              <a:gd name="connsiteX3" fmla="*/ 0 w 12192000"/>
              <a:gd name="connsiteY3" fmla="*/ 1072836 h 1438399"/>
              <a:gd name="connsiteX4" fmla="*/ 0 w 12192000"/>
              <a:gd name="connsiteY4" fmla="*/ 0 h 1438399"/>
              <a:gd name="connsiteX0" fmla="*/ 0 w 12192000"/>
              <a:gd name="connsiteY0" fmla="*/ 0 h 1542902"/>
              <a:gd name="connsiteX1" fmla="*/ 12192000 w 12192000"/>
              <a:gd name="connsiteY1" fmla="*/ 0 h 1542902"/>
              <a:gd name="connsiteX2" fmla="*/ 12182763 w 12192000"/>
              <a:gd name="connsiteY2" fmla="*/ 881055 h 1542902"/>
              <a:gd name="connsiteX3" fmla="*/ 0 w 12192000"/>
              <a:gd name="connsiteY3" fmla="*/ 1072836 h 1542902"/>
              <a:gd name="connsiteX4" fmla="*/ 0 w 12192000"/>
              <a:gd name="connsiteY4" fmla="*/ 0 h 1542902"/>
              <a:gd name="connsiteX0" fmla="*/ 0 w 12192000"/>
              <a:gd name="connsiteY0" fmla="*/ 0 h 1644377"/>
              <a:gd name="connsiteX1" fmla="*/ 12192000 w 12192000"/>
              <a:gd name="connsiteY1" fmla="*/ 0 h 1644377"/>
              <a:gd name="connsiteX2" fmla="*/ 12170083 w 12192000"/>
              <a:gd name="connsiteY2" fmla="*/ 1221947 h 1644377"/>
              <a:gd name="connsiteX3" fmla="*/ 0 w 12192000"/>
              <a:gd name="connsiteY3" fmla="*/ 1072836 h 1644377"/>
              <a:gd name="connsiteX4" fmla="*/ 0 w 12192000"/>
              <a:gd name="connsiteY4" fmla="*/ 0 h 1644377"/>
              <a:gd name="connsiteX0" fmla="*/ 0 w 12192000"/>
              <a:gd name="connsiteY0" fmla="*/ 0 h 1550609"/>
              <a:gd name="connsiteX1" fmla="*/ 12192000 w 12192000"/>
              <a:gd name="connsiteY1" fmla="*/ 0 h 1550609"/>
              <a:gd name="connsiteX2" fmla="*/ 12170083 w 12192000"/>
              <a:gd name="connsiteY2" fmla="*/ 1221947 h 1550609"/>
              <a:gd name="connsiteX3" fmla="*/ 0 w 12192000"/>
              <a:gd name="connsiteY3" fmla="*/ 1072836 h 1550609"/>
              <a:gd name="connsiteX4" fmla="*/ 0 w 12192000"/>
              <a:gd name="connsiteY4" fmla="*/ 0 h 1550609"/>
              <a:gd name="connsiteX0" fmla="*/ 0 w 12192000"/>
              <a:gd name="connsiteY0" fmla="*/ 0 h 1531818"/>
              <a:gd name="connsiteX1" fmla="*/ 12192000 w 12192000"/>
              <a:gd name="connsiteY1" fmla="*/ 0 h 1531818"/>
              <a:gd name="connsiteX2" fmla="*/ 12170083 w 12192000"/>
              <a:gd name="connsiteY2" fmla="*/ 1221947 h 1531818"/>
              <a:gd name="connsiteX3" fmla="*/ 0 w 12192000"/>
              <a:gd name="connsiteY3" fmla="*/ 1072836 h 1531818"/>
              <a:gd name="connsiteX4" fmla="*/ 0 w 12192000"/>
              <a:gd name="connsiteY4" fmla="*/ 0 h 1531818"/>
              <a:gd name="connsiteX0" fmla="*/ 0 w 12192000"/>
              <a:gd name="connsiteY0" fmla="*/ 0 h 1463392"/>
              <a:gd name="connsiteX1" fmla="*/ 12192000 w 12192000"/>
              <a:gd name="connsiteY1" fmla="*/ 0 h 1463392"/>
              <a:gd name="connsiteX2" fmla="*/ 12179306 w 12192000"/>
              <a:gd name="connsiteY2" fmla="*/ 896550 h 1463392"/>
              <a:gd name="connsiteX3" fmla="*/ 0 w 12192000"/>
              <a:gd name="connsiteY3" fmla="*/ 1072836 h 1463392"/>
              <a:gd name="connsiteX4" fmla="*/ 0 w 12192000"/>
              <a:gd name="connsiteY4" fmla="*/ 0 h 1463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463392">
                <a:moveTo>
                  <a:pt x="0" y="0"/>
                </a:moveTo>
                <a:lnTo>
                  <a:pt x="12192000" y="0"/>
                </a:lnTo>
                <a:cubicBezTo>
                  <a:pt x="12192000" y="218792"/>
                  <a:pt x="12179306" y="677758"/>
                  <a:pt x="12179306" y="896550"/>
                </a:cubicBezTo>
                <a:cubicBezTo>
                  <a:pt x="5953090" y="644319"/>
                  <a:pt x="3665647" y="2144163"/>
                  <a:pt x="0" y="1072836"/>
                </a:cubicBezTo>
                <a:lnTo>
                  <a:pt x="0" y="0"/>
                </a:lnTo>
                <a:close/>
              </a:path>
            </a:pathLst>
          </a:custGeom>
          <a:solidFill>
            <a:srgbClr val="E9D9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HẠM DUYÊN 2 - 9Slide.vn">
            <a:extLst>
              <a:ext uri="{FF2B5EF4-FFF2-40B4-BE49-F238E27FC236}">
                <a16:creationId xmlns:a16="http://schemas.microsoft.com/office/drawing/2014/main" id="{6B5FA54A-4C48-2DF6-E200-DAB1F7863C93}"/>
              </a:ext>
            </a:extLst>
          </p:cNvPr>
          <p:cNvSpPr/>
          <p:nvPr userDrawn="1"/>
        </p:nvSpPr>
        <p:spPr>
          <a:xfrm>
            <a:off x="0" y="0"/>
            <a:ext cx="2311400" cy="1498600"/>
          </a:xfrm>
          <a:custGeom>
            <a:avLst/>
            <a:gdLst>
              <a:gd name="connsiteX0" fmla="*/ 0 w 2311400"/>
              <a:gd name="connsiteY0" fmla="*/ 0 h 1347459"/>
              <a:gd name="connsiteX1" fmla="*/ 2281572 w 2311400"/>
              <a:gd name="connsiteY1" fmla="*/ 0 h 1347459"/>
              <a:gd name="connsiteX2" fmla="*/ 2311400 w 2311400"/>
              <a:gd name="connsiteY2" fmla="*/ 209834 h 1347459"/>
              <a:gd name="connsiteX3" fmla="*/ 707219 w 2311400"/>
              <a:gd name="connsiteY3" fmla="*/ 1347459 h 1347459"/>
              <a:gd name="connsiteX4" fmla="*/ 82799 w 2311400"/>
              <a:gd name="connsiteY4" fmla="*/ 1258059 h 1347459"/>
              <a:gd name="connsiteX5" fmla="*/ 0 w 2311400"/>
              <a:gd name="connsiteY5" fmla="*/ 1226187 h 1347459"/>
              <a:gd name="connsiteX0" fmla="*/ 0 w 2311400"/>
              <a:gd name="connsiteY0" fmla="*/ 0 h 1461759"/>
              <a:gd name="connsiteX1" fmla="*/ 2281572 w 2311400"/>
              <a:gd name="connsiteY1" fmla="*/ 0 h 1461759"/>
              <a:gd name="connsiteX2" fmla="*/ 2311400 w 2311400"/>
              <a:gd name="connsiteY2" fmla="*/ 209834 h 1461759"/>
              <a:gd name="connsiteX3" fmla="*/ 935819 w 2311400"/>
              <a:gd name="connsiteY3" fmla="*/ 1461759 h 1461759"/>
              <a:gd name="connsiteX4" fmla="*/ 82799 w 2311400"/>
              <a:gd name="connsiteY4" fmla="*/ 1258059 h 1461759"/>
              <a:gd name="connsiteX5" fmla="*/ 0 w 2311400"/>
              <a:gd name="connsiteY5" fmla="*/ 1226187 h 1461759"/>
              <a:gd name="connsiteX6" fmla="*/ 0 w 2311400"/>
              <a:gd name="connsiteY6" fmla="*/ 0 h 146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1400" h="1461759">
                <a:moveTo>
                  <a:pt x="0" y="0"/>
                </a:moveTo>
                <a:lnTo>
                  <a:pt x="2281572" y="0"/>
                </a:lnTo>
                <a:lnTo>
                  <a:pt x="2311400" y="209834"/>
                </a:lnTo>
                <a:cubicBezTo>
                  <a:pt x="2311400" y="838127"/>
                  <a:pt x="1821785" y="1461759"/>
                  <a:pt x="935819" y="1461759"/>
                </a:cubicBezTo>
                <a:cubicBezTo>
                  <a:pt x="714328" y="1461759"/>
                  <a:pt x="274721" y="1315626"/>
                  <a:pt x="82799" y="1258059"/>
                </a:cubicBezTo>
                <a:lnTo>
                  <a:pt x="0" y="1226187"/>
                </a:lnTo>
                <a:lnTo>
                  <a:pt x="0" y="0"/>
                </a:lnTo>
                <a:close/>
              </a:path>
            </a:pathLst>
          </a:custGeom>
          <a:solidFill>
            <a:srgbClr val="B176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 name="PHẠM DUYÊN 5 - 9Slide.vn">
            <a:extLst>
              <a:ext uri="{FF2B5EF4-FFF2-40B4-BE49-F238E27FC236}">
                <a16:creationId xmlns:a16="http://schemas.microsoft.com/office/drawing/2014/main" id="{45C61563-899B-A396-947A-32797D8E2B66}"/>
              </a:ext>
            </a:extLst>
          </p:cNvPr>
          <p:cNvPicPr>
            <a:picLocks noChangeAspect="1"/>
          </p:cNvPicPr>
          <p:nvPr userDrawn="1"/>
        </p:nvPicPr>
        <p:blipFill>
          <a:blip r:embed="rId2"/>
          <a:srcRect l="16337" t="100000" r="25612" b="-2587"/>
          <a:stretch>
            <a:fillRect/>
          </a:stretch>
        </p:blipFill>
        <p:spPr>
          <a:xfrm>
            <a:off x="2143760" y="15042374"/>
            <a:ext cx="4263795" cy="212866"/>
          </a:xfrm>
          <a:custGeom>
            <a:avLst/>
            <a:gdLst>
              <a:gd name="connsiteX0" fmla="*/ 0 w 4263795"/>
              <a:gd name="connsiteY0" fmla="*/ 0 h 212866"/>
              <a:gd name="connsiteX1" fmla="*/ 4263795 w 4263795"/>
              <a:gd name="connsiteY1" fmla="*/ 0 h 212866"/>
              <a:gd name="connsiteX2" fmla="*/ 4263795 w 4263795"/>
              <a:gd name="connsiteY2" fmla="*/ 212866 h 212866"/>
              <a:gd name="connsiteX3" fmla="*/ 0 w 4263795"/>
              <a:gd name="connsiteY3" fmla="*/ 212866 h 212866"/>
              <a:gd name="connsiteX4" fmla="*/ 0 w 4263795"/>
              <a:gd name="connsiteY4" fmla="*/ 0 h 212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3795" h="212866">
                <a:moveTo>
                  <a:pt x="0" y="0"/>
                </a:moveTo>
                <a:lnTo>
                  <a:pt x="4263795" y="0"/>
                </a:lnTo>
                <a:lnTo>
                  <a:pt x="4263795" y="212866"/>
                </a:lnTo>
                <a:lnTo>
                  <a:pt x="0" y="212866"/>
                </a:lnTo>
                <a:lnTo>
                  <a:pt x="0" y="0"/>
                </a:lnTo>
                <a:close/>
              </a:path>
            </a:pathLst>
          </a:custGeom>
        </p:spPr>
      </p:pic>
      <p:pic>
        <p:nvPicPr>
          <p:cNvPr id="32" name="PHẠM DUYÊN 6 - 9Slide.vn">
            <a:extLst>
              <a:ext uri="{FF2B5EF4-FFF2-40B4-BE49-F238E27FC236}">
                <a16:creationId xmlns:a16="http://schemas.microsoft.com/office/drawing/2014/main" id="{252345B5-49A6-51A8-56C9-42D7962F5CC8}"/>
              </a:ext>
            </a:extLst>
          </p:cNvPr>
          <p:cNvPicPr>
            <a:picLocks noChangeAspect="1"/>
          </p:cNvPicPr>
          <p:nvPr userDrawn="1"/>
        </p:nvPicPr>
        <p:blipFill>
          <a:blip r:embed="rId2"/>
          <a:srcRect l="37813" t="87" r="40401" b="76765"/>
          <a:stretch>
            <a:fillRect/>
          </a:stretch>
        </p:blipFill>
        <p:spPr>
          <a:xfrm>
            <a:off x="10572750" y="-29028"/>
            <a:ext cx="1600200" cy="1905000"/>
          </a:xfrm>
          <a:custGeom>
            <a:avLst/>
            <a:gdLst>
              <a:gd name="connsiteX0" fmla="*/ 0 w 1600200"/>
              <a:gd name="connsiteY0" fmla="*/ 0 h 1905000"/>
              <a:gd name="connsiteX1" fmla="*/ 1600200 w 1600200"/>
              <a:gd name="connsiteY1" fmla="*/ 0 h 1905000"/>
              <a:gd name="connsiteX2" fmla="*/ 1600200 w 1600200"/>
              <a:gd name="connsiteY2" fmla="*/ 1905000 h 1905000"/>
              <a:gd name="connsiteX3" fmla="*/ 0 w 1600200"/>
              <a:gd name="connsiteY3" fmla="*/ 1905000 h 1905000"/>
              <a:gd name="connsiteX4" fmla="*/ 0 w 16002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0" h="1905000">
                <a:moveTo>
                  <a:pt x="0" y="0"/>
                </a:moveTo>
                <a:lnTo>
                  <a:pt x="1600200" y="0"/>
                </a:lnTo>
                <a:lnTo>
                  <a:pt x="1600200" y="1905000"/>
                </a:lnTo>
                <a:lnTo>
                  <a:pt x="0" y="1905000"/>
                </a:lnTo>
                <a:lnTo>
                  <a:pt x="0" y="0"/>
                </a:lnTo>
                <a:close/>
              </a:path>
            </a:pathLst>
          </a:custGeom>
        </p:spPr>
      </p:pic>
      <p:pic>
        <p:nvPicPr>
          <p:cNvPr id="33" name="PHẠM DUYÊN 7 - 9Slide.vn">
            <a:extLst>
              <a:ext uri="{FF2B5EF4-FFF2-40B4-BE49-F238E27FC236}">
                <a16:creationId xmlns:a16="http://schemas.microsoft.com/office/drawing/2014/main" id="{F790A858-9DD7-D4A9-1D2D-10391FA130EC}"/>
              </a:ext>
            </a:extLst>
          </p:cNvPr>
          <p:cNvPicPr>
            <a:picLocks noChangeAspect="1"/>
          </p:cNvPicPr>
          <p:nvPr userDrawn="1"/>
        </p:nvPicPr>
        <p:blipFill>
          <a:blip r:embed="rId2"/>
          <a:srcRect l="63749" t="5179" r="978" b="69821"/>
          <a:stretch>
            <a:fillRect/>
          </a:stretch>
        </p:blipFill>
        <p:spPr>
          <a:xfrm>
            <a:off x="959613" y="1792182"/>
            <a:ext cx="2014481" cy="1599735"/>
          </a:xfrm>
          <a:custGeom>
            <a:avLst/>
            <a:gdLst>
              <a:gd name="connsiteX0" fmla="*/ 0 w 2590800"/>
              <a:gd name="connsiteY0" fmla="*/ 0 h 2057400"/>
              <a:gd name="connsiteX1" fmla="*/ 2590800 w 2590800"/>
              <a:gd name="connsiteY1" fmla="*/ 0 h 2057400"/>
              <a:gd name="connsiteX2" fmla="*/ 2590800 w 2590800"/>
              <a:gd name="connsiteY2" fmla="*/ 2057400 h 2057400"/>
              <a:gd name="connsiteX3" fmla="*/ 0 w 2590800"/>
              <a:gd name="connsiteY3" fmla="*/ 2057400 h 2057400"/>
              <a:gd name="connsiteX4" fmla="*/ 0 w 2590800"/>
              <a:gd name="connsiteY4" fmla="*/ 0 h 20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057400">
                <a:moveTo>
                  <a:pt x="0" y="0"/>
                </a:moveTo>
                <a:lnTo>
                  <a:pt x="2590800" y="0"/>
                </a:lnTo>
                <a:lnTo>
                  <a:pt x="2590800" y="2057400"/>
                </a:lnTo>
                <a:lnTo>
                  <a:pt x="0" y="2057400"/>
                </a:lnTo>
                <a:lnTo>
                  <a:pt x="0" y="0"/>
                </a:lnTo>
                <a:close/>
              </a:path>
            </a:pathLst>
          </a:custGeom>
        </p:spPr>
      </p:pic>
      <p:pic>
        <p:nvPicPr>
          <p:cNvPr id="34" name="PHẠM DUYÊN 8 - 9Slide.vn">
            <a:extLst>
              <a:ext uri="{FF2B5EF4-FFF2-40B4-BE49-F238E27FC236}">
                <a16:creationId xmlns:a16="http://schemas.microsoft.com/office/drawing/2014/main" id="{C3B600C4-9826-1313-D334-0890D60F58B6}"/>
              </a:ext>
            </a:extLst>
          </p:cNvPr>
          <p:cNvPicPr>
            <a:picLocks noChangeAspect="1"/>
          </p:cNvPicPr>
          <p:nvPr userDrawn="1"/>
        </p:nvPicPr>
        <p:blipFill>
          <a:blip r:embed="rId2"/>
          <a:srcRect l="9283" t="25087" r="55444" b="49913"/>
          <a:stretch>
            <a:fillRect/>
          </a:stretch>
        </p:blipFill>
        <p:spPr>
          <a:xfrm>
            <a:off x="9482508" y="1925121"/>
            <a:ext cx="1828800" cy="1452282"/>
          </a:xfrm>
          <a:custGeom>
            <a:avLst/>
            <a:gdLst>
              <a:gd name="connsiteX0" fmla="*/ 0 w 2590800"/>
              <a:gd name="connsiteY0" fmla="*/ 0 h 2057400"/>
              <a:gd name="connsiteX1" fmla="*/ 2590800 w 2590800"/>
              <a:gd name="connsiteY1" fmla="*/ 0 h 2057400"/>
              <a:gd name="connsiteX2" fmla="*/ 2590800 w 2590800"/>
              <a:gd name="connsiteY2" fmla="*/ 2057400 h 2057400"/>
              <a:gd name="connsiteX3" fmla="*/ 0 w 2590800"/>
              <a:gd name="connsiteY3" fmla="*/ 2057400 h 2057400"/>
              <a:gd name="connsiteX4" fmla="*/ 0 w 2590800"/>
              <a:gd name="connsiteY4" fmla="*/ 0 h 20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057400">
                <a:moveTo>
                  <a:pt x="0" y="0"/>
                </a:moveTo>
                <a:lnTo>
                  <a:pt x="2590800" y="0"/>
                </a:lnTo>
                <a:lnTo>
                  <a:pt x="2590800" y="2057400"/>
                </a:lnTo>
                <a:lnTo>
                  <a:pt x="0" y="2057400"/>
                </a:lnTo>
                <a:lnTo>
                  <a:pt x="0" y="0"/>
                </a:lnTo>
                <a:close/>
              </a:path>
            </a:pathLst>
          </a:custGeom>
        </p:spPr>
      </p:pic>
      <p:pic>
        <p:nvPicPr>
          <p:cNvPr id="35" name="PHẠM DUYÊN 9 - 9Slide.vn">
            <a:extLst>
              <a:ext uri="{FF2B5EF4-FFF2-40B4-BE49-F238E27FC236}">
                <a16:creationId xmlns:a16="http://schemas.microsoft.com/office/drawing/2014/main" id="{8F3B6804-02A3-2E29-9959-0B5E50FBF6EF}"/>
              </a:ext>
            </a:extLst>
          </p:cNvPr>
          <p:cNvPicPr>
            <a:picLocks noChangeAspect="1"/>
          </p:cNvPicPr>
          <p:nvPr userDrawn="1"/>
        </p:nvPicPr>
        <p:blipFill>
          <a:blip r:embed="rId2"/>
          <a:srcRect t="54716" r="83974" b="11487"/>
          <a:stretch>
            <a:fillRect/>
          </a:stretch>
        </p:blipFill>
        <p:spPr>
          <a:xfrm>
            <a:off x="11014887" y="4130638"/>
            <a:ext cx="1177113" cy="2781300"/>
          </a:xfrm>
          <a:custGeom>
            <a:avLst/>
            <a:gdLst>
              <a:gd name="connsiteX0" fmla="*/ 0 w 1177113"/>
              <a:gd name="connsiteY0" fmla="*/ 0 h 2781300"/>
              <a:gd name="connsiteX1" fmla="*/ 1177113 w 1177113"/>
              <a:gd name="connsiteY1" fmla="*/ 0 h 2781300"/>
              <a:gd name="connsiteX2" fmla="*/ 1177113 w 1177113"/>
              <a:gd name="connsiteY2" fmla="*/ 2781300 h 2781300"/>
              <a:gd name="connsiteX3" fmla="*/ 0 w 1177113"/>
              <a:gd name="connsiteY3" fmla="*/ 2781300 h 2781300"/>
              <a:gd name="connsiteX4" fmla="*/ 0 w 1177113"/>
              <a:gd name="connsiteY4" fmla="*/ 0 h 278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113" h="2781300">
                <a:moveTo>
                  <a:pt x="0" y="0"/>
                </a:moveTo>
                <a:lnTo>
                  <a:pt x="1177113" y="0"/>
                </a:lnTo>
                <a:lnTo>
                  <a:pt x="1177113" y="2781300"/>
                </a:lnTo>
                <a:lnTo>
                  <a:pt x="0" y="2781300"/>
                </a:lnTo>
                <a:lnTo>
                  <a:pt x="0" y="0"/>
                </a:lnTo>
                <a:close/>
              </a:path>
            </a:pathLst>
          </a:custGeom>
        </p:spPr>
      </p:pic>
      <p:pic>
        <p:nvPicPr>
          <p:cNvPr id="36" name="PHẠM DUYÊN 10 - 9Slide.vn">
            <a:extLst>
              <a:ext uri="{FF2B5EF4-FFF2-40B4-BE49-F238E27FC236}">
                <a16:creationId xmlns:a16="http://schemas.microsoft.com/office/drawing/2014/main" id="{2D9C9526-CBFD-440D-EAFD-01A33D20CE09}"/>
              </a:ext>
            </a:extLst>
          </p:cNvPr>
          <p:cNvPicPr>
            <a:picLocks noChangeAspect="1"/>
          </p:cNvPicPr>
          <p:nvPr userDrawn="1"/>
        </p:nvPicPr>
        <p:blipFill>
          <a:blip r:embed="rId2"/>
          <a:srcRect l="18620" t="54716" r="24574" b="11419"/>
          <a:stretch>
            <a:fillRect/>
          </a:stretch>
        </p:blipFill>
        <p:spPr>
          <a:xfrm>
            <a:off x="316917" y="4038600"/>
            <a:ext cx="3299872" cy="2204188"/>
          </a:xfrm>
          <a:custGeom>
            <a:avLst/>
            <a:gdLst>
              <a:gd name="connsiteX0" fmla="*/ 0 w 4172355"/>
              <a:gd name="connsiteY0" fmla="*/ 0 h 2786974"/>
              <a:gd name="connsiteX1" fmla="*/ 4172355 w 4172355"/>
              <a:gd name="connsiteY1" fmla="*/ 0 h 2786974"/>
              <a:gd name="connsiteX2" fmla="*/ 4172355 w 4172355"/>
              <a:gd name="connsiteY2" fmla="*/ 2786974 h 2786974"/>
              <a:gd name="connsiteX3" fmla="*/ 0 w 4172355"/>
              <a:gd name="connsiteY3" fmla="*/ 2786974 h 2786974"/>
              <a:gd name="connsiteX4" fmla="*/ 0 w 4172355"/>
              <a:gd name="connsiteY4" fmla="*/ 0 h 2786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355" h="2786974">
                <a:moveTo>
                  <a:pt x="0" y="0"/>
                </a:moveTo>
                <a:lnTo>
                  <a:pt x="4172355" y="0"/>
                </a:lnTo>
                <a:lnTo>
                  <a:pt x="4172355" y="2786974"/>
                </a:lnTo>
                <a:lnTo>
                  <a:pt x="0" y="2786974"/>
                </a:lnTo>
                <a:lnTo>
                  <a:pt x="0" y="0"/>
                </a:lnTo>
                <a:close/>
              </a:path>
            </a:pathLst>
          </a:custGeom>
        </p:spPr>
      </p:pic>
      <p:pic>
        <p:nvPicPr>
          <p:cNvPr id="37" name="PHẠM DUYÊN 11 - 9Slide.vn">
            <a:extLst>
              <a:ext uri="{FF2B5EF4-FFF2-40B4-BE49-F238E27FC236}">
                <a16:creationId xmlns:a16="http://schemas.microsoft.com/office/drawing/2014/main" id="{16BAE51A-9DD9-C3CF-72D6-AA5305729BAE}"/>
              </a:ext>
            </a:extLst>
          </p:cNvPr>
          <p:cNvPicPr>
            <a:picLocks noChangeAspect="1"/>
          </p:cNvPicPr>
          <p:nvPr userDrawn="1"/>
        </p:nvPicPr>
        <p:blipFill>
          <a:blip r:embed="rId2"/>
          <a:srcRect l="77479" t="60922" b="2790"/>
          <a:stretch>
            <a:fillRect/>
          </a:stretch>
        </p:blipFill>
        <p:spPr>
          <a:xfrm>
            <a:off x="3539669" y="4788366"/>
            <a:ext cx="1146632" cy="2070092"/>
          </a:xfrm>
          <a:custGeom>
            <a:avLst/>
            <a:gdLst>
              <a:gd name="connsiteX0" fmla="*/ 0 w 1654171"/>
              <a:gd name="connsiteY0" fmla="*/ 0 h 2986392"/>
              <a:gd name="connsiteX1" fmla="*/ 1654171 w 1654171"/>
              <a:gd name="connsiteY1" fmla="*/ 0 h 2986392"/>
              <a:gd name="connsiteX2" fmla="*/ 1654171 w 1654171"/>
              <a:gd name="connsiteY2" fmla="*/ 2986392 h 2986392"/>
              <a:gd name="connsiteX3" fmla="*/ 0 w 1654171"/>
              <a:gd name="connsiteY3" fmla="*/ 2986392 h 2986392"/>
              <a:gd name="connsiteX4" fmla="*/ 0 w 1654171"/>
              <a:gd name="connsiteY4" fmla="*/ 0 h 2986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171" h="2986392">
                <a:moveTo>
                  <a:pt x="0" y="0"/>
                </a:moveTo>
                <a:lnTo>
                  <a:pt x="1654171" y="0"/>
                </a:lnTo>
                <a:lnTo>
                  <a:pt x="1654171" y="2986392"/>
                </a:lnTo>
                <a:lnTo>
                  <a:pt x="0" y="2986392"/>
                </a:lnTo>
                <a:lnTo>
                  <a:pt x="0" y="0"/>
                </a:lnTo>
                <a:close/>
              </a:path>
            </a:pathLst>
          </a:custGeom>
        </p:spPr>
      </p:pic>
      <p:pic>
        <p:nvPicPr>
          <p:cNvPr id="38" name="PHẠM DUYÊN 12 - 9Slide.vn">
            <a:extLst>
              <a:ext uri="{FF2B5EF4-FFF2-40B4-BE49-F238E27FC236}">
                <a16:creationId xmlns:a16="http://schemas.microsoft.com/office/drawing/2014/main" id="{B69EBF01-E542-A909-7460-FEF0B0E76FF8}"/>
              </a:ext>
            </a:extLst>
          </p:cNvPr>
          <p:cNvPicPr>
            <a:picLocks noChangeAspect="1"/>
          </p:cNvPicPr>
          <p:nvPr userDrawn="1"/>
        </p:nvPicPr>
        <p:blipFill>
          <a:blip r:embed="rId2"/>
          <a:srcRect l="16337" t="89068" r="25612"/>
          <a:stretch>
            <a:fillRect/>
          </a:stretch>
        </p:blipFill>
        <p:spPr>
          <a:xfrm>
            <a:off x="326615" y="6181330"/>
            <a:ext cx="3056760" cy="644972"/>
          </a:xfrm>
          <a:custGeom>
            <a:avLst/>
            <a:gdLst>
              <a:gd name="connsiteX0" fmla="*/ 0 w 4263795"/>
              <a:gd name="connsiteY0" fmla="*/ 0 h 899654"/>
              <a:gd name="connsiteX1" fmla="*/ 4263795 w 4263795"/>
              <a:gd name="connsiteY1" fmla="*/ 0 h 899654"/>
              <a:gd name="connsiteX2" fmla="*/ 4263795 w 4263795"/>
              <a:gd name="connsiteY2" fmla="*/ 899654 h 899654"/>
              <a:gd name="connsiteX3" fmla="*/ 0 w 4263795"/>
              <a:gd name="connsiteY3" fmla="*/ 899654 h 899654"/>
              <a:gd name="connsiteX4" fmla="*/ 0 w 4263795"/>
              <a:gd name="connsiteY4" fmla="*/ 0 h 899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3795" h="899654">
                <a:moveTo>
                  <a:pt x="0" y="0"/>
                </a:moveTo>
                <a:lnTo>
                  <a:pt x="4263795" y="0"/>
                </a:lnTo>
                <a:lnTo>
                  <a:pt x="4263795" y="899654"/>
                </a:lnTo>
                <a:lnTo>
                  <a:pt x="0" y="899654"/>
                </a:lnTo>
                <a:lnTo>
                  <a:pt x="0" y="0"/>
                </a:lnTo>
                <a:close/>
              </a:path>
            </a:pathLst>
          </a:custGeom>
        </p:spPr>
      </p:pic>
    </p:spTree>
    <p:extLst>
      <p:ext uri="{BB962C8B-B14F-4D97-AF65-F5344CB8AC3E}">
        <p14:creationId xmlns:p14="http://schemas.microsoft.com/office/powerpoint/2010/main" val="1356976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bg>
      <p:bgPr>
        <a:gradFill>
          <a:gsLst>
            <a:gs pos="68000">
              <a:schemeClr val="bg1"/>
            </a:gs>
            <a:gs pos="89000">
              <a:srgbClr val="B5CADF"/>
            </a:gs>
            <a:gs pos="22000">
              <a:srgbClr val="E5EBFB"/>
            </a:gs>
          </a:gsLst>
          <a:lin ang="5400000" scaled="1"/>
        </a:gradFill>
        <a:effectLst/>
      </p:bgPr>
    </p:bg>
    <p:spTree>
      <p:nvGrpSpPr>
        <p:cNvPr id="1" name=""/>
        <p:cNvGrpSpPr/>
        <p:nvPr/>
      </p:nvGrpSpPr>
      <p:grpSpPr>
        <a:xfrm>
          <a:off x="0" y="0"/>
          <a:ext cx="0" cy="0"/>
          <a:chOff x="0" y="0"/>
          <a:chExt cx="0" cy="0"/>
        </a:xfrm>
      </p:grpSpPr>
      <p:sp>
        <p:nvSpPr>
          <p:cNvPr id="6" name="PHẠM DUYÊN 1 - 9Slide.vn">
            <a:extLst>
              <a:ext uri="{FF2B5EF4-FFF2-40B4-BE49-F238E27FC236}">
                <a16:creationId xmlns:a16="http://schemas.microsoft.com/office/drawing/2014/main" id="{5278E61D-739D-EC38-AF7C-995A768A8613}"/>
              </a:ext>
            </a:extLst>
          </p:cNvPr>
          <p:cNvSpPr/>
          <p:nvPr userDrawn="1"/>
        </p:nvSpPr>
        <p:spPr>
          <a:xfrm>
            <a:off x="319314" y="295243"/>
            <a:ext cx="11553372" cy="6267514"/>
          </a:xfrm>
          <a:prstGeom prst="roundRect">
            <a:avLst>
              <a:gd name="adj" fmla="val 5278"/>
            </a:avLst>
          </a:prstGeom>
          <a:gradFill>
            <a:gsLst>
              <a:gs pos="61000">
                <a:schemeClr val="bg1"/>
              </a:gs>
              <a:gs pos="89000">
                <a:srgbClr val="E1EBEB"/>
              </a:gs>
            </a:gsLst>
            <a:lin ang="5400000" scaled="1"/>
          </a:gradFill>
          <a:ln w="73025" cmpd="thickThin">
            <a:solidFill>
              <a:srgbClr val="C6CB6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3" name="PHẠM DUYÊN 2 - 9Slide.vn">
            <a:extLst>
              <a:ext uri="{FF2B5EF4-FFF2-40B4-BE49-F238E27FC236}">
                <a16:creationId xmlns:a16="http://schemas.microsoft.com/office/drawing/2014/main" id="{7D2B8787-43A0-EF1B-0484-3E907C9ACF4B}"/>
              </a:ext>
            </a:extLst>
          </p:cNvPr>
          <p:cNvPicPr>
            <a:picLocks noChangeAspect="1"/>
          </p:cNvPicPr>
          <p:nvPr userDrawn="1"/>
        </p:nvPicPr>
        <p:blipFill>
          <a:blip r:embed="rId2"/>
          <a:srcRect l="37813" t="87" r="40401" b="76765"/>
          <a:stretch>
            <a:fillRect/>
          </a:stretch>
        </p:blipFill>
        <p:spPr>
          <a:xfrm>
            <a:off x="10572750" y="-29028"/>
            <a:ext cx="1600200" cy="1905000"/>
          </a:xfrm>
          <a:custGeom>
            <a:avLst/>
            <a:gdLst>
              <a:gd name="connsiteX0" fmla="*/ 0 w 1600200"/>
              <a:gd name="connsiteY0" fmla="*/ 0 h 1905000"/>
              <a:gd name="connsiteX1" fmla="*/ 1600200 w 1600200"/>
              <a:gd name="connsiteY1" fmla="*/ 0 h 1905000"/>
              <a:gd name="connsiteX2" fmla="*/ 1600200 w 1600200"/>
              <a:gd name="connsiteY2" fmla="*/ 1905000 h 1905000"/>
              <a:gd name="connsiteX3" fmla="*/ 0 w 1600200"/>
              <a:gd name="connsiteY3" fmla="*/ 1905000 h 1905000"/>
              <a:gd name="connsiteX4" fmla="*/ 0 w 16002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0" h="1905000">
                <a:moveTo>
                  <a:pt x="0" y="0"/>
                </a:moveTo>
                <a:lnTo>
                  <a:pt x="1600200" y="0"/>
                </a:lnTo>
                <a:lnTo>
                  <a:pt x="1600200" y="1905000"/>
                </a:lnTo>
                <a:lnTo>
                  <a:pt x="0" y="1905000"/>
                </a:lnTo>
                <a:lnTo>
                  <a:pt x="0" y="0"/>
                </a:lnTo>
                <a:close/>
              </a:path>
            </a:pathLst>
          </a:custGeom>
        </p:spPr>
      </p:pic>
      <p:pic>
        <p:nvPicPr>
          <p:cNvPr id="4" name="PHẠM DUYÊN 3 - 9Slide.vn">
            <a:extLst>
              <a:ext uri="{FF2B5EF4-FFF2-40B4-BE49-F238E27FC236}">
                <a16:creationId xmlns:a16="http://schemas.microsoft.com/office/drawing/2014/main" id="{668E6B05-AAEE-C822-27F0-D60B63162499}"/>
              </a:ext>
            </a:extLst>
          </p:cNvPr>
          <p:cNvPicPr>
            <a:picLocks noChangeAspect="1"/>
          </p:cNvPicPr>
          <p:nvPr userDrawn="1"/>
        </p:nvPicPr>
        <p:blipFill>
          <a:blip r:embed="rId2"/>
          <a:srcRect l="37813" t="87" r="40401" b="76765"/>
          <a:stretch>
            <a:fillRect/>
          </a:stretch>
        </p:blipFill>
        <p:spPr>
          <a:xfrm>
            <a:off x="10572750" y="-29028"/>
            <a:ext cx="1600200" cy="1905000"/>
          </a:xfrm>
          <a:custGeom>
            <a:avLst/>
            <a:gdLst>
              <a:gd name="connsiteX0" fmla="*/ 0 w 1600200"/>
              <a:gd name="connsiteY0" fmla="*/ 0 h 1905000"/>
              <a:gd name="connsiteX1" fmla="*/ 1600200 w 1600200"/>
              <a:gd name="connsiteY1" fmla="*/ 0 h 1905000"/>
              <a:gd name="connsiteX2" fmla="*/ 1600200 w 1600200"/>
              <a:gd name="connsiteY2" fmla="*/ 1905000 h 1905000"/>
              <a:gd name="connsiteX3" fmla="*/ 0 w 1600200"/>
              <a:gd name="connsiteY3" fmla="*/ 1905000 h 1905000"/>
              <a:gd name="connsiteX4" fmla="*/ 0 w 16002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0" h="1905000">
                <a:moveTo>
                  <a:pt x="0" y="0"/>
                </a:moveTo>
                <a:lnTo>
                  <a:pt x="1600200" y="0"/>
                </a:lnTo>
                <a:lnTo>
                  <a:pt x="1600200" y="1905000"/>
                </a:lnTo>
                <a:lnTo>
                  <a:pt x="0" y="1905000"/>
                </a:lnTo>
                <a:lnTo>
                  <a:pt x="0" y="0"/>
                </a:lnTo>
                <a:close/>
              </a:path>
            </a:pathLst>
          </a:custGeom>
        </p:spPr>
      </p:pic>
      <p:pic>
        <p:nvPicPr>
          <p:cNvPr id="8" name="PHẠM DUYÊN 4 - 9Slide.vn">
            <a:extLst>
              <a:ext uri="{FF2B5EF4-FFF2-40B4-BE49-F238E27FC236}">
                <a16:creationId xmlns:a16="http://schemas.microsoft.com/office/drawing/2014/main" id="{CAEE38DF-88B8-254C-1C7E-8C4C19432E07}"/>
              </a:ext>
            </a:extLst>
          </p:cNvPr>
          <p:cNvPicPr>
            <a:picLocks noChangeAspect="1"/>
          </p:cNvPicPr>
          <p:nvPr userDrawn="1"/>
        </p:nvPicPr>
        <p:blipFill>
          <a:blip r:embed="rId2"/>
          <a:srcRect t="54716" r="83974" b="11487"/>
          <a:stretch>
            <a:fillRect/>
          </a:stretch>
        </p:blipFill>
        <p:spPr>
          <a:xfrm>
            <a:off x="10914743" y="4866619"/>
            <a:ext cx="855085" cy="2020409"/>
          </a:xfrm>
          <a:custGeom>
            <a:avLst/>
            <a:gdLst>
              <a:gd name="connsiteX0" fmla="*/ 0 w 1177113"/>
              <a:gd name="connsiteY0" fmla="*/ 0 h 2781300"/>
              <a:gd name="connsiteX1" fmla="*/ 1177113 w 1177113"/>
              <a:gd name="connsiteY1" fmla="*/ 0 h 2781300"/>
              <a:gd name="connsiteX2" fmla="*/ 1177113 w 1177113"/>
              <a:gd name="connsiteY2" fmla="*/ 2781300 h 2781300"/>
              <a:gd name="connsiteX3" fmla="*/ 0 w 1177113"/>
              <a:gd name="connsiteY3" fmla="*/ 2781300 h 2781300"/>
              <a:gd name="connsiteX4" fmla="*/ 0 w 1177113"/>
              <a:gd name="connsiteY4" fmla="*/ 0 h 278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113" h="2781300">
                <a:moveTo>
                  <a:pt x="0" y="0"/>
                </a:moveTo>
                <a:lnTo>
                  <a:pt x="1177113" y="0"/>
                </a:lnTo>
                <a:lnTo>
                  <a:pt x="1177113" y="2781300"/>
                </a:lnTo>
                <a:lnTo>
                  <a:pt x="0" y="2781300"/>
                </a:lnTo>
                <a:lnTo>
                  <a:pt x="0" y="0"/>
                </a:lnTo>
                <a:close/>
              </a:path>
            </a:pathLst>
          </a:custGeom>
        </p:spPr>
      </p:pic>
      <p:pic>
        <p:nvPicPr>
          <p:cNvPr id="12" name="PHẠM DUYÊN 5 - 9Slide.vn">
            <a:extLst>
              <a:ext uri="{FF2B5EF4-FFF2-40B4-BE49-F238E27FC236}">
                <a16:creationId xmlns:a16="http://schemas.microsoft.com/office/drawing/2014/main" id="{2B937ED4-C039-1E80-C1E6-D57E94A920AB}"/>
              </a:ext>
            </a:extLst>
          </p:cNvPr>
          <p:cNvPicPr>
            <a:picLocks noChangeAspect="1"/>
          </p:cNvPicPr>
          <p:nvPr userDrawn="1"/>
        </p:nvPicPr>
        <p:blipFill>
          <a:blip r:embed="rId2"/>
          <a:srcRect l="16337" t="89068" r="25612"/>
          <a:stretch>
            <a:fillRect/>
          </a:stretch>
        </p:blipFill>
        <p:spPr>
          <a:xfrm flipH="1">
            <a:off x="50400" y="6162110"/>
            <a:ext cx="3315276" cy="699518"/>
          </a:xfrm>
          <a:custGeom>
            <a:avLst/>
            <a:gdLst>
              <a:gd name="connsiteX0" fmla="*/ 0 w 4263795"/>
              <a:gd name="connsiteY0" fmla="*/ 0 h 899654"/>
              <a:gd name="connsiteX1" fmla="*/ 4263795 w 4263795"/>
              <a:gd name="connsiteY1" fmla="*/ 0 h 899654"/>
              <a:gd name="connsiteX2" fmla="*/ 4263795 w 4263795"/>
              <a:gd name="connsiteY2" fmla="*/ 899654 h 899654"/>
              <a:gd name="connsiteX3" fmla="*/ 0 w 4263795"/>
              <a:gd name="connsiteY3" fmla="*/ 899654 h 899654"/>
              <a:gd name="connsiteX4" fmla="*/ 0 w 4263795"/>
              <a:gd name="connsiteY4" fmla="*/ 0 h 899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3795" h="899654">
                <a:moveTo>
                  <a:pt x="0" y="0"/>
                </a:moveTo>
                <a:lnTo>
                  <a:pt x="4263795" y="0"/>
                </a:lnTo>
                <a:lnTo>
                  <a:pt x="4263795" y="899654"/>
                </a:lnTo>
                <a:lnTo>
                  <a:pt x="0" y="899654"/>
                </a:lnTo>
                <a:lnTo>
                  <a:pt x="0" y="0"/>
                </a:lnTo>
                <a:close/>
              </a:path>
            </a:pathLst>
          </a:custGeom>
        </p:spPr>
      </p:pic>
      <p:pic>
        <p:nvPicPr>
          <p:cNvPr id="10" name="PHẠM DUYÊN 6 - 9Slide.vn">
            <a:extLst>
              <a:ext uri="{FF2B5EF4-FFF2-40B4-BE49-F238E27FC236}">
                <a16:creationId xmlns:a16="http://schemas.microsoft.com/office/drawing/2014/main" id="{96968DFE-7E1B-1F6B-1EEC-1571258C996C}"/>
              </a:ext>
            </a:extLst>
          </p:cNvPr>
          <p:cNvPicPr>
            <a:picLocks noChangeAspect="1"/>
          </p:cNvPicPr>
          <p:nvPr userDrawn="1"/>
        </p:nvPicPr>
        <p:blipFill>
          <a:blip r:embed="rId2"/>
          <a:srcRect l="77479" t="60922" b="2790"/>
          <a:stretch>
            <a:fillRect/>
          </a:stretch>
        </p:blipFill>
        <p:spPr>
          <a:xfrm flipH="1">
            <a:off x="454104" y="4409687"/>
            <a:ext cx="1360182" cy="2455632"/>
          </a:xfrm>
          <a:custGeom>
            <a:avLst/>
            <a:gdLst>
              <a:gd name="connsiteX0" fmla="*/ 0 w 1654171"/>
              <a:gd name="connsiteY0" fmla="*/ 0 h 2986392"/>
              <a:gd name="connsiteX1" fmla="*/ 1654171 w 1654171"/>
              <a:gd name="connsiteY1" fmla="*/ 0 h 2986392"/>
              <a:gd name="connsiteX2" fmla="*/ 1654171 w 1654171"/>
              <a:gd name="connsiteY2" fmla="*/ 2986392 h 2986392"/>
              <a:gd name="connsiteX3" fmla="*/ 0 w 1654171"/>
              <a:gd name="connsiteY3" fmla="*/ 2986392 h 2986392"/>
              <a:gd name="connsiteX4" fmla="*/ 0 w 1654171"/>
              <a:gd name="connsiteY4" fmla="*/ 0 h 2986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171" h="2986392">
                <a:moveTo>
                  <a:pt x="0" y="0"/>
                </a:moveTo>
                <a:lnTo>
                  <a:pt x="1654171" y="0"/>
                </a:lnTo>
                <a:lnTo>
                  <a:pt x="1654171" y="2986392"/>
                </a:lnTo>
                <a:lnTo>
                  <a:pt x="0" y="2986392"/>
                </a:lnTo>
                <a:lnTo>
                  <a:pt x="0" y="0"/>
                </a:lnTo>
                <a:close/>
              </a:path>
            </a:pathLst>
          </a:custGeom>
        </p:spPr>
      </p:pic>
    </p:spTree>
    <p:extLst>
      <p:ext uri="{BB962C8B-B14F-4D97-AF65-F5344CB8AC3E}">
        <p14:creationId xmlns:p14="http://schemas.microsoft.com/office/powerpoint/2010/main" val="3818379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HẠM DUYÊN 1 - 9Slide.vn">
            <a:extLst>
              <a:ext uri="{FF2B5EF4-FFF2-40B4-BE49-F238E27FC236}">
                <a16:creationId xmlns:a16="http://schemas.microsoft.com/office/drawing/2014/main" id="{20AF60C0-8595-35EC-3417-7AFED58D28AD}"/>
              </a:ext>
            </a:extLst>
          </p:cNvPr>
          <p:cNvPicPr>
            <a:picLocks noChangeAspect="1"/>
          </p:cNvPicPr>
          <p:nvPr userDrawn="1"/>
        </p:nvPicPr>
        <p:blipFill>
          <a:blip r:embed="rId2"/>
          <a:srcRect l="16337" t="89068" r="25612"/>
          <a:stretch>
            <a:fillRect/>
          </a:stretch>
        </p:blipFill>
        <p:spPr>
          <a:xfrm flipH="1">
            <a:off x="64914" y="6234682"/>
            <a:ext cx="3315276" cy="699518"/>
          </a:xfrm>
          <a:custGeom>
            <a:avLst/>
            <a:gdLst>
              <a:gd name="connsiteX0" fmla="*/ 0 w 4263795"/>
              <a:gd name="connsiteY0" fmla="*/ 0 h 899654"/>
              <a:gd name="connsiteX1" fmla="*/ 4263795 w 4263795"/>
              <a:gd name="connsiteY1" fmla="*/ 0 h 899654"/>
              <a:gd name="connsiteX2" fmla="*/ 4263795 w 4263795"/>
              <a:gd name="connsiteY2" fmla="*/ 899654 h 899654"/>
              <a:gd name="connsiteX3" fmla="*/ 0 w 4263795"/>
              <a:gd name="connsiteY3" fmla="*/ 899654 h 899654"/>
              <a:gd name="connsiteX4" fmla="*/ 0 w 4263795"/>
              <a:gd name="connsiteY4" fmla="*/ 0 h 899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3795" h="899654">
                <a:moveTo>
                  <a:pt x="0" y="0"/>
                </a:moveTo>
                <a:lnTo>
                  <a:pt x="4263795" y="0"/>
                </a:lnTo>
                <a:lnTo>
                  <a:pt x="4263795" y="899654"/>
                </a:lnTo>
                <a:lnTo>
                  <a:pt x="0" y="899654"/>
                </a:lnTo>
                <a:lnTo>
                  <a:pt x="0" y="0"/>
                </a:lnTo>
                <a:close/>
              </a:path>
            </a:pathLst>
          </a:custGeom>
        </p:spPr>
      </p:pic>
      <p:sp>
        <p:nvSpPr>
          <p:cNvPr id="3" name="PHẠM DUYÊN 2 - 9Slide.vn">
            <a:extLst>
              <a:ext uri="{FF2B5EF4-FFF2-40B4-BE49-F238E27FC236}">
                <a16:creationId xmlns:a16="http://schemas.microsoft.com/office/drawing/2014/main" id="{BAF170CD-EEB8-5E48-4A80-15FC01534757}"/>
              </a:ext>
            </a:extLst>
          </p:cNvPr>
          <p:cNvSpPr/>
          <p:nvPr userDrawn="1"/>
        </p:nvSpPr>
        <p:spPr>
          <a:xfrm>
            <a:off x="319314" y="295243"/>
            <a:ext cx="11553372" cy="6267514"/>
          </a:xfrm>
          <a:prstGeom prst="roundRect">
            <a:avLst>
              <a:gd name="adj" fmla="val 5278"/>
            </a:avLst>
          </a:prstGeom>
          <a:gradFill>
            <a:gsLst>
              <a:gs pos="61000">
                <a:schemeClr val="bg1"/>
              </a:gs>
              <a:gs pos="89000">
                <a:srgbClr val="E1EBEB"/>
              </a:gs>
            </a:gsLst>
            <a:lin ang="5400000" scaled="1"/>
          </a:gradFill>
          <a:ln w="73025" cmpd="thickThin">
            <a:solidFill>
              <a:srgbClr val="C6CB6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 name="PHẠM DUYÊN 3 - 9Slide.vn">
            <a:extLst>
              <a:ext uri="{FF2B5EF4-FFF2-40B4-BE49-F238E27FC236}">
                <a16:creationId xmlns:a16="http://schemas.microsoft.com/office/drawing/2014/main" id="{3DBCB2D0-7E41-4C2C-A2D2-B28E39BF2DE3}"/>
              </a:ext>
            </a:extLst>
          </p:cNvPr>
          <p:cNvPicPr>
            <a:picLocks noChangeAspect="1"/>
          </p:cNvPicPr>
          <p:nvPr userDrawn="1"/>
        </p:nvPicPr>
        <p:blipFill>
          <a:blip r:embed="rId2"/>
          <a:srcRect t="54716" r="83974" b="11487"/>
          <a:stretch>
            <a:fillRect/>
          </a:stretch>
        </p:blipFill>
        <p:spPr>
          <a:xfrm>
            <a:off x="11221475" y="5308600"/>
            <a:ext cx="662653" cy="1565728"/>
          </a:xfrm>
          <a:custGeom>
            <a:avLst/>
            <a:gdLst>
              <a:gd name="connsiteX0" fmla="*/ 0 w 1177113"/>
              <a:gd name="connsiteY0" fmla="*/ 0 h 2781300"/>
              <a:gd name="connsiteX1" fmla="*/ 1177113 w 1177113"/>
              <a:gd name="connsiteY1" fmla="*/ 0 h 2781300"/>
              <a:gd name="connsiteX2" fmla="*/ 1177113 w 1177113"/>
              <a:gd name="connsiteY2" fmla="*/ 2781300 h 2781300"/>
              <a:gd name="connsiteX3" fmla="*/ 0 w 1177113"/>
              <a:gd name="connsiteY3" fmla="*/ 2781300 h 2781300"/>
              <a:gd name="connsiteX4" fmla="*/ 0 w 1177113"/>
              <a:gd name="connsiteY4" fmla="*/ 0 h 278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113" h="2781300">
                <a:moveTo>
                  <a:pt x="0" y="0"/>
                </a:moveTo>
                <a:lnTo>
                  <a:pt x="1177113" y="0"/>
                </a:lnTo>
                <a:lnTo>
                  <a:pt x="1177113" y="2781300"/>
                </a:lnTo>
                <a:lnTo>
                  <a:pt x="0" y="2781300"/>
                </a:lnTo>
                <a:lnTo>
                  <a:pt x="0" y="0"/>
                </a:lnTo>
                <a:close/>
              </a:path>
            </a:pathLst>
          </a:custGeom>
        </p:spPr>
      </p:pic>
    </p:spTree>
    <p:extLst>
      <p:ext uri="{BB962C8B-B14F-4D97-AF65-F5344CB8AC3E}">
        <p14:creationId xmlns:p14="http://schemas.microsoft.com/office/powerpoint/2010/main" val="1560751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4" name="PHẠM DUYÊN 1 - 9Slide.vn">
            <a:extLst>
              <a:ext uri="{FF2B5EF4-FFF2-40B4-BE49-F238E27FC236}">
                <a16:creationId xmlns:a16="http://schemas.microsoft.com/office/drawing/2014/main" id="{41F60215-7777-D403-FADF-4985B57512ED}"/>
              </a:ext>
            </a:extLst>
          </p:cNvPr>
          <p:cNvPicPr>
            <a:picLocks noChangeAspect="1"/>
          </p:cNvPicPr>
          <p:nvPr userDrawn="1"/>
        </p:nvPicPr>
        <p:blipFill>
          <a:blip r:embed="rId2"/>
          <a:srcRect l="37813" t="87" r="40401" b="76765"/>
          <a:stretch>
            <a:fillRect/>
          </a:stretch>
        </p:blipFill>
        <p:spPr>
          <a:xfrm>
            <a:off x="-76200" y="0"/>
            <a:ext cx="1253313" cy="1492039"/>
          </a:xfrm>
          <a:custGeom>
            <a:avLst/>
            <a:gdLst>
              <a:gd name="connsiteX0" fmla="*/ 0 w 1600200"/>
              <a:gd name="connsiteY0" fmla="*/ 0 h 1905000"/>
              <a:gd name="connsiteX1" fmla="*/ 1600200 w 1600200"/>
              <a:gd name="connsiteY1" fmla="*/ 0 h 1905000"/>
              <a:gd name="connsiteX2" fmla="*/ 1600200 w 1600200"/>
              <a:gd name="connsiteY2" fmla="*/ 1905000 h 1905000"/>
              <a:gd name="connsiteX3" fmla="*/ 0 w 1600200"/>
              <a:gd name="connsiteY3" fmla="*/ 1905000 h 1905000"/>
              <a:gd name="connsiteX4" fmla="*/ 0 w 16002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0" h="1905000">
                <a:moveTo>
                  <a:pt x="0" y="0"/>
                </a:moveTo>
                <a:lnTo>
                  <a:pt x="1600200" y="0"/>
                </a:lnTo>
                <a:lnTo>
                  <a:pt x="1600200" y="1905000"/>
                </a:lnTo>
                <a:lnTo>
                  <a:pt x="0" y="1905000"/>
                </a:lnTo>
                <a:lnTo>
                  <a:pt x="0" y="0"/>
                </a:lnTo>
                <a:close/>
              </a:path>
            </a:pathLst>
          </a:custGeom>
        </p:spPr>
      </p:pic>
      <p:pic>
        <p:nvPicPr>
          <p:cNvPr id="8" name="PHẠM DUYÊN 2 - 9Slide.vn">
            <a:extLst>
              <a:ext uri="{FF2B5EF4-FFF2-40B4-BE49-F238E27FC236}">
                <a16:creationId xmlns:a16="http://schemas.microsoft.com/office/drawing/2014/main" id="{D97E848B-66F9-3466-EB70-799BB562C781}"/>
              </a:ext>
            </a:extLst>
          </p:cNvPr>
          <p:cNvPicPr>
            <a:picLocks noChangeAspect="1"/>
          </p:cNvPicPr>
          <p:nvPr userDrawn="1"/>
        </p:nvPicPr>
        <p:blipFill>
          <a:blip r:embed="rId2"/>
          <a:srcRect l="63749" t="5179" r="978" b="69821"/>
          <a:stretch>
            <a:fillRect/>
          </a:stretch>
        </p:blipFill>
        <p:spPr>
          <a:xfrm>
            <a:off x="1051391" y="231136"/>
            <a:ext cx="1524336" cy="1210500"/>
          </a:xfrm>
          <a:custGeom>
            <a:avLst/>
            <a:gdLst>
              <a:gd name="connsiteX0" fmla="*/ 0 w 2590800"/>
              <a:gd name="connsiteY0" fmla="*/ 0 h 2057400"/>
              <a:gd name="connsiteX1" fmla="*/ 2590800 w 2590800"/>
              <a:gd name="connsiteY1" fmla="*/ 0 h 2057400"/>
              <a:gd name="connsiteX2" fmla="*/ 2590800 w 2590800"/>
              <a:gd name="connsiteY2" fmla="*/ 2057400 h 2057400"/>
              <a:gd name="connsiteX3" fmla="*/ 0 w 2590800"/>
              <a:gd name="connsiteY3" fmla="*/ 2057400 h 2057400"/>
              <a:gd name="connsiteX4" fmla="*/ 0 w 2590800"/>
              <a:gd name="connsiteY4" fmla="*/ 0 h 20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057400">
                <a:moveTo>
                  <a:pt x="0" y="0"/>
                </a:moveTo>
                <a:lnTo>
                  <a:pt x="2590800" y="0"/>
                </a:lnTo>
                <a:lnTo>
                  <a:pt x="2590800" y="2057400"/>
                </a:lnTo>
                <a:lnTo>
                  <a:pt x="0" y="2057400"/>
                </a:lnTo>
                <a:lnTo>
                  <a:pt x="0" y="0"/>
                </a:lnTo>
                <a:close/>
              </a:path>
            </a:pathLst>
          </a:custGeom>
        </p:spPr>
      </p:pic>
      <p:pic>
        <p:nvPicPr>
          <p:cNvPr id="13" name="PHẠM DUYÊN 3 - 9Slide.vn">
            <a:extLst>
              <a:ext uri="{FF2B5EF4-FFF2-40B4-BE49-F238E27FC236}">
                <a16:creationId xmlns:a16="http://schemas.microsoft.com/office/drawing/2014/main" id="{9C7BC355-4166-5DDB-7133-2E5494E532FF}"/>
              </a:ext>
            </a:extLst>
          </p:cNvPr>
          <p:cNvPicPr>
            <a:picLocks noChangeAspect="1"/>
          </p:cNvPicPr>
          <p:nvPr userDrawn="1"/>
        </p:nvPicPr>
        <p:blipFill>
          <a:blip r:embed="rId2"/>
          <a:srcRect t="54716" r="83974" b="11487"/>
          <a:stretch>
            <a:fillRect/>
          </a:stretch>
        </p:blipFill>
        <p:spPr>
          <a:xfrm>
            <a:off x="10570819" y="3677555"/>
            <a:ext cx="1105823" cy="2612855"/>
          </a:xfrm>
          <a:custGeom>
            <a:avLst/>
            <a:gdLst>
              <a:gd name="connsiteX0" fmla="*/ 0 w 1177113"/>
              <a:gd name="connsiteY0" fmla="*/ 0 h 2781300"/>
              <a:gd name="connsiteX1" fmla="*/ 1177113 w 1177113"/>
              <a:gd name="connsiteY1" fmla="*/ 0 h 2781300"/>
              <a:gd name="connsiteX2" fmla="*/ 1177113 w 1177113"/>
              <a:gd name="connsiteY2" fmla="*/ 2781300 h 2781300"/>
              <a:gd name="connsiteX3" fmla="*/ 0 w 1177113"/>
              <a:gd name="connsiteY3" fmla="*/ 2781300 h 2781300"/>
              <a:gd name="connsiteX4" fmla="*/ 0 w 1177113"/>
              <a:gd name="connsiteY4" fmla="*/ 0 h 278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113" h="2781300">
                <a:moveTo>
                  <a:pt x="0" y="0"/>
                </a:moveTo>
                <a:lnTo>
                  <a:pt x="1177113" y="0"/>
                </a:lnTo>
                <a:lnTo>
                  <a:pt x="1177113" y="2781300"/>
                </a:lnTo>
                <a:lnTo>
                  <a:pt x="0" y="2781300"/>
                </a:lnTo>
                <a:lnTo>
                  <a:pt x="0" y="0"/>
                </a:lnTo>
                <a:close/>
              </a:path>
            </a:pathLst>
          </a:custGeom>
        </p:spPr>
      </p:pic>
      <p:pic>
        <p:nvPicPr>
          <p:cNvPr id="16" name="PHẠM DUYÊN 4 - 9Slide.vn">
            <a:extLst>
              <a:ext uri="{FF2B5EF4-FFF2-40B4-BE49-F238E27FC236}">
                <a16:creationId xmlns:a16="http://schemas.microsoft.com/office/drawing/2014/main" id="{FA0FF44E-524F-CDF6-E48A-7703A33FBB83}"/>
              </a:ext>
            </a:extLst>
          </p:cNvPr>
          <p:cNvPicPr>
            <a:picLocks noChangeAspect="1"/>
          </p:cNvPicPr>
          <p:nvPr userDrawn="1"/>
        </p:nvPicPr>
        <p:blipFill>
          <a:blip r:embed="rId2"/>
          <a:srcRect l="16337" t="89068" r="25612"/>
          <a:stretch>
            <a:fillRect/>
          </a:stretch>
        </p:blipFill>
        <p:spPr>
          <a:xfrm>
            <a:off x="108457" y="6052457"/>
            <a:ext cx="3315276" cy="699518"/>
          </a:xfrm>
          <a:custGeom>
            <a:avLst/>
            <a:gdLst>
              <a:gd name="connsiteX0" fmla="*/ 0 w 4263795"/>
              <a:gd name="connsiteY0" fmla="*/ 0 h 899654"/>
              <a:gd name="connsiteX1" fmla="*/ 4263795 w 4263795"/>
              <a:gd name="connsiteY1" fmla="*/ 0 h 899654"/>
              <a:gd name="connsiteX2" fmla="*/ 4263795 w 4263795"/>
              <a:gd name="connsiteY2" fmla="*/ 899654 h 899654"/>
              <a:gd name="connsiteX3" fmla="*/ 0 w 4263795"/>
              <a:gd name="connsiteY3" fmla="*/ 899654 h 899654"/>
              <a:gd name="connsiteX4" fmla="*/ 0 w 4263795"/>
              <a:gd name="connsiteY4" fmla="*/ 0 h 899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3795" h="899654">
                <a:moveTo>
                  <a:pt x="0" y="0"/>
                </a:moveTo>
                <a:lnTo>
                  <a:pt x="4263795" y="0"/>
                </a:lnTo>
                <a:lnTo>
                  <a:pt x="4263795" y="899654"/>
                </a:lnTo>
                <a:lnTo>
                  <a:pt x="0" y="899654"/>
                </a:lnTo>
                <a:lnTo>
                  <a:pt x="0" y="0"/>
                </a:lnTo>
                <a:close/>
              </a:path>
            </a:pathLst>
          </a:custGeom>
        </p:spPr>
      </p:pic>
      <p:pic>
        <p:nvPicPr>
          <p:cNvPr id="17" name="PHẠM DUYÊN 5 - 9Slide.vn">
            <a:extLst>
              <a:ext uri="{FF2B5EF4-FFF2-40B4-BE49-F238E27FC236}">
                <a16:creationId xmlns:a16="http://schemas.microsoft.com/office/drawing/2014/main" id="{D425999F-0625-6F4C-3A01-4214A848BD3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28950" y="77275"/>
            <a:ext cx="1771873" cy="1667776"/>
          </a:xfrm>
          <a:prstGeom prst="rect">
            <a:avLst/>
          </a:prstGeom>
        </p:spPr>
      </p:pic>
      <p:sp>
        <p:nvSpPr>
          <p:cNvPr id="18" name="PHẠM DUYÊN 6 - 9Slide.vn">
            <a:extLst>
              <a:ext uri="{FF2B5EF4-FFF2-40B4-BE49-F238E27FC236}">
                <a16:creationId xmlns:a16="http://schemas.microsoft.com/office/drawing/2014/main" id="{461A1D12-41ED-B2CA-1267-786105498425}"/>
              </a:ext>
            </a:extLst>
          </p:cNvPr>
          <p:cNvSpPr/>
          <p:nvPr userDrawn="1"/>
        </p:nvSpPr>
        <p:spPr>
          <a:xfrm>
            <a:off x="2641600" y="1143000"/>
            <a:ext cx="6908800" cy="2552988"/>
          </a:xfrm>
          <a:prstGeom prst="roundRect">
            <a:avLst>
              <a:gd name="adj" fmla="val 5278"/>
            </a:avLst>
          </a:prstGeom>
          <a:solidFill>
            <a:srgbClr val="E9D9BF"/>
          </a:solidFill>
          <a:ln w="73025" cmpd="thickThi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4" name="PHẠM DUYÊN 7 - 9Slide.vn">
            <a:extLst>
              <a:ext uri="{FF2B5EF4-FFF2-40B4-BE49-F238E27FC236}">
                <a16:creationId xmlns:a16="http://schemas.microsoft.com/office/drawing/2014/main" id="{CE781849-1DAC-5F50-E376-6139CE293754}"/>
              </a:ext>
            </a:extLst>
          </p:cNvPr>
          <p:cNvPicPr>
            <a:picLocks noChangeAspect="1"/>
          </p:cNvPicPr>
          <p:nvPr userDrawn="1"/>
        </p:nvPicPr>
        <p:blipFill>
          <a:blip r:embed="rId2"/>
          <a:srcRect l="18620" t="54716" r="24574" b="11419"/>
          <a:stretch>
            <a:fillRect/>
          </a:stretch>
        </p:blipFill>
        <p:spPr>
          <a:xfrm>
            <a:off x="78652" y="3697827"/>
            <a:ext cx="3578948" cy="2390601"/>
          </a:xfrm>
          <a:custGeom>
            <a:avLst/>
            <a:gdLst>
              <a:gd name="connsiteX0" fmla="*/ 0 w 4172355"/>
              <a:gd name="connsiteY0" fmla="*/ 0 h 2786974"/>
              <a:gd name="connsiteX1" fmla="*/ 4172355 w 4172355"/>
              <a:gd name="connsiteY1" fmla="*/ 0 h 2786974"/>
              <a:gd name="connsiteX2" fmla="*/ 4172355 w 4172355"/>
              <a:gd name="connsiteY2" fmla="*/ 2786974 h 2786974"/>
              <a:gd name="connsiteX3" fmla="*/ 0 w 4172355"/>
              <a:gd name="connsiteY3" fmla="*/ 2786974 h 2786974"/>
              <a:gd name="connsiteX4" fmla="*/ 0 w 4172355"/>
              <a:gd name="connsiteY4" fmla="*/ 0 h 2786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355" h="2786974">
                <a:moveTo>
                  <a:pt x="0" y="0"/>
                </a:moveTo>
                <a:lnTo>
                  <a:pt x="4172355" y="0"/>
                </a:lnTo>
                <a:lnTo>
                  <a:pt x="4172355" y="2786974"/>
                </a:lnTo>
                <a:lnTo>
                  <a:pt x="0" y="2786974"/>
                </a:lnTo>
                <a:lnTo>
                  <a:pt x="0" y="0"/>
                </a:lnTo>
                <a:close/>
              </a:path>
            </a:pathLst>
          </a:custGeom>
        </p:spPr>
      </p:pic>
      <p:pic>
        <p:nvPicPr>
          <p:cNvPr id="15" name="PHẠM DUYÊN 8 - 9Slide.vn">
            <a:extLst>
              <a:ext uri="{FF2B5EF4-FFF2-40B4-BE49-F238E27FC236}">
                <a16:creationId xmlns:a16="http://schemas.microsoft.com/office/drawing/2014/main" id="{4A72A21F-32C8-734B-F6B0-5D9F06F9AD51}"/>
              </a:ext>
            </a:extLst>
          </p:cNvPr>
          <p:cNvPicPr>
            <a:picLocks noChangeAspect="1"/>
          </p:cNvPicPr>
          <p:nvPr userDrawn="1"/>
        </p:nvPicPr>
        <p:blipFill>
          <a:blip r:embed="rId2"/>
          <a:srcRect l="77479" t="60922" b="2790"/>
          <a:stretch>
            <a:fillRect/>
          </a:stretch>
        </p:blipFill>
        <p:spPr>
          <a:xfrm>
            <a:off x="3724846" y="4404204"/>
            <a:ext cx="1355404" cy="2447006"/>
          </a:xfrm>
          <a:custGeom>
            <a:avLst/>
            <a:gdLst>
              <a:gd name="connsiteX0" fmla="*/ 0 w 1654171"/>
              <a:gd name="connsiteY0" fmla="*/ 0 h 2986392"/>
              <a:gd name="connsiteX1" fmla="*/ 1654171 w 1654171"/>
              <a:gd name="connsiteY1" fmla="*/ 0 h 2986392"/>
              <a:gd name="connsiteX2" fmla="*/ 1654171 w 1654171"/>
              <a:gd name="connsiteY2" fmla="*/ 2986392 h 2986392"/>
              <a:gd name="connsiteX3" fmla="*/ 0 w 1654171"/>
              <a:gd name="connsiteY3" fmla="*/ 2986392 h 2986392"/>
              <a:gd name="connsiteX4" fmla="*/ 0 w 1654171"/>
              <a:gd name="connsiteY4" fmla="*/ 0 h 2986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171" h="2986392">
                <a:moveTo>
                  <a:pt x="0" y="0"/>
                </a:moveTo>
                <a:lnTo>
                  <a:pt x="1654171" y="0"/>
                </a:lnTo>
                <a:lnTo>
                  <a:pt x="1654171" y="2986392"/>
                </a:lnTo>
                <a:lnTo>
                  <a:pt x="0" y="2986392"/>
                </a:lnTo>
                <a:lnTo>
                  <a:pt x="0" y="0"/>
                </a:lnTo>
                <a:close/>
              </a:path>
            </a:pathLst>
          </a:custGeom>
        </p:spPr>
      </p:pic>
    </p:spTree>
    <p:extLst>
      <p:ext uri="{BB962C8B-B14F-4D97-AF65-F5344CB8AC3E}">
        <p14:creationId xmlns:p14="http://schemas.microsoft.com/office/powerpoint/2010/main" val="2551297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pic>
        <p:nvPicPr>
          <p:cNvPr id="118" name="PHẠM DUYÊN 2 - 9Slide.vn">
            <a:extLst>
              <a:ext uri="{FF2B5EF4-FFF2-40B4-BE49-F238E27FC236}">
                <a16:creationId xmlns:a16="http://schemas.microsoft.com/office/drawing/2014/main" id="{D65B425D-742D-B792-55F8-8F9A0845D456}"/>
              </a:ext>
            </a:extLst>
          </p:cNvPr>
          <p:cNvPicPr>
            <a:picLocks noChangeAspect="1"/>
          </p:cNvPicPr>
          <p:nvPr userDrawn="1"/>
        </p:nvPicPr>
        <p:blipFill rotWithShape="1">
          <a:blip r:embed="rId2"/>
          <a:srcRect b="16707"/>
          <a:stretch/>
        </p:blipFill>
        <p:spPr>
          <a:xfrm>
            <a:off x="4919610" y="7398792"/>
            <a:ext cx="2352780" cy="706456"/>
          </a:xfrm>
          <a:prstGeom prst="roundRect">
            <a:avLst/>
          </a:prstGeom>
          <a:solidFill>
            <a:schemeClr val="bg1"/>
          </a:solidFill>
        </p:spPr>
      </p:pic>
      <p:pic>
        <p:nvPicPr>
          <p:cNvPr id="119" name="PHẠM DUYÊN 3 - 9Slide.vn">
            <a:extLst>
              <a:ext uri="{FF2B5EF4-FFF2-40B4-BE49-F238E27FC236}">
                <a16:creationId xmlns:a16="http://schemas.microsoft.com/office/drawing/2014/main" id="{C1FF5F26-C694-6209-ED19-6A60931B970C}"/>
              </a:ext>
            </a:extLst>
          </p:cNvPr>
          <p:cNvPicPr>
            <a:picLocks noChangeAspect="1"/>
          </p:cNvPicPr>
          <p:nvPr userDrawn="1"/>
        </p:nvPicPr>
        <p:blipFill rotWithShape="1">
          <a:blip r:embed="rId2"/>
          <a:srcRect b="16707"/>
          <a:stretch/>
        </p:blipFill>
        <p:spPr>
          <a:xfrm>
            <a:off x="13106400" y="2760644"/>
            <a:ext cx="2352780" cy="706456"/>
          </a:xfrm>
          <a:prstGeom prst="roundRect">
            <a:avLst/>
          </a:prstGeom>
          <a:solidFill>
            <a:schemeClr val="bg1"/>
          </a:solidFill>
        </p:spPr>
      </p:pic>
      <p:sp>
        <p:nvSpPr>
          <p:cNvPr id="3" name="PHẠM DUYÊN 2 - 9Slide.vn">
            <a:extLst>
              <a:ext uri="{FF2B5EF4-FFF2-40B4-BE49-F238E27FC236}">
                <a16:creationId xmlns:a16="http://schemas.microsoft.com/office/drawing/2014/main" id="{2A28B49D-1783-EC4E-E679-E02B169D1383}"/>
              </a:ext>
            </a:extLst>
          </p:cNvPr>
          <p:cNvSpPr/>
          <p:nvPr userDrawn="1"/>
        </p:nvSpPr>
        <p:spPr>
          <a:xfrm>
            <a:off x="319314" y="295243"/>
            <a:ext cx="11553372" cy="6267514"/>
          </a:xfrm>
          <a:prstGeom prst="roundRect">
            <a:avLst>
              <a:gd name="adj" fmla="val 5278"/>
            </a:avLst>
          </a:prstGeom>
          <a:gradFill>
            <a:gsLst>
              <a:gs pos="61000">
                <a:schemeClr val="bg1"/>
              </a:gs>
              <a:gs pos="89000">
                <a:srgbClr val="E1EBEB"/>
              </a:gs>
            </a:gsLst>
            <a:lin ang="5400000" scaled="1"/>
          </a:gradFill>
          <a:ln w="73025" cmpd="thickThin">
            <a:solidFill>
              <a:srgbClr val="C6CB6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911144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63B1B3-78A2-3C8D-6E42-07A331F0DB6A}"/>
              </a:ext>
            </a:extLst>
          </p:cNvPr>
          <p:cNvSpPr txBox="1"/>
          <p:nvPr userDrawn="1"/>
        </p:nvSpPr>
        <p:spPr>
          <a:xfrm>
            <a:off x="1201706" y="2992324"/>
            <a:ext cx="9916894" cy="1200329"/>
          </a:xfrm>
          <a:prstGeom prst="rect">
            <a:avLst/>
          </a:prstGeom>
          <a:noFill/>
        </p:spPr>
        <p:txBody>
          <a:bodyPr wrap="square" rtlCol="0">
            <a:spAutoFit/>
          </a:bodyPr>
          <a:lstStyle/>
          <a:p>
            <a:r>
              <a:rPr lang="en-US" sz="7200">
                <a:ln>
                  <a:solidFill>
                    <a:srgbClr val="886F5A"/>
                  </a:solidFill>
                </a:ln>
                <a:solidFill>
                  <a:srgbClr val="FB9335"/>
                </a:solidFill>
                <a:effectLst>
                  <a:reflection blurRad="25400" stA="29000" endPos="33000" dir="5400000" sy="-100000" algn="bl" rotWithShape="0"/>
                </a:effectLst>
                <a:latin typeface="UTM Flavour" panose="02040603050506020204" pitchFamily="18" charset="0"/>
              </a:rPr>
              <a:t>Gia đình nhỏ, hạnh phúc to</a:t>
            </a:r>
          </a:p>
        </p:txBody>
      </p:sp>
    </p:spTree>
    <p:extLst>
      <p:ext uri="{BB962C8B-B14F-4D97-AF65-F5344CB8AC3E}">
        <p14:creationId xmlns:p14="http://schemas.microsoft.com/office/powerpoint/2010/main" val="3529774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8000">
              <a:schemeClr val="bg1"/>
            </a:gs>
            <a:gs pos="89000">
              <a:srgbClr val="B5CADF"/>
            </a:gs>
            <a:gs pos="22000">
              <a:srgbClr val="E5EBFB"/>
            </a:gs>
          </a:gsLst>
          <a:lin ang="5400000" scaled="1"/>
          <a:tileRect/>
        </a:gra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12835086-6686-A87A-572C-A5E399E1881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4" name="PHẠM DUYÊN 1 - 9Slide.vn">
            <a:extLst>
              <a:ext uri="{FF2B5EF4-FFF2-40B4-BE49-F238E27FC236}">
                <a16:creationId xmlns:a16="http://schemas.microsoft.com/office/drawing/2014/main" id="{46AF4910-D0A5-79B1-9DC6-EFB20B51CED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4" name="PHẠM DUYÊN 2 - 9Slide.vn">
            <a:extLst>
              <a:ext uri="{FF2B5EF4-FFF2-40B4-BE49-F238E27FC236}">
                <a16:creationId xmlns:a16="http://schemas.microsoft.com/office/drawing/2014/main" id="{ED3E6187-EFA4-0EE7-B045-7BC5FCCCA7D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PHẠM DUYÊN 8 - 9Slide.vn">
            <a:extLst>
              <a:ext uri="{FF2B5EF4-FFF2-40B4-BE49-F238E27FC236}">
                <a16:creationId xmlns:a16="http://schemas.microsoft.com/office/drawing/2014/main" id="{9256E15C-E2A3-5080-13CE-D18D826A47A8}"/>
              </a:ext>
            </a:extLst>
          </p:cNvPr>
          <p:cNvSpPr/>
          <p:nvPr userDrawn="1"/>
        </p:nvSpPr>
        <p:spPr>
          <a:xfrm>
            <a:off x="0" y="26969"/>
            <a:ext cx="12192000" cy="5467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HẠM DUYÊN 9 - 9Slide.vn">
            <a:extLst>
              <a:ext uri="{FF2B5EF4-FFF2-40B4-BE49-F238E27FC236}">
                <a16:creationId xmlns:a16="http://schemas.microsoft.com/office/drawing/2014/main" id="{4665A699-8590-4F3E-1EAB-7F2DE40A004D}"/>
              </a:ext>
            </a:extLst>
          </p:cNvPr>
          <p:cNvSpPr/>
          <p:nvPr userDrawn="1"/>
        </p:nvSpPr>
        <p:spPr>
          <a:xfrm>
            <a:off x="0" y="5437169"/>
            <a:ext cx="12192000" cy="1447800"/>
          </a:xfrm>
          <a:prstGeom prst="rect">
            <a:avLst/>
          </a:prstGeom>
          <a:solidFill>
            <a:srgbClr val="EFE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27926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55" r:id="rId3"/>
    <p:sldLayoutId id="2147483659" r:id="rId4"/>
    <p:sldLayoutId id="2147483662" r:id="rId5"/>
    <p:sldLayoutId id="2147483663" r:id="rId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HẠM DUYÊN 4 - 9Slide.vn">
            <a:extLst>
              <a:ext uri="{FF2B5EF4-FFF2-40B4-BE49-F238E27FC236}">
                <a16:creationId xmlns:a16="http://schemas.microsoft.com/office/drawing/2014/main" id="{B4755E3A-4033-8EC5-FD10-4B6C7DD57EB8}"/>
              </a:ext>
            </a:extLst>
          </p:cNvPr>
          <p:cNvGrpSpPr/>
          <p:nvPr/>
        </p:nvGrpSpPr>
        <p:grpSpPr>
          <a:xfrm>
            <a:off x="3505200" y="2819400"/>
            <a:ext cx="6096000" cy="1329022"/>
            <a:chOff x="3209868" y="2469443"/>
            <a:chExt cx="7817897" cy="1558568"/>
          </a:xfrm>
        </p:grpSpPr>
        <p:sp>
          <p:nvSpPr>
            <p:cNvPr id="7" name="PHẠM DUYÊN 1 - 9Slide.vn">
              <a:extLst>
                <a:ext uri="{FF2B5EF4-FFF2-40B4-BE49-F238E27FC236}">
                  <a16:creationId xmlns:a16="http://schemas.microsoft.com/office/drawing/2014/main" id="{010C0901-6E60-B0C9-1344-2ECCA9E9C66F}"/>
                </a:ext>
              </a:extLst>
            </p:cNvPr>
            <p:cNvSpPr/>
            <p:nvPr/>
          </p:nvSpPr>
          <p:spPr>
            <a:xfrm>
              <a:off x="3209868" y="2469443"/>
              <a:ext cx="7817897" cy="1558568"/>
            </a:xfrm>
            <a:custGeom>
              <a:avLst/>
              <a:gdLst>
                <a:gd name="connsiteX0" fmla="*/ 266139 w 4223129"/>
                <a:gd name="connsiteY0" fmla="*/ 2071 h 2262698"/>
                <a:gd name="connsiteX1" fmla="*/ 3015555 w 4223129"/>
                <a:gd name="connsiteY1" fmla="*/ 0 h 2262698"/>
                <a:gd name="connsiteX2" fmla="*/ 3368682 w 4223129"/>
                <a:gd name="connsiteY2" fmla="*/ 134623 h 2262698"/>
                <a:gd name="connsiteX3" fmla="*/ 4119464 w 4223129"/>
                <a:gd name="connsiteY3" fmla="*/ 950644 h 2262698"/>
                <a:gd name="connsiteX4" fmla="*/ 4129819 w 4223129"/>
                <a:gd name="connsiteY4" fmla="*/ 1301699 h 2262698"/>
                <a:gd name="connsiteX5" fmla="*/ 3398713 w 4223129"/>
                <a:gd name="connsiteY5" fmla="*/ 2095973 h 2262698"/>
                <a:gd name="connsiteX6" fmla="*/ 3014520 w 4223129"/>
                <a:gd name="connsiteY6" fmla="*/ 2262698 h 2262698"/>
                <a:gd name="connsiteX7" fmla="*/ 259926 w 4223129"/>
                <a:gd name="connsiteY7" fmla="*/ 2249236 h 2262698"/>
                <a:gd name="connsiteX8" fmla="*/ 0 w 4223129"/>
                <a:gd name="connsiteY8" fmla="*/ 2214027 h 2262698"/>
                <a:gd name="connsiteX9" fmla="*/ 0 w 4223129"/>
                <a:gd name="connsiteY9" fmla="*/ 49707 h 2262698"/>
                <a:gd name="connsiteX10" fmla="*/ 266139 w 4223129"/>
                <a:gd name="connsiteY10" fmla="*/ 2071 h 2262698"/>
                <a:gd name="connsiteX11" fmla="*/ 266139 w 4223129"/>
                <a:gd name="connsiteY11" fmla="*/ 2071 h 226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3129" h="2262698">
                  <a:moveTo>
                    <a:pt x="266139" y="2071"/>
                  </a:moveTo>
                  <a:cubicBezTo>
                    <a:pt x="1182611" y="2071"/>
                    <a:pt x="2099084" y="0"/>
                    <a:pt x="3015555" y="0"/>
                  </a:cubicBezTo>
                  <a:cubicBezTo>
                    <a:pt x="3185387" y="0"/>
                    <a:pt x="3260984" y="17605"/>
                    <a:pt x="3368682" y="134623"/>
                  </a:cubicBezTo>
                  <a:cubicBezTo>
                    <a:pt x="3619288" y="405939"/>
                    <a:pt x="3868858" y="678292"/>
                    <a:pt x="4119464" y="950644"/>
                  </a:cubicBezTo>
                  <a:cubicBezTo>
                    <a:pt x="4247874" y="1090445"/>
                    <a:pt x="4263407" y="1156720"/>
                    <a:pt x="4129819" y="1301699"/>
                  </a:cubicBezTo>
                  <a:cubicBezTo>
                    <a:pt x="3886462" y="1566802"/>
                    <a:pt x="3643106" y="1830870"/>
                    <a:pt x="3398713" y="2095973"/>
                  </a:cubicBezTo>
                  <a:cubicBezTo>
                    <a:pt x="3267197" y="2238881"/>
                    <a:pt x="3194708" y="2262698"/>
                    <a:pt x="3014520" y="2262698"/>
                  </a:cubicBezTo>
                  <a:cubicBezTo>
                    <a:pt x="2095977" y="2262698"/>
                    <a:pt x="1179505" y="2249236"/>
                    <a:pt x="259926" y="2249236"/>
                  </a:cubicBezTo>
                  <a:cubicBezTo>
                    <a:pt x="131516" y="2249236"/>
                    <a:pt x="64205" y="2249236"/>
                    <a:pt x="0" y="2214027"/>
                  </a:cubicBezTo>
                  <a:lnTo>
                    <a:pt x="0" y="49707"/>
                  </a:lnTo>
                  <a:cubicBezTo>
                    <a:pt x="66276" y="12427"/>
                    <a:pt x="139801" y="2071"/>
                    <a:pt x="266139" y="2071"/>
                  </a:cubicBezTo>
                  <a:lnTo>
                    <a:pt x="266139" y="2071"/>
                  </a:lnTo>
                  <a:close/>
                </a:path>
              </a:pathLst>
            </a:custGeom>
            <a:solidFill>
              <a:srgbClr val="E9D9BF"/>
            </a:solidFill>
            <a:ln w="76200">
              <a:solidFill>
                <a:srgbClr val="9FA680"/>
              </a:solidFill>
            </a:ln>
            <a:effectLst>
              <a:outerShdw blurRad="177800" dist="114300" dir="4800000" sx="97000" sy="97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8" name="PHẠM DUYÊN 5 - 9Slide.vn">
              <a:extLst>
                <a:ext uri="{FF2B5EF4-FFF2-40B4-BE49-F238E27FC236}">
                  <a16:creationId xmlns:a16="http://schemas.microsoft.com/office/drawing/2014/main" id="{862E96A4-5B11-707F-1908-7680FF1CF12E}"/>
                </a:ext>
              </a:extLst>
            </p:cNvPr>
            <p:cNvSpPr txBox="1"/>
            <p:nvPr/>
          </p:nvSpPr>
          <p:spPr>
            <a:xfrm>
              <a:off x="3360565" y="2856241"/>
              <a:ext cx="6689961" cy="948056"/>
            </a:xfrm>
            <a:prstGeom prst="rect">
              <a:avLst/>
            </a:prstGeom>
            <a:noFill/>
            <a:effectLst>
              <a:outerShdw blurRad="228600" dist="38100" dir="6540000" algn="tl" rotWithShape="0">
                <a:schemeClr val="bg1"/>
              </a:outerShdw>
            </a:effectLst>
          </p:spPr>
          <p:txBody>
            <a:bodyPr wrap="none" rtlCol="0">
              <a:spAutoFit/>
            </a:bodyPr>
            <a:lstStyle/>
            <a:p>
              <a:pPr algn="ctr">
                <a:lnSpc>
                  <a:spcPct val="86000"/>
                </a:lnSpc>
              </a:pPr>
              <a:r>
                <a:rPr lang="en-US" sz="5400">
                  <a:solidFill>
                    <a:srgbClr val="816952"/>
                  </a:solidFill>
                  <a:latin typeface="+mj-lt"/>
                </a:rPr>
                <a:t>Chủ đề Gia đình</a:t>
              </a:r>
            </a:p>
          </p:txBody>
        </p:sp>
      </p:grpSp>
      <p:sp>
        <p:nvSpPr>
          <p:cNvPr id="3" name="PHẠM DUYÊN 1 - 9Slide.vn">
            <a:extLst>
              <a:ext uri="{FF2B5EF4-FFF2-40B4-BE49-F238E27FC236}">
                <a16:creationId xmlns:a16="http://schemas.microsoft.com/office/drawing/2014/main" id="{36A76017-9B33-A257-7279-5316AE059235}"/>
              </a:ext>
            </a:extLst>
          </p:cNvPr>
          <p:cNvSpPr txBox="1"/>
          <p:nvPr/>
        </p:nvSpPr>
        <p:spPr>
          <a:xfrm>
            <a:off x="464098" y="121816"/>
            <a:ext cx="1103765" cy="1435906"/>
          </a:xfrm>
          <a:prstGeom prst="rect">
            <a:avLst/>
          </a:prstGeom>
          <a:noFill/>
        </p:spPr>
        <p:txBody>
          <a:bodyPr wrap="none" rtlCol="0">
            <a:spAutoFit/>
          </a:bodyPr>
          <a:lstStyle/>
          <a:p>
            <a:pPr algn="ctr">
              <a:lnSpc>
                <a:spcPct val="101000"/>
              </a:lnSpc>
            </a:pPr>
            <a:r>
              <a:rPr lang="en-US" sz="4400">
                <a:solidFill>
                  <a:schemeClr val="bg1"/>
                </a:solidFill>
                <a:effectLst>
                  <a:outerShdw blurRad="38100" dist="38100" dir="2700000" algn="tl">
                    <a:srgbClr val="000000">
                      <a:alpha val="43137"/>
                    </a:srgbClr>
                  </a:outerShdw>
                </a:effectLst>
                <a:latin typeface="+mj-lt"/>
              </a:rPr>
              <a:t>BÀI</a:t>
            </a:r>
            <a:br>
              <a:rPr lang="en-US" sz="4400">
                <a:solidFill>
                  <a:schemeClr val="bg1"/>
                </a:solidFill>
                <a:effectLst>
                  <a:outerShdw blurRad="38100" dist="38100" dir="2700000" algn="tl">
                    <a:srgbClr val="000000">
                      <a:alpha val="43137"/>
                    </a:srgbClr>
                  </a:outerShdw>
                </a:effectLst>
                <a:latin typeface="+mj-lt"/>
              </a:rPr>
            </a:br>
            <a:r>
              <a:rPr lang="en-US" sz="4400">
                <a:solidFill>
                  <a:schemeClr val="bg1"/>
                </a:solidFill>
                <a:effectLst>
                  <a:outerShdw blurRad="38100" dist="38100" dir="2700000" algn="tl">
                    <a:srgbClr val="000000">
                      <a:alpha val="43137"/>
                    </a:srgbClr>
                  </a:outerShdw>
                </a:effectLst>
                <a:latin typeface="+mj-lt"/>
              </a:rPr>
              <a:t>5</a:t>
            </a:r>
          </a:p>
        </p:txBody>
      </p:sp>
      <p:sp>
        <p:nvSpPr>
          <p:cNvPr id="5" name="PHẠM DUYÊN 2 - 9Slide.vn">
            <a:extLst>
              <a:ext uri="{FF2B5EF4-FFF2-40B4-BE49-F238E27FC236}">
                <a16:creationId xmlns:a16="http://schemas.microsoft.com/office/drawing/2014/main" id="{A103E7C4-1C46-560D-FD31-4D4425D0ADDD}"/>
              </a:ext>
            </a:extLst>
          </p:cNvPr>
          <p:cNvSpPr txBox="1"/>
          <p:nvPr/>
        </p:nvSpPr>
        <p:spPr>
          <a:xfrm>
            <a:off x="2360598" y="666709"/>
            <a:ext cx="2524216" cy="891013"/>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lgn="ctr">
              <a:lnSpc>
                <a:spcPct val="86000"/>
              </a:lnSpc>
              <a:defRPr sz="7200">
                <a:ln w="31750">
                  <a:solidFill>
                    <a:schemeClr val="bg1"/>
                  </a:solidFill>
                </a:ln>
                <a:solidFill>
                  <a:srgbClr val="EA5B27"/>
                </a:solidFill>
                <a:latin typeface="+mj-lt"/>
              </a:defRPr>
            </a:lvl1pPr>
          </a:lstStyle>
          <a:p>
            <a:r>
              <a:rPr lang="en-US" sz="6000">
                <a:ln w="31750">
                  <a:solidFill>
                    <a:srgbClr val="886F5A"/>
                  </a:solidFill>
                </a:ln>
                <a:solidFill>
                  <a:schemeClr val="bg1"/>
                </a:solidFill>
                <a:effectLst>
                  <a:outerShdw blurRad="50800" dist="50800" dir="5400000" algn="ctr" rotWithShape="0">
                    <a:srgbClr val="F6D481"/>
                  </a:outerShdw>
                </a:effectLst>
              </a:rPr>
              <a:t>ÔN TẬP</a:t>
            </a:r>
          </a:p>
        </p:txBody>
      </p:sp>
      <p:sp>
        <p:nvSpPr>
          <p:cNvPr id="4" name="PHẠM DUYÊN 3 - 9Slide.vn">
            <a:extLst>
              <a:ext uri="{FF2B5EF4-FFF2-40B4-BE49-F238E27FC236}">
                <a16:creationId xmlns:a16="http://schemas.microsoft.com/office/drawing/2014/main" id="{5981887A-52FC-A98F-0755-5B95DC27CF5A}"/>
              </a:ext>
            </a:extLst>
          </p:cNvPr>
          <p:cNvSpPr txBox="1"/>
          <p:nvPr/>
        </p:nvSpPr>
        <p:spPr>
          <a:xfrm>
            <a:off x="5486400" y="4892714"/>
            <a:ext cx="1828800" cy="707886"/>
          </a:xfrm>
          <a:prstGeom prst="rect">
            <a:avLst/>
          </a:prstGeom>
          <a:noFill/>
        </p:spPr>
        <p:txBody>
          <a:bodyPr wrap="square" numCol="1" rtlCol="0">
            <a:spAutoFit/>
          </a:bodyPr>
          <a:lstStyle/>
          <a:p>
            <a:pPr algn="ctr"/>
            <a:r>
              <a:rPr lang="en-US" sz="4000" b="1">
                <a:solidFill>
                  <a:srgbClr val="9D6343"/>
                </a:solidFill>
                <a:effectLst>
                  <a:outerShdw blurRad="38100" dist="38100" dir="2700000" algn="tl">
                    <a:srgbClr val="000000">
                      <a:alpha val="43137"/>
                    </a:srgbClr>
                  </a:outerShdw>
                </a:effectLst>
                <a:cs typeface="Lato" pitchFamily="34" charset="0"/>
              </a:rPr>
              <a:t>Tiết 2</a:t>
            </a:r>
            <a:endParaRPr lang="en-US" sz="4000" b="1" dirty="0">
              <a:solidFill>
                <a:srgbClr val="9D6343"/>
              </a:solidFill>
              <a:effectLst>
                <a:outerShdw blurRad="38100" dist="38100" dir="2700000" algn="tl">
                  <a:srgbClr val="000000">
                    <a:alpha val="43137"/>
                  </a:srgbClr>
                </a:outerShdw>
              </a:effectLst>
              <a:cs typeface="Lato" pitchFamily="34" charset="0"/>
            </a:endParaRPr>
          </a:p>
        </p:txBody>
      </p:sp>
      <p:sp>
        <p:nvSpPr>
          <p:cNvPr id="2" name="PHẠM DUYÊN 2 - 9Slide.vn">
            <a:extLst>
              <a:ext uri="{FF2B5EF4-FFF2-40B4-BE49-F238E27FC236}">
                <a16:creationId xmlns:a16="http://schemas.microsoft.com/office/drawing/2014/main" id="{B0EE1B75-266D-5EE9-CA49-C0B1092E9635}"/>
              </a:ext>
            </a:extLst>
          </p:cNvPr>
          <p:cNvSpPr txBox="1"/>
          <p:nvPr/>
        </p:nvSpPr>
        <p:spPr>
          <a:xfrm>
            <a:off x="1015980" y="-157043"/>
            <a:ext cx="9741683" cy="82375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lgn="ctr">
              <a:lnSpc>
                <a:spcPct val="86000"/>
              </a:lnSpc>
              <a:defRPr sz="7200">
                <a:ln w="31750">
                  <a:solidFill>
                    <a:schemeClr val="bg1"/>
                  </a:solidFill>
                </a:ln>
                <a:solidFill>
                  <a:srgbClr val="EA5B27"/>
                </a:solidFill>
                <a:latin typeface="+mj-lt"/>
              </a:defRPr>
            </a:lvl1pPr>
          </a:lstStyle>
          <a:p>
            <a:pPr defTabSz="329733">
              <a:lnSpc>
                <a:spcPct val="150000"/>
              </a:lnSpc>
            </a:pPr>
            <a:r>
              <a:rPr lang="en-US" sz="3600" b="1" spc="50">
                <a:ln w="9525" cmpd="sng">
                  <a:solidFill>
                    <a:srgbClr val="AE734E"/>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TRƯỜNG TIỂU HỌC PHÚC LỢI</a:t>
            </a:r>
            <a:endParaRPr lang="vi-VN" sz="3600" b="1" spc="50" dirty="0">
              <a:ln w="9525" cmpd="sng">
                <a:solidFill>
                  <a:srgbClr val="AE734E"/>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969281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2" presetClass="entr" presetSubtype="8" fill="hold" grpId="1"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p:tgtEl>
                                          <p:spTgt spid="5"/>
                                        </p:tgtEl>
                                        <p:attrNameLst>
                                          <p:attrName>ppt_x</p:attrName>
                                        </p:attrNameLst>
                                      </p:cBhvr>
                                      <p:tavLst>
                                        <p:tav tm="0">
                                          <p:val>
                                            <p:strVal val="#ppt_x-#ppt_w*1.125000"/>
                                          </p:val>
                                        </p:tav>
                                        <p:tav tm="100000">
                                          <p:val>
                                            <p:strVal val="#ppt_x"/>
                                          </p:val>
                                        </p:tav>
                                      </p:tavLst>
                                    </p:anim>
                                    <p:animEffect transition="in" filter="wipe(right)">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p:tgtEl>
                                          <p:spTgt spid="6"/>
                                        </p:tgtEl>
                                        <p:attrNameLst>
                                          <p:attrName>ppt_x</p:attrName>
                                        </p:attrNameLst>
                                      </p:cBhvr>
                                      <p:tavLst>
                                        <p:tav tm="0">
                                          <p:val>
                                            <p:strVal val="#ppt_x-#ppt_w*1.125000"/>
                                          </p:val>
                                        </p:tav>
                                        <p:tav tm="100000">
                                          <p:val>
                                            <p:strVal val="#ppt_x"/>
                                          </p:val>
                                        </p:tav>
                                      </p:tavLst>
                                    </p:anim>
                                    <p:animEffect transition="in" filter="wipe(right)">
                                      <p:cBhvr>
                                        <p:cTn id="20" dur="1000"/>
                                        <p:tgtEl>
                                          <p:spTgt spid="6"/>
                                        </p:tgtEl>
                                      </p:cBhvr>
                                    </p:animEffect>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1000"/>
                                        <p:tgtEl>
                                          <p:spTgt spid="2"/>
                                        </p:tgtEl>
                                        <p:attrNameLst>
                                          <p:attrName>ppt_x</p:attrName>
                                        </p:attrNameLst>
                                      </p:cBhvr>
                                      <p:tavLst>
                                        <p:tav tm="0">
                                          <p:val>
                                            <p:strVal val="#ppt_x-#ppt_w*1.125000"/>
                                          </p:val>
                                        </p:tav>
                                        <p:tav tm="100000">
                                          <p:val>
                                            <p:strVal val="#ppt_x"/>
                                          </p:val>
                                        </p:tav>
                                      </p:tavLst>
                                    </p:anim>
                                    <p:animEffect transition="in" filter="wipe(right)">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1"/>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HẠM DUYÊN 1 - 9Slide.vn">
            <a:extLst>
              <a:ext uri="{FF2B5EF4-FFF2-40B4-BE49-F238E27FC236}">
                <a16:creationId xmlns:a16="http://schemas.microsoft.com/office/drawing/2014/main" id="{87113171-63A1-26CC-742E-44613EBDB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8300" y="1752600"/>
            <a:ext cx="1284514" cy="1284514"/>
          </a:xfrm>
          <a:prstGeom prst="rect">
            <a:avLst/>
          </a:prstGeom>
        </p:spPr>
      </p:pic>
      <p:sp>
        <p:nvSpPr>
          <p:cNvPr id="4" name="PHẠM DUYÊN 2 - 9Slide.vn">
            <a:extLst>
              <a:ext uri="{FF2B5EF4-FFF2-40B4-BE49-F238E27FC236}">
                <a16:creationId xmlns:a16="http://schemas.microsoft.com/office/drawing/2014/main" id="{288C5539-B973-2C59-0183-8FB73846C097}"/>
              </a:ext>
            </a:extLst>
          </p:cNvPr>
          <p:cNvSpPr txBox="1"/>
          <p:nvPr/>
        </p:nvSpPr>
        <p:spPr>
          <a:xfrm>
            <a:off x="4279900" y="1990032"/>
            <a:ext cx="4939173" cy="104708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lgn="ctr">
              <a:lnSpc>
                <a:spcPct val="86000"/>
              </a:lnSpc>
              <a:defRPr sz="7200">
                <a:ln w="31750">
                  <a:solidFill>
                    <a:srgbClr val="886F5A"/>
                  </a:solidFill>
                </a:ln>
                <a:solidFill>
                  <a:schemeClr val="bg1"/>
                </a:solidFill>
                <a:effectLst>
                  <a:outerShdw blurRad="50800" dist="50800" dir="5400000" algn="ctr" rotWithShape="0">
                    <a:srgbClr val="F6D481"/>
                  </a:outerShdw>
                </a:effectLst>
                <a:latin typeface="+mj-lt"/>
              </a:defRPr>
            </a:lvl1pPr>
          </a:lstStyle>
          <a:p>
            <a:r>
              <a:rPr lang="en-US"/>
              <a:t>VẬN DỤNG</a:t>
            </a:r>
          </a:p>
        </p:txBody>
      </p:sp>
    </p:spTree>
    <p:extLst>
      <p:ext uri="{BB962C8B-B14F-4D97-AF65-F5344CB8AC3E}">
        <p14:creationId xmlns:p14="http://schemas.microsoft.com/office/powerpoint/2010/main" val="4255979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53" presetClass="entr" presetSubtype="16" fill="hold" grpId="0" nodeType="withEffect">
                                  <p:stCondLst>
                                    <p:cond delay="25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HẠM DUYÊN 1 - 9Slide.vn">
            <a:extLst>
              <a:ext uri="{FF2B5EF4-FFF2-40B4-BE49-F238E27FC236}">
                <a16:creationId xmlns:a16="http://schemas.microsoft.com/office/drawing/2014/main" id="{FD5F7798-4B8E-48D7-EAE3-EB018246F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38468"/>
            <a:ext cx="812800" cy="812800"/>
          </a:xfrm>
          <a:prstGeom prst="rect">
            <a:avLst/>
          </a:prstGeom>
        </p:spPr>
      </p:pic>
      <p:sp>
        <p:nvSpPr>
          <p:cNvPr id="7" name="PHẠM DUYÊN 2 - 9Slide.vn">
            <a:extLst>
              <a:ext uri="{FF2B5EF4-FFF2-40B4-BE49-F238E27FC236}">
                <a16:creationId xmlns:a16="http://schemas.microsoft.com/office/drawing/2014/main" id="{331ABE35-52AB-4C18-4841-3DBB471BA9A0}"/>
              </a:ext>
            </a:extLst>
          </p:cNvPr>
          <p:cNvSpPr txBox="1"/>
          <p:nvPr/>
        </p:nvSpPr>
        <p:spPr>
          <a:xfrm>
            <a:off x="1400628" y="588492"/>
            <a:ext cx="10257971" cy="1200329"/>
          </a:xfrm>
          <a:prstGeom prst="rect">
            <a:avLst/>
          </a:prstGeom>
          <a:noFill/>
        </p:spPr>
        <p:txBody>
          <a:bodyPr wrap="square" numCol="1" rtlCol="0">
            <a:spAutoFit/>
          </a:bodyPr>
          <a:lstStyle/>
          <a:p>
            <a:pPr algn="just"/>
            <a:r>
              <a:rPr lang="en-US" sz="3600" b="1" spc="-20">
                <a:solidFill>
                  <a:schemeClr val="accent6"/>
                </a:solidFill>
                <a:latin typeface="+mj-lt"/>
                <a:cs typeface="Lato" pitchFamily="34" charset="0"/>
              </a:rPr>
              <a:t>1. </a:t>
            </a:r>
            <a:r>
              <a:rPr lang="vi-VN" sz="3600" b="1" spc="-20">
                <a:solidFill>
                  <a:schemeClr val="accent6"/>
                </a:solidFill>
                <a:latin typeface="+mj-lt"/>
                <a:cs typeface="Lato" pitchFamily="34" charset="0"/>
              </a:rPr>
              <a:t>Nói những việc Minh và Hoa đã làm trong các hình dưới đây</a:t>
            </a:r>
            <a:r>
              <a:rPr lang="en-US" sz="3600" b="1" spc="-20">
                <a:solidFill>
                  <a:schemeClr val="accent6"/>
                </a:solidFill>
                <a:latin typeface="+mj-lt"/>
                <a:cs typeface="Lato" pitchFamily="34" charset="0"/>
              </a:rPr>
              <a:t>.</a:t>
            </a:r>
          </a:p>
        </p:txBody>
      </p:sp>
      <p:grpSp>
        <p:nvGrpSpPr>
          <p:cNvPr id="21" name="PHẠM DUYÊN 3 - 9Slide.vn">
            <a:extLst>
              <a:ext uri="{FF2B5EF4-FFF2-40B4-BE49-F238E27FC236}">
                <a16:creationId xmlns:a16="http://schemas.microsoft.com/office/drawing/2014/main" id="{1FFA8F40-86D7-4734-ABFA-BBB933C77DD7}"/>
              </a:ext>
            </a:extLst>
          </p:cNvPr>
          <p:cNvGrpSpPr/>
          <p:nvPr/>
        </p:nvGrpSpPr>
        <p:grpSpPr>
          <a:xfrm>
            <a:off x="633355" y="1924924"/>
            <a:ext cx="3065296" cy="4348344"/>
            <a:chOff x="407666" y="1604887"/>
            <a:chExt cx="3516673" cy="4988657"/>
          </a:xfrm>
        </p:grpSpPr>
        <p:pic>
          <p:nvPicPr>
            <p:cNvPr id="22" name="Picture 21">
              <a:extLst>
                <a:ext uri="{FF2B5EF4-FFF2-40B4-BE49-F238E27FC236}">
                  <a16:creationId xmlns:a16="http://schemas.microsoft.com/office/drawing/2014/main" id="{502EBB2E-C4F7-338F-1182-528927B1DC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66" y="1604887"/>
              <a:ext cx="3516673" cy="4830664"/>
            </a:xfrm>
            <a:prstGeom prst="rect">
              <a:avLst/>
            </a:prstGeom>
          </p:spPr>
        </p:pic>
        <p:sp>
          <p:nvSpPr>
            <p:cNvPr id="23" name="Oval 22">
              <a:extLst>
                <a:ext uri="{FF2B5EF4-FFF2-40B4-BE49-F238E27FC236}">
                  <a16:creationId xmlns:a16="http://schemas.microsoft.com/office/drawing/2014/main" id="{84F090A9-4209-4C5C-401C-3F269E0D35D3}"/>
                </a:ext>
              </a:extLst>
            </p:cNvPr>
            <p:cNvSpPr/>
            <p:nvPr/>
          </p:nvSpPr>
          <p:spPr>
            <a:xfrm>
              <a:off x="1672226" y="6099768"/>
              <a:ext cx="493776" cy="493776"/>
            </a:xfrm>
            <a:prstGeom prst="ellipse">
              <a:avLst/>
            </a:prstGeom>
            <a:solidFill>
              <a:srgbClr val="F9B129"/>
            </a:solidFill>
            <a:ln w="28575">
              <a:solidFill>
                <a:srgbClr val="EE4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ato" panose="020F0502020204030203" pitchFamily="34" charset="0"/>
                </a:rPr>
                <a:t>1</a:t>
              </a:r>
            </a:p>
          </p:txBody>
        </p:sp>
      </p:grpSp>
      <p:grpSp>
        <p:nvGrpSpPr>
          <p:cNvPr id="24" name="PHẠM DUYÊN 4 - 9Slide.vn">
            <a:extLst>
              <a:ext uri="{FF2B5EF4-FFF2-40B4-BE49-F238E27FC236}">
                <a16:creationId xmlns:a16="http://schemas.microsoft.com/office/drawing/2014/main" id="{8F33997E-AE7C-E829-2AEB-34331631B8AE}"/>
              </a:ext>
            </a:extLst>
          </p:cNvPr>
          <p:cNvGrpSpPr/>
          <p:nvPr/>
        </p:nvGrpSpPr>
        <p:grpSpPr>
          <a:xfrm>
            <a:off x="4349078" y="1924924"/>
            <a:ext cx="3089742" cy="4346756"/>
            <a:chOff x="4107708" y="1604885"/>
            <a:chExt cx="3544719" cy="4986834"/>
          </a:xfrm>
        </p:grpSpPr>
        <p:pic>
          <p:nvPicPr>
            <p:cNvPr id="25" name="Picture 24">
              <a:extLst>
                <a:ext uri="{FF2B5EF4-FFF2-40B4-BE49-F238E27FC236}">
                  <a16:creationId xmlns:a16="http://schemas.microsoft.com/office/drawing/2014/main" id="{91B5D2F1-A849-889C-E144-779EC63C2B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7708" y="1604885"/>
              <a:ext cx="3544719" cy="4822321"/>
            </a:xfrm>
            <a:prstGeom prst="rect">
              <a:avLst/>
            </a:prstGeom>
          </p:spPr>
        </p:pic>
        <p:sp>
          <p:nvSpPr>
            <p:cNvPr id="26" name="Rounded Rectangular Callout 9">
              <a:extLst>
                <a:ext uri="{FF2B5EF4-FFF2-40B4-BE49-F238E27FC236}">
                  <a16:creationId xmlns:a16="http://schemas.microsoft.com/office/drawing/2014/main" id="{51E8D30C-8A57-0B20-F60C-A5D8645704FD}"/>
                </a:ext>
              </a:extLst>
            </p:cNvPr>
            <p:cNvSpPr/>
            <p:nvPr/>
          </p:nvSpPr>
          <p:spPr>
            <a:xfrm>
              <a:off x="5184647" y="1604885"/>
              <a:ext cx="2467779" cy="907163"/>
            </a:xfrm>
            <a:custGeom>
              <a:avLst/>
              <a:gdLst>
                <a:gd name="connsiteX0" fmla="*/ 0 w 2102508"/>
                <a:gd name="connsiteY0" fmla="*/ 155094 h 930546"/>
                <a:gd name="connsiteX1" fmla="*/ 155094 w 2102508"/>
                <a:gd name="connsiteY1" fmla="*/ 0 h 930546"/>
                <a:gd name="connsiteX2" fmla="*/ 350418 w 2102508"/>
                <a:gd name="connsiteY2" fmla="*/ 0 h 930546"/>
                <a:gd name="connsiteX3" fmla="*/ 350418 w 2102508"/>
                <a:gd name="connsiteY3" fmla="*/ 0 h 930546"/>
                <a:gd name="connsiteX4" fmla="*/ 876045 w 2102508"/>
                <a:gd name="connsiteY4" fmla="*/ 0 h 930546"/>
                <a:gd name="connsiteX5" fmla="*/ 1947414 w 2102508"/>
                <a:gd name="connsiteY5" fmla="*/ 0 h 930546"/>
                <a:gd name="connsiteX6" fmla="*/ 2102508 w 2102508"/>
                <a:gd name="connsiteY6" fmla="*/ 155094 h 930546"/>
                <a:gd name="connsiteX7" fmla="*/ 2102508 w 2102508"/>
                <a:gd name="connsiteY7" fmla="*/ 542819 h 930546"/>
                <a:gd name="connsiteX8" fmla="*/ 2102508 w 2102508"/>
                <a:gd name="connsiteY8" fmla="*/ 542819 h 930546"/>
                <a:gd name="connsiteX9" fmla="*/ 2102508 w 2102508"/>
                <a:gd name="connsiteY9" fmla="*/ 775455 h 930546"/>
                <a:gd name="connsiteX10" fmla="*/ 2102508 w 2102508"/>
                <a:gd name="connsiteY10" fmla="*/ 775452 h 930546"/>
                <a:gd name="connsiteX11" fmla="*/ 1947414 w 2102508"/>
                <a:gd name="connsiteY11" fmla="*/ 930546 h 930546"/>
                <a:gd name="connsiteX12" fmla="*/ 876045 w 2102508"/>
                <a:gd name="connsiteY12" fmla="*/ 930546 h 930546"/>
                <a:gd name="connsiteX13" fmla="*/ 402925 w 2102508"/>
                <a:gd name="connsiteY13" fmla="*/ 1074297 h 930546"/>
                <a:gd name="connsiteX14" fmla="*/ 350418 w 2102508"/>
                <a:gd name="connsiteY14" fmla="*/ 930546 h 930546"/>
                <a:gd name="connsiteX15" fmla="*/ 155094 w 2102508"/>
                <a:gd name="connsiteY15" fmla="*/ 930546 h 930546"/>
                <a:gd name="connsiteX16" fmla="*/ 0 w 2102508"/>
                <a:gd name="connsiteY16" fmla="*/ 775452 h 930546"/>
                <a:gd name="connsiteX17" fmla="*/ 0 w 2102508"/>
                <a:gd name="connsiteY17" fmla="*/ 775455 h 930546"/>
                <a:gd name="connsiteX18" fmla="*/ 0 w 2102508"/>
                <a:gd name="connsiteY18" fmla="*/ 542819 h 930546"/>
                <a:gd name="connsiteX19" fmla="*/ 0 w 2102508"/>
                <a:gd name="connsiteY19" fmla="*/ 542819 h 930546"/>
                <a:gd name="connsiteX20" fmla="*/ 0 w 2102508"/>
                <a:gd name="connsiteY20" fmla="*/ 155094 h 930546"/>
                <a:gd name="connsiteX0" fmla="*/ 0 w 2102508"/>
                <a:gd name="connsiteY0" fmla="*/ 155094 h 1074297"/>
                <a:gd name="connsiteX1" fmla="*/ 155094 w 2102508"/>
                <a:gd name="connsiteY1" fmla="*/ 0 h 1074297"/>
                <a:gd name="connsiteX2" fmla="*/ 350418 w 2102508"/>
                <a:gd name="connsiteY2" fmla="*/ 0 h 1074297"/>
                <a:gd name="connsiteX3" fmla="*/ 350418 w 2102508"/>
                <a:gd name="connsiteY3" fmla="*/ 0 h 1074297"/>
                <a:gd name="connsiteX4" fmla="*/ 876045 w 2102508"/>
                <a:gd name="connsiteY4" fmla="*/ 0 h 1074297"/>
                <a:gd name="connsiteX5" fmla="*/ 1947414 w 2102508"/>
                <a:gd name="connsiteY5" fmla="*/ 0 h 1074297"/>
                <a:gd name="connsiteX6" fmla="*/ 2102508 w 2102508"/>
                <a:gd name="connsiteY6" fmla="*/ 155094 h 1074297"/>
                <a:gd name="connsiteX7" fmla="*/ 2102508 w 2102508"/>
                <a:gd name="connsiteY7" fmla="*/ 542819 h 1074297"/>
                <a:gd name="connsiteX8" fmla="*/ 2102508 w 2102508"/>
                <a:gd name="connsiteY8" fmla="*/ 542819 h 1074297"/>
                <a:gd name="connsiteX9" fmla="*/ 2102508 w 2102508"/>
                <a:gd name="connsiteY9" fmla="*/ 775455 h 1074297"/>
                <a:gd name="connsiteX10" fmla="*/ 2102508 w 2102508"/>
                <a:gd name="connsiteY10" fmla="*/ 775452 h 1074297"/>
                <a:gd name="connsiteX11" fmla="*/ 1947414 w 2102508"/>
                <a:gd name="connsiteY11" fmla="*/ 930546 h 1074297"/>
                <a:gd name="connsiteX12" fmla="*/ 656589 w 2102508"/>
                <a:gd name="connsiteY12" fmla="*/ 930546 h 1074297"/>
                <a:gd name="connsiteX13" fmla="*/ 402925 w 2102508"/>
                <a:gd name="connsiteY13" fmla="*/ 1074297 h 1074297"/>
                <a:gd name="connsiteX14" fmla="*/ 350418 w 2102508"/>
                <a:gd name="connsiteY14" fmla="*/ 930546 h 1074297"/>
                <a:gd name="connsiteX15" fmla="*/ 155094 w 2102508"/>
                <a:gd name="connsiteY15" fmla="*/ 930546 h 1074297"/>
                <a:gd name="connsiteX16" fmla="*/ 0 w 2102508"/>
                <a:gd name="connsiteY16" fmla="*/ 775452 h 1074297"/>
                <a:gd name="connsiteX17" fmla="*/ 0 w 2102508"/>
                <a:gd name="connsiteY17" fmla="*/ 775455 h 1074297"/>
                <a:gd name="connsiteX18" fmla="*/ 0 w 2102508"/>
                <a:gd name="connsiteY18" fmla="*/ 542819 h 1074297"/>
                <a:gd name="connsiteX19" fmla="*/ 0 w 2102508"/>
                <a:gd name="connsiteY19" fmla="*/ 542819 h 1074297"/>
                <a:gd name="connsiteX20" fmla="*/ 0 w 2102508"/>
                <a:gd name="connsiteY20" fmla="*/ 155094 h 1074297"/>
                <a:gd name="connsiteX0" fmla="*/ 0 w 2102508"/>
                <a:gd name="connsiteY0" fmla="*/ 155094 h 1074297"/>
                <a:gd name="connsiteX1" fmla="*/ 155094 w 2102508"/>
                <a:gd name="connsiteY1" fmla="*/ 0 h 1074297"/>
                <a:gd name="connsiteX2" fmla="*/ 350418 w 2102508"/>
                <a:gd name="connsiteY2" fmla="*/ 0 h 1074297"/>
                <a:gd name="connsiteX3" fmla="*/ 350418 w 2102508"/>
                <a:gd name="connsiteY3" fmla="*/ 0 h 1074297"/>
                <a:gd name="connsiteX4" fmla="*/ 876045 w 2102508"/>
                <a:gd name="connsiteY4" fmla="*/ 0 h 1074297"/>
                <a:gd name="connsiteX5" fmla="*/ 1947414 w 2102508"/>
                <a:gd name="connsiteY5" fmla="*/ 0 h 1074297"/>
                <a:gd name="connsiteX6" fmla="*/ 2102508 w 2102508"/>
                <a:gd name="connsiteY6" fmla="*/ 155094 h 1074297"/>
                <a:gd name="connsiteX7" fmla="*/ 2102508 w 2102508"/>
                <a:gd name="connsiteY7" fmla="*/ 542819 h 1074297"/>
                <a:gd name="connsiteX8" fmla="*/ 2102508 w 2102508"/>
                <a:gd name="connsiteY8" fmla="*/ 542819 h 1074297"/>
                <a:gd name="connsiteX9" fmla="*/ 2102508 w 2102508"/>
                <a:gd name="connsiteY9" fmla="*/ 775455 h 1074297"/>
                <a:gd name="connsiteX10" fmla="*/ 2102508 w 2102508"/>
                <a:gd name="connsiteY10" fmla="*/ 775452 h 1074297"/>
                <a:gd name="connsiteX11" fmla="*/ 1947414 w 2102508"/>
                <a:gd name="connsiteY11" fmla="*/ 930546 h 1074297"/>
                <a:gd name="connsiteX12" fmla="*/ 1525269 w 2102508"/>
                <a:gd name="connsiteY12" fmla="*/ 912258 h 1074297"/>
                <a:gd name="connsiteX13" fmla="*/ 402925 w 2102508"/>
                <a:gd name="connsiteY13" fmla="*/ 1074297 h 1074297"/>
                <a:gd name="connsiteX14" fmla="*/ 350418 w 2102508"/>
                <a:gd name="connsiteY14" fmla="*/ 930546 h 1074297"/>
                <a:gd name="connsiteX15" fmla="*/ 155094 w 2102508"/>
                <a:gd name="connsiteY15" fmla="*/ 930546 h 1074297"/>
                <a:gd name="connsiteX16" fmla="*/ 0 w 2102508"/>
                <a:gd name="connsiteY16" fmla="*/ 775452 h 1074297"/>
                <a:gd name="connsiteX17" fmla="*/ 0 w 2102508"/>
                <a:gd name="connsiteY17" fmla="*/ 775455 h 1074297"/>
                <a:gd name="connsiteX18" fmla="*/ 0 w 2102508"/>
                <a:gd name="connsiteY18" fmla="*/ 542819 h 1074297"/>
                <a:gd name="connsiteX19" fmla="*/ 0 w 2102508"/>
                <a:gd name="connsiteY19" fmla="*/ 542819 h 1074297"/>
                <a:gd name="connsiteX20" fmla="*/ 0 w 2102508"/>
                <a:gd name="connsiteY20" fmla="*/ 155094 h 1074297"/>
                <a:gd name="connsiteX0" fmla="*/ 0 w 2102508"/>
                <a:gd name="connsiteY0" fmla="*/ 155094 h 1074297"/>
                <a:gd name="connsiteX1" fmla="*/ 155094 w 2102508"/>
                <a:gd name="connsiteY1" fmla="*/ 0 h 1074297"/>
                <a:gd name="connsiteX2" fmla="*/ 350418 w 2102508"/>
                <a:gd name="connsiteY2" fmla="*/ 0 h 1074297"/>
                <a:gd name="connsiteX3" fmla="*/ 350418 w 2102508"/>
                <a:gd name="connsiteY3" fmla="*/ 0 h 1074297"/>
                <a:gd name="connsiteX4" fmla="*/ 876045 w 2102508"/>
                <a:gd name="connsiteY4" fmla="*/ 0 h 1074297"/>
                <a:gd name="connsiteX5" fmla="*/ 1947414 w 2102508"/>
                <a:gd name="connsiteY5" fmla="*/ 0 h 1074297"/>
                <a:gd name="connsiteX6" fmla="*/ 2102508 w 2102508"/>
                <a:gd name="connsiteY6" fmla="*/ 155094 h 1074297"/>
                <a:gd name="connsiteX7" fmla="*/ 2102508 w 2102508"/>
                <a:gd name="connsiteY7" fmla="*/ 542819 h 1074297"/>
                <a:gd name="connsiteX8" fmla="*/ 2102508 w 2102508"/>
                <a:gd name="connsiteY8" fmla="*/ 542819 h 1074297"/>
                <a:gd name="connsiteX9" fmla="*/ 2102508 w 2102508"/>
                <a:gd name="connsiteY9" fmla="*/ 775455 h 1074297"/>
                <a:gd name="connsiteX10" fmla="*/ 2102508 w 2102508"/>
                <a:gd name="connsiteY10" fmla="*/ 775452 h 1074297"/>
                <a:gd name="connsiteX11" fmla="*/ 1947414 w 2102508"/>
                <a:gd name="connsiteY11" fmla="*/ 930546 h 1074297"/>
                <a:gd name="connsiteX12" fmla="*/ 1525269 w 2102508"/>
                <a:gd name="connsiteY12" fmla="*/ 912258 h 1074297"/>
                <a:gd name="connsiteX13" fmla="*/ 402925 w 2102508"/>
                <a:gd name="connsiteY13" fmla="*/ 1074297 h 1074297"/>
                <a:gd name="connsiteX14" fmla="*/ 1164234 w 2102508"/>
                <a:gd name="connsiteY14" fmla="*/ 921402 h 1074297"/>
                <a:gd name="connsiteX15" fmla="*/ 155094 w 2102508"/>
                <a:gd name="connsiteY15" fmla="*/ 930546 h 1074297"/>
                <a:gd name="connsiteX16" fmla="*/ 0 w 2102508"/>
                <a:gd name="connsiteY16" fmla="*/ 775452 h 1074297"/>
                <a:gd name="connsiteX17" fmla="*/ 0 w 2102508"/>
                <a:gd name="connsiteY17" fmla="*/ 775455 h 1074297"/>
                <a:gd name="connsiteX18" fmla="*/ 0 w 2102508"/>
                <a:gd name="connsiteY18" fmla="*/ 542819 h 1074297"/>
                <a:gd name="connsiteX19" fmla="*/ 0 w 2102508"/>
                <a:gd name="connsiteY19" fmla="*/ 542819 h 1074297"/>
                <a:gd name="connsiteX20" fmla="*/ 0 w 2102508"/>
                <a:gd name="connsiteY20" fmla="*/ 155094 h 1074297"/>
                <a:gd name="connsiteX0" fmla="*/ 0 w 2102508"/>
                <a:gd name="connsiteY0" fmla="*/ 155094 h 1074297"/>
                <a:gd name="connsiteX1" fmla="*/ 155094 w 2102508"/>
                <a:gd name="connsiteY1" fmla="*/ 0 h 1074297"/>
                <a:gd name="connsiteX2" fmla="*/ 350418 w 2102508"/>
                <a:gd name="connsiteY2" fmla="*/ 0 h 1074297"/>
                <a:gd name="connsiteX3" fmla="*/ 350418 w 2102508"/>
                <a:gd name="connsiteY3" fmla="*/ 0 h 1074297"/>
                <a:gd name="connsiteX4" fmla="*/ 876045 w 2102508"/>
                <a:gd name="connsiteY4" fmla="*/ 0 h 1074297"/>
                <a:gd name="connsiteX5" fmla="*/ 1947414 w 2102508"/>
                <a:gd name="connsiteY5" fmla="*/ 0 h 1074297"/>
                <a:gd name="connsiteX6" fmla="*/ 2102508 w 2102508"/>
                <a:gd name="connsiteY6" fmla="*/ 155094 h 1074297"/>
                <a:gd name="connsiteX7" fmla="*/ 2102508 w 2102508"/>
                <a:gd name="connsiteY7" fmla="*/ 542819 h 1074297"/>
                <a:gd name="connsiteX8" fmla="*/ 2102508 w 2102508"/>
                <a:gd name="connsiteY8" fmla="*/ 542819 h 1074297"/>
                <a:gd name="connsiteX9" fmla="*/ 2102508 w 2102508"/>
                <a:gd name="connsiteY9" fmla="*/ 775455 h 1074297"/>
                <a:gd name="connsiteX10" fmla="*/ 2102508 w 2102508"/>
                <a:gd name="connsiteY10" fmla="*/ 775452 h 1074297"/>
                <a:gd name="connsiteX11" fmla="*/ 1947414 w 2102508"/>
                <a:gd name="connsiteY11" fmla="*/ 930546 h 1074297"/>
                <a:gd name="connsiteX12" fmla="*/ 1525269 w 2102508"/>
                <a:gd name="connsiteY12" fmla="*/ 912258 h 1074297"/>
                <a:gd name="connsiteX13" fmla="*/ 1061293 w 2102508"/>
                <a:gd name="connsiteY13" fmla="*/ 1074297 h 1074297"/>
                <a:gd name="connsiteX14" fmla="*/ 1164234 w 2102508"/>
                <a:gd name="connsiteY14" fmla="*/ 921402 h 1074297"/>
                <a:gd name="connsiteX15" fmla="*/ 155094 w 2102508"/>
                <a:gd name="connsiteY15" fmla="*/ 930546 h 1074297"/>
                <a:gd name="connsiteX16" fmla="*/ 0 w 2102508"/>
                <a:gd name="connsiteY16" fmla="*/ 775452 h 1074297"/>
                <a:gd name="connsiteX17" fmla="*/ 0 w 2102508"/>
                <a:gd name="connsiteY17" fmla="*/ 775455 h 1074297"/>
                <a:gd name="connsiteX18" fmla="*/ 0 w 2102508"/>
                <a:gd name="connsiteY18" fmla="*/ 542819 h 1074297"/>
                <a:gd name="connsiteX19" fmla="*/ 0 w 2102508"/>
                <a:gd name="connsiteY19" fmla="*/ 542819 h 1074297"/>
                <a:gd name="connsiteX20" fmla="*/ 0 w 2102508"/>
                <a:gd name="connsiteY20" fmla="*/ 155094 h 1074297"/>
                <a:gd name="connsiteX0" fmla="*/ 0 w 2102508"/>
                <a:gd name="connsiteY0" fmla="*/ 155094 h 1074297"/>
                <a:gd name="connsiteX1" fmla="*/ 155094 w 2102508"/>
                <a:gd name="connsiteY1" fmla="*/ 0 h 1074297"/>
                <a:gd name="connsiteX2" fmla="*/ 350418 w 2102508"/>
                <a:gd name="connsiteY2" fmla="*/ 0 h 1074297"/>
                <a:gd name="connsiteX3" fmla="*/ 350418 w 2102508"/>
                <a:gd name="connsiteY3" fmla="*/ 0 h 1074297"/>
                <a:gd name="connsiteX4" fmla="*/ 876045 w 2102508"/>
                <a:gd name="connsiteY4" fmla="*/ 0 h 1074297"/>
                <a:gd name="connsiteX5" fmla="*/ 1947414 w 2102508"/>
                <a:gd name="connsiteY5" fmla="*/ 0 h 1074297"/>
                <a:gd name="connsiteX6" fmla="*/ 2102508 w 2102508"/>
                <a:gd name="connsiteY6" fmla="*/ 155094 h 1074297"/>
                <a:gd name="connsiteX7" fmla="*/ 2102508 w 2102508"/>
                <a:gd name="connsiteY7" fmla="*/ 542819 h 1074297"/>
                <a:gd name="connsiteX8" fmla="*/ 2102508 w 2102508"/>
                <a:gd name="connsiteY8" fmla="*/ 542819 h 1074297"/>
                <a:gd name="connsiteX9" fmla="*/ 2102508 w 2102508"/>
                <a:gd name="connsiteY9" fmla="*/ 775455 h 1074297"/>
                <a:gd name="connsiteX10" fmla="*/ 2102508 w 2102508"/>
                <a:gd name="connsiteY10" fmla="*/ 775452 h 1074297"/>
                <a:gd name="connsiteX11" fmla="*/ 1947414 w 2102508"/>
                <a:gd name="connsiteY11" fmla="*/ 930546 h 1074297"/>
                <a:gd name="connsiteX12" fmla="*/ 1525269 w 2102508"/>
                <a:gd name="connsiteY12" fmla="*/ 912258 h 1074297"/>
                <a:gd name="connsiteX13" fmla="*/ 1061293 w 2102508"/>
                <a:gd name="connsiteY13" fmla="*/ 1074297 h 1074297"/>
                <a:gd name="connsiteX14" fmla="*/ 935634 w 2102508"/>
                <a:gd name="connsiteY14" fmla="*/ 921402 h 1074297"/>
                <a:gd name="connsiteX15" fmla="*/ 155094 w 2102508"/>
                <a:gd name="connsiteY15" fmla="*/ 930546 h 1074297"/>
                <a:gd name="connsiteX16" fmla="*/ 0 w 2102508"/>
                <a:gd name="connsiteY16" fmla="*/ 775452 h 1074297"/>
                <a:gd name="connsiteX17" fmla="*/ 0 w 2102508"/>
                <a:gd name="connsiteY17" fmla="*/ 775455 h 1074297"/>
                <a:gd name="connsiteX18" fmla="*/ 0 w 2102508"/>
                <a:gd name="connsiteY18" fmla="*/ 542819 h 1074297"/>
                <a:gd name="connsiteX19" fmla="*/ 0 w 2102508"/>
                <a:gd name="connsiteY19" fmla="*/ 542819 h 1074297"/>
                <a:gd name="connsiteX20" fmla="*/ 0 w 2102508"/>
                <a:gd name="connsiteY20" fmla="*/ 155094 h 1074297"/>
                <a:gd name="connsiteX0" fmla="*/ 0 w 2102508"/>
                <a:gd name="connsiteY0" fmla="*/ 155094 h 1074297"/>
                <a:gd name="connsiteX1" fmla="*/ 155094 w 2102508"/>
                <a:gd name="connsiteY1" fmla="*/ 0 h 1074297"/>
                <a:gd name="connsiteX2" fmla="*/ 350418 w 2102508"/>
                <a:gd name="connsiteY2" fmla="*/ 0 h 1074297"/>
                <a:gd name="connsiteX3" fmla="*/ 350418 w 2102508"/>
                <a:gd name="connsiteY3" fmla="*/ 0 h 1074297"/>
                <a:gd name="connsiteX4" fmla="*/ 876045 w 2102508"/>
                <a:gd name="connsiteY4" fmla="*/ 0 h 1074297"/>
                <a:gd name="connsiteX5" fmla="*/ 1947414 w 2102508"/>
                <a:gd name="connsiteY5" fmla="*/ 0 h 1074297"/>
                <a:gd name="connsiteX6" fmla="*/ 2102508 w 2102508"/>
                <a:gd name="connsiteY6" fmla="*/ 155094 h 1074297"/>
                <a:gd name="connsiteX7" fmla="*/ 2102508 w 2102508"/>
                <a:gd name="connsiteY7" fmla="*/ 542819 h 1074297"/>
                <a:gd name="connsiteX8" fmla="*/ 2102508 w 2102508"/>
                <a:gd name="connsiteY8" fmla="*/ 542819 h 1074297"/>
                <a:gd name="connsiteX9" fmla="*/ 2102508 w 2102508"/>
                <a:gd name="connsiteY9" fmla="*/ 775455 h 1074297"/>
                <a:gd name="connsiteX10" fmla="*/ 2102508 w 2102508"/>
                <a:gd name="connsiteY10" fmla="*/ 775452 h 1074297"/>
                <a:gd name="connsiteX11" fmla="*/ 1947414 w 2102508"/>
                <a:gd name="connsiteY11" fmla="*/ 930546 h 1074297"/>
                <a:gd name="connsiteX12" fmla="*/ 1122933 w 2102508"/>
                <a:gd name="connsiteY12" fmla="*/ 939690 h 1074297"/>
                <a:gd name="connsiteX13" fmla="*/ 1061293 w 2102508"/>
                <a:gd name="connsiteY13" fmla="*/ 1074297 h 1074297"/>
                <a:gd name="connsiteX14" fmla="*/ 935634 w 2102508"/>
                <a:gd name="connsiteY14" fmla="*/ 921402 h 1074297"/>
                <a:gd name="connsiteX15" fmla="*/ 155094 w 2102508"/>
                <a:gd name="connsiteY15" fmla="*/ 930546 h 1074297"/>
                <a:gd name="connsiteX16" fmla="*/ 0 w 2102508"/>
                <a:gd name="connsiteY16" fmla="*/ 775452 h 1074297"/>
                <a:gd name="connsiteX17" fmla="*/ 0 w 2102508"/>
                <a:gd name="connsiteY17" fmla="*/ 775455 h 1074297"/>
                <a:gd name="connsiteX18" fmla="*/ 0 w 2102508"/>
                <a:gd name="connsiteY18" fmla="*/ 542819 h 1074297"/>
                <a:gd name="connsiteX19" fmla="*/ 0 w 2102508"/>
                <a:gd name="connsiteY19" fmla="*/ 542819 h 1074297"/>
                <a:gd name="connsiteX20" fmla="*/ 0 w 2102508"/>
                <a:gd name="connsiteY20" fmla="*/ 155094 h 1074297"/>
                <a:gd name="connsiteX0" fmla="*/ 0 w 2102508"/>
                <a:gd name="connsiteY0" fmla="*/ 155094 h 1065153"/>
                <a:gd name="connsiteX1" fmla="*/ 155094 w 2102508"/>
                <a:gd name="connsiteY1" fmla="*/ 0 h 1065153"/>
                <a:gd name="connsiteX2" fmla="*/ 350418 w 2102508"/>
                <a:gd name="connsiteY2" fmla="*/ 0 h 1065153"/>
                <a:gd name="connsiteX3" fmla="*/ 350418 w 2102508"/>
                <a:gd name="connsiteY3" fmla="*/ 0 h 1065153"/>
                <a:gd name="connsiteX4" fmla="*/ 876045 w 2102508"/>
                <a:gd name="connsiteY4" fmla="*/ 0 h 1065153"/>
                <a:gd name="connsiteX5" fmla="*/ 1947414 w 2102508"/>
                <a:gd name="connsiteY5" fmla="*/ 0 h 1065153"/>
                <a:gd name="connsiteX6" fmla="*/ 2102508 w 2102508"/>
                <a:gd name="connsiteY6" fmla="*/ 155094 h 1065153"/>
                <a:gd name="connsiteX7" fmla="*/ 2102508 w 2102508"/>
                <a:gd name="connsiteY7" fmla="*/ 542819 h 1065153"/>
                <a:gd name="connsiteX8" fmla="*/ 2102508 w 2102508"/>
                <a:gd name="connsiteY8" fmla="*/ 542819 h 1065153"/>
                <a:gd name="connsiteX9" fmla="*/ 2102508 w 2102508"/>
                <a:gd name="connsiteY9" fmla="*/ 775455 h 1065153"/>
                <a:gd name="connsiteX10" fmla="*/ 2102508 w 2102508"/>
                <a:gd name="connsiteY10" fmla="*/ 775452 h 1065153"/>
                <a:gd name="connsiteX11" fmla="*/ 1947414 w 2102508"/>
                <a:gd name="connsiteY11" fmla="*/ 930546 h 1065153"/>
                <a:gd name="connsiteX12" fmla="*/ 1122933 w 2102508"/>
                <a:gd name="connsiteY12" fmla="*/ 939690 h 1065153"/>
                <a:gd name="connsiteX13" fmla="*/ 896701 w 2102508"/>
                <a:gd name="connsiteY13" fmla="*/ 1065153 h 1065153"/>
                <a:gd name="connsiteX14" fmla="*/ 935634 w 2102508"/>
                <a:gd name="connsiteY14" fmla="*/ 921402 h 1065153"/>
                <a:gd name="connsiteX15" fmla="*/ 155094 w 2102508"/>
                <a:gd name="connsiteY15" fmla="*/ 930546 h 1065153"/>
                <a:gd name="connsiteX16" fmla="*/ 0 w 2102508"/>
                <a:gd name="connsiteY16" fmla="*/ 775452 h 1065153"/>
                <a:gd name="connsiteX17" fmla="*/ 0 w 2102508"/>
                <a:gd name="connsiteY17" fmla="*/ 775455 h 1065153"/>
                <a:gd name="connsiteX18" fmla="*/ 0 w 2102508"/>
                <a:gd name="connsiteY18" fmla="*/ 542819 h 1065153"/>
                <a:gd name="connsiteX19" fmla="*/ 0 w 2102508"/>
                <a:gd name="connsiteY19" fmla="*/ 542819 h 1065153"/>
                <a:gd name="connsiteX20" fmla="*/ 0 w 2102508"/>
                <a:gd name="connsiteY20" fmla="*/ 155094 h 106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02508" h="1065153">
                  <a:moveTo>
                    <a:pt x="0" y="155094"/>
                  </a:moveTo>
                  <a:cubicBezTo>
                    <a:pt x="0" y="69438"/>
                    <a:pt x="69438" y="0"/>
                    <a:pt x="155094" y="0"/>
                  </a:cubicBezTo>
                  <a:lnTo>
                    <a:pt x="350418" y="0"/>
                  </a:lnTo>
                  <a:lnTo>
                    <a:pt x="350418" y="0"/>
                  </a:lnTo>
                  <a:lnTo>
                    <a:pt x="876045" y="0"/>
                  </a:lnTo>
                  <a:lnTo>
                    <a:pt x="1947414" y="0"/>
                  </a:lnTo>
                  <a:cubicBezTo>
                    <a:pt x="2033070" y="0"/>
                    <a:pt x="2102508" y="69438"/>
                    <a:pt x="2102508" y="155094"/>
                  </a:cubicBezTo>
                  <a:lnTo>
                    <a:pt x="2102508" y="542819"/>
                  </a:lnTo>
                  <a:lnTo>
                    <a:pt x="2102508" y="542819"/>
                  </a:lnTo>
                  <a:lnTo>
                    <a:pt x="2102508" y="775455"/>
                  </a:lnTo>
                  <a:lnTo>
                    <a:pt x="2102508" y="775452"/>
                  </a:lnTo>
                  <a:cubicBezTo>
                    <a:pt x="2102508" y="861108"/>
                    <a:pt x="2033070" y="930546"/>
                    <a:pt x="1947414" y="930546"/>
                  </a:cubicBezTo>
                  <a:lnTo>
                    <a:pt x="1122933" y="939690"/>
                  </a:lnTo>
                  <a:lnTo>
                    <a:pt x="896701" y="1065153"/>
                  </a:lnTo>
                  <a:lnTo>
                    <a:pt x="935634" y="921402"/>
                  </a:lnTo>
                  <a:lnTo>
                    <a:pt x="155094" y="930546"/>
                  </a:lnTo>
                  <a:cubicBezTo>
                    <a:pt x="69438" y="930546"/>
                    <a:pt x="0" y="861108"/>
                    <a:pt x="0" y="775452"/>
                  </a:cubicBezTo>
                  <a:lnTo>
                    <a:pt x="0" y="775455"/>
                  </a:lnTo>
                  <a:lnTo>
                    <a:pt x="0" y="542819"/>
                  </a:lnTo>
                  <a:lnTo>
                    <a:pt x="0" y="542819"/>
                  </a:lnTo>
                  <a:lnTo>
                    <a:pt x="0" y="155094"/>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chemeClr val="tx1"/>
                  </a:solidFill>
                </a:rPr>
                <a:t>Em</a:t>
              </a:r>
              <a:r>
                <a:rPr lang="en-US" sz="2000" i="1" dirty="0">
                  <a:solidFill>
                    <a:schemeClr val="tx1"/>
                  </a:solidFill>
                </a:rPr>
                <a:t> </a:t>
              </a:r>
              <a:r>
                <a:rPr lang="en-US" sz="2000" i="1" dirty="0" err="1">
                  <a:solidFill>
                    <a:schemeClr val="tx1"/>
                  </a:solidFill>
                </a:rPr>
                <a:t>phải</a:t>
              </a:r>
              <a:r>
                <a:rPr lang="en-US" sz="2000" i="1" dirty="0">
                  <a:solidFill>
                    <a:schemeClr val="tx1"/>
                  </a:solidFill>
                </a:rPr>
                <a:t> </a:t>
              </a:r>
              <a:r>
                <a:rPr lang="en-US" sz="2000" i="1" dirty="0" err="1">
                  <a:solidFill>
                    <a:schemeClr val="tx1"/>
                  </a:solidFill>
                </a:rPr>
                <a:t>chú</a:t>
              </a:r>
              <a:r>
                <a:rPr lang="en-US" sz="2000" i="1" dirty="0">
                  <a:solidFill>
                    <a:schemeClr val="tx1"/>
                  </a:solidFill>
                </a:rPr>
                <a:t> ý </a:t>
              </a:r>
              <a:r>
                <a:rPr lang="en-US" sz="2000" i="1" dirty="0" err="1">
                  <a:solidFill>
                    <a:schemeClr val="tx1"/>
                  </a:solidFill>
                </a:rPr>
                <a:t>khi</a:t>
              </a:r>
              <a:r>
                <a:rPr lang="en-US" sz="2000" i="1" dirty="0">
                  <a:solidFill>
                    <a:schemeClr val="tx1"/>
                  </a:solidFill>
                </a:rPr>
                <a:t> </a:t>
              </a:r>
              <a:r>
                <a:rPr lang="en-US" sz="2000" i="1" dirty="0" err="1">
                  <a:solidFill>
                    <a:schemeClr val="tx1"/>
                  </a:solidFill>
                </a:rPr>
                <a:t>dùng</a:t>
              </a:r>
              <a:r>
                <a:rPr lang="en-US" sz="2000" i="1" dirty="0">
                  <a:solidFill>
                    <a:schemeClr val="tx1"/>
                  </a:solidFill>
                </a:rPr>
                <a:t> </a:t>
              </a:r>
              <a:r>
                <a:rPr lang="en-US" sz="2000" i="1" dirty="0" err="1">
                  <a:solidFill>
                    <a:schemeClr val="tx1"/>
                  </a:solidFill>
                </a:rPr>
                <a:t>kéo</a:t>
              </a:r>
              <a:r>
                <a:rPr lang="en-US" sz="2000" i="1" dirty="0">
                  <a:solidFill>
                    <a:schemeClr val="tx1"/>
                  </a:solidFill>
                </a:rPr>
                <a:t> </a:t>
              </a:r>
              <a:r>
                <a:rPr lang="en-US" sz="2000" i="1" dirty="0" err="1">
                  <a:solidFill>
                    <a:schemeClr val="tx1"/>
                  </a:solidFill>
                </a:rPr>
                <a:t>nhé</a:t>
              </a:r>
              <a:r>
                <a:rPr lang="en-US" sz="2000" i="1" dirty="0">
                  <a:solidFill>
                    <a:schemeClr val="tx1"/>
                  </a:solidFill>
                </a:rPr>
                <a:t>!</a:t>
              </a:r>
            </a:p>
          </p:txBody>
        </p:sp>
        <p:sp>
          <p:nvSpPr>
            <p:cNvPr id="27" name="Oval 26">
              <a:extLst>
                <a:ext uri="{FF2B5EF4-FFF2-40B4-BE49-F238E27FC236}">
                  <a16:creationId xmlns:a16="http://schemas.microsoft.com/office/drawing/2014/main" id="{3DE7F152-6CE1-379E-ED0B-C9AEB594EE8B}"/>
                </a:ext>
              </a:extLst>
            </p:cNvPr>
            <p:cNvSpPr/>
            <p:nvPr/>
          </p:nvSpPr>
          <p:spPr>
            <a:xfrm>
              <a:off x="5633179" y="6097943"/>
              <a:ext cx="493776" cy="493776"/>
            </a:xfrm>
            <a:prstGeom prst="ellipse">
              <a:avLst/>
            </a:prstGeom>
            <a:solidFill>
              <a:srgbClr val="F9B129"/>
            </a:solidFill>
            <a:ln w="28575">
              <a:solidFill>
                <a:srgbClr val="EE4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ato" panose="020F0502020204030203" pitchFamily="34" charset="0"/>
                </a:rPr>
                <a:t>2</a:t>
              </a:r>
            </a:p>
          </p:txBody>
        </p:sp>
      </p:grpSp>
      <p:grpSp>
        <p:nvGrpSpPr>
          <p:cNvPr id="28" name="PHẠM DUYÊN 5 - 9Slide.vn">
            <a:extLst>
              <a:ext uri="{FF2B5EF4-FFF2-40B4-BE49-F238E27FC236}">
                <a16:creationId xmlns:a16="http://schemas.microsoft.com/office/drawing/2014/main" id="{0ADD8581-A471-D7E2-04FE-C952A6836B98}"/>
              </a:ext>
            </a:extLst>
          </p:cNvPr>
          <p:cNvGrpSpPr/>
          <p:nvPr/>
        </p:nvGrpSpPr>
        <p:grpSpPr>
          <a:xfrm>
            <a:off x="8089247" y="1924924"/>
            <a:ext cx="3442354" cy="4346754"/>
            <a:chOff x="7835796" y="1604885"/>
            <a:chExt cx="3949255" cy="4986834"/>
          </a:xfrm>
        </p:grpSpPr>
        <p:pic>
          <p:nvPicPr>
            <p:cNvPr id="29" name="Picture 28">
              <a:extLst>
                <a:ext uri="{FF2B5EF4-FFF2-40B4-BE49-F238E27FC236}">
                  <a16:creationId xmlns:a16="http://schemas.microsoft.com/office/drawing/2014/main" id="{23BB912F-A196-EF9B-D04B-9CA36A348E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796" y="1604886"/>
              <a:ext cx="3949255" cy="4822320"/>
            </a:xfrm>
            <a:prstGeom prst="rect">
              <a:avLst/>
            </a:prstGeom>
          </p:spPr>
        </p:pic>
        <p:sp>
          <p:nvSpPr>
            <p:cNvPr id="30" name="Rounded Rectangular Callout 9">
              <a:extLst>
                <a:ext uri="{FF2B5EF4-FFF2-40B4-BE49-F238E27FC236}">
                  <a16:creationId xmlns:a16="http://schemas.microsoft.com/office/drawing/2014/main" id="{D84BBD0A-FBD5-395F-C7D1-B8CE9E4BBCC5}"/>
                </a:ext>
              </a:extLst>
            </p:cNvPr>
            <p:cNvSpPr/>
            <p:nvPr/>
          </p:nvSpPr>
          <p:spPr>
            <a:xfrm>
              <a:off x="10158984" y="1604885"/>
              <a:ext cx="1626067" cy="1001155"/>
            </a:xfrm>
            <a:custGeom>
              <a:avLst/>
              <a:gdLst>
                <a:gd name="connsiteX0" fmla="*/ 0 w 2102508"/>
                <a:gd name="connsiteY0" fmla="*/ 155094 h 930546"/>
                <a:gd name="connsiteX1" fmla="*/ 155094 w 2102508"/>
                <a:gd name="connsiteY1" fmla="*/ 0 h 930546"/>
                <a:gd name="connsiteX2" fmla="*/ 350418 w 2102508"/>
                <a:gd name="connsiteY2" fmla="*/ 0 h 930546"/>
                <a:gd name="connsiteX3" fmla="*/ 350418 w 2102508"/>
                <a:gd name="connsiteY3" fmla="*/ 0 h 930546"/>
                <a:gd name="connsiteX4" fmla="*/ 876045 w 2102508"/>
                <a:gd name="connsiteY4" fmla="*/ 0 h 930546"/>
                <a:gd name="connsiteX5" fmla="*/ 1947414 w 2102508"/>
                <a:gd name="connsiteY5" fmla="*/ 0 h 930546"/>
                <a:gd name="connsiteX6" fmla="*/ 2102508 w 2102508"/>
                <a:gd name="connsiteY6" fmla="*/ 155094 h 930546"/>
                <a:gd name="connsiteX7" fmla="*/ 2102508 w 2102508"/>
                <a:gd name="connsiteY7" fmla="*/ 542819 h 930546"/>
                <a:gd name="connsiteX8" fmla="*/ 2102508 w 2102508"/>
                <a:gd name="connsiteY8" fmla="*/ 542819 h 930546"/>
                <a:gd name="connsiteX9" fmla="*/ 2102508 w 2102508"/>
                <a:gd name="connsiteY9" fmla="*/ 775455 h 930546"/>
                <a:gd name="connsiteX10" fmla="*/ 2102508 w 2102508"/>
                <a:gd name="connsiteY10" fmla="*/ 775452 h 930546"/>
                <a:gd name="connsiteX11" fmla="*/ 1947414 w 2102508"/>
                <a:gd name="connsiteY11" fmla="*/ 930546 h 930546"/>
                <a:gd name="connsiteX12" fmla="*/ 876045 w 2102508"/>
                <a:gd name="connsiteY12" fmla="*/ 930546 h 930546"/>
                <a:gd name="connsiteX13" fmla="*/ 402925 w 2102508"/>
                <a:gd name="connsiteY13" fmla="*/ 1074297 h 930546"/>
                <a:gd name="connsiteX14" fmla="*/ 350418 w 2102508"/>
                <a:gd name="connsiteY14" fmla="*/ 930546 h 930546"/>
                <a:gd name="connsiteX15" fmla="*/ 155094 w 2102508"/>
                <a:gd name="connsiteY15" fmla="*/ 930546 h 930546"/>
                <a:gd name="connsiteX16" fmla="*/ 0 w 2102508"/>
                <a:gd name="connsiteY16" fmla="*/ 775452 h 930546"/>
                <a:gd name="connsiteX17" fmla="*/ 0 w 2102508"/>
                <a:gd name="connsiteY17" fmla="*/ 775455 h 930546"/>
                <a:gd name="connsiteX18" fmla="*/ 0 w 2102508"/>
                <a:gd name="connsiteY18" fmla="*/ 542819 h 930546"/>
                <a:gd name="connsiteX19" fmla="*/ 0 w 2102508"/>
                <a:gd name="connsiteY19" fmla="*/ 542819 h 930546"/>
                <a:gd name="connsiteX20" fmla="*/ 0 w 2102508"/>
                <a:gd name="connsiteY20" fmla="*/ 155094 h 930546"/>
                <a:gd name="connsiteX0" fmla="*/ 0 w 2102508"/>
                <a:gd name="connsiteY0" fmla="*/ 155094 h 1074297"/>
                <a:gd name="connsiteX1" fmla="*/ 155094 w 2102508"/>
                <a:gd name="connsiteY1" fmla="*/ 0 h 1074297"/>
                <a:gd name="connsiteX2" fmla="*/ 350418 w 2102508"/>
                <a:gd name="connsiteY2" fmla="*/ 0 h 1074297"/>
                <a:gd name="connsiteX3" fmla="*/ 350418 w 2102508"/>
                <a:gd name="connsiteY3" fmla="*/ 0 h 1074297"/>
                <a:gd name="connsiteX4" fmla="*/ 876045 w 2102508"/>
                <a:gd name="connsiteY4" fmla="*/ 0 h 1074297"/>
                <a:gd name="connsiteX5" fmla="*/ 1947414 w 2102508"/>
                <a:gd name="connsiteY5" fmla="*/ 0 h 1074297"/>
                <a:gd name="connsiteX6" fmla="*/ 2102508 w 2102508"/>
                <a:gd name="connsiteY6" fmla="*/ 155094 h 1074297"/>
                <a:gd name="connsiteX7" fmla="*/ 2102508 w 2102508"/>
                <a:gd name="connsiteY7" fmla="*/ 542819 h 1074297"/>
                <a:gd name="connsiteX8" fmla="*/ 2102508 w 2102508"/>
                <a:gd name="connsiteY8" fmla="*/ 542819 h 1074297"/>
                <a:gd name="connsiteX9" fmla="*/ 2102508 w 2102508"/>
                <a:gd name="connsiteY9" fmla="*/ 775455 h 1074297"/>
                <a:gd name="connsiteX10" fmla="*/ 2102508 w 2102508"/>
                <a:gd name="connsiteY10" fmla="*/ 775452 h 1074297"/>
                <a:gd name="connsiteX11" fmla="*/ 1947414 w 2102508"/>
                <a:gd name="connsiteY11" fmla="*/ 930546 h 1074297"/>
                <a:gd name="connsiteX12" fmla="*/ 656589 w 2102508"/>
                <a:gd name="connsiteY12" fmla="*/ 930546 h 1074297"/>
                <a:gd name="connsiteX13" fmla="*/ 402925 w 2102508"/>
                <a:gd name="connsiteY13" fmla="*/ 1074297 h 1074297"/>
                <a:gd name="connsiteX14" fmla="*/ 350418 w 2102508"/>
                <a:gd name="connsiteY14" fmla="*/ 930546 h 1074297"/>
                <a:gd name="connsiteX15" fmla="*/ 155094 w 2102508"/>
                <a:gd name="connsiteY15" fmla="*/ 930546 h 1074297"/>
                <a:gd name="connsiteX16" fmla="*/ 0 w 2102508"/>
                <a:gd name="connsiteY16" fmla="*/ 775452 h 1074297"/>
                <a:gd name="connsiteX17" fmla="*/ 0 w 2102508"/>
                <a:gd name="connsiteY17" fmla="*/ 775455 h 1074297"/>
                <a:gd name="connsiteX18" fmla="*/ 0 w 2102508"/>
                <a:gd name="connsiteY18" fmla="*/ 542819 h 1074297"/>
                <a:gd name="connsiteX19" fmla="*/ 0 w 2102508"/>
                <a:gd name="connsiteY19" fmla="*/ 542819 h 1074297"/>
                <a:gd name="connsiteX20" fmla="*/ 0 w 2102508"/>
                <a:gd name="connsiteY20" fmla="*/ 155094 h 1074297"/>
                <a:gd name="connsiteX0" fmla="*/ 0 w 2102508"/>
                <a:gd name="connsiteY0" fmla="*/ 155094 h 1074297"/>
                <a:gd name="connsiteX1" fmla="*/ 155094 w 2102508"/>
                <a:gd name="connsiteY1" fmla="*/ 0 h 1074297"/>
                <a:gd name="connsiteX2" fmla="*/ 350418 w 2102508"/>
                <a:gd name="connsiteY2" fmla="*/ 0 h 1074297"/>
                <a:gd name="connsiteX3" fmla="*/ 350418 w 2102508"/>
                <a:gd name="connsiteY3" fmla="*/ 0 h 1074297"/>
                <a:gd name="connsiteX4" fmla="*/ 876045 w 2102508"/>
                <a:gd name="connsiteY4" fmla="*/ 0 h 1074297"/>
                <a:gd name="connsiteX5" fmla="*/ 1947414 w 2102508"/>
                <a:gd name="connsiteY5" fmla="*/ 0 h 1074297"/>
                <a:gd name="connsiteX6" fmla="*/ 2102508 w 2102508"/>
                <a:gd name="connsiteY6" fmla="*/ 155094 h 1074297"/>
                <a:gd name="connsiteX7" fmla="*/ 2102508 w 2102508"/>
                <a:gd name="connsiteY7" fmla="*/ 542819 h 1074297"/>
                <a:gd name="connsiteX8" fmla="*/ 2102508 w 2102508"/>
                <a:gd name="connsiteY8" fmla="*/ 542819 h 1074297"/>
                <a:gd name="connsiteX9" fmla="*/ 2102508 w 2102508"/>
                <a:gd name="connsiteY9" fmla="*/ 775455 h 1074297"/>
                <a:gd name="connsiteX10" fmla="*/ 2102508 w 2102508"/>
                <a:gd name="connsiteY10" fmla="*/ 775452 h 1074297"/>
                <a:gd name="connsiteX11" fmla="*/ 1947414 w 2102508"/>
                <a:gd name="connsiteY11" fmla="*/ 930546 h 1074297"/>
                <a:gd name="connsiteX12" fmla="*/ 1525269 w 2102508"/>
                <a:gd name="connsiteY12" fmla="*/ 912258 h 1074297"/>
                <a:gd name="connsiteX13" fmla="*/ 402925 w 2102508"/>
                <a:gd name="connsiteY13" fmla="*/ 1074297 h 1074297"/>
                <a:gd name="connsiteX14" fmla="*/ 350418 w 2102508"/>
                <a:gd name="connsiteY14" fmla="*/ 930546 h 1074297"/>
                <a:gd name="connsiteX15" fmla="*/ 155094 w 2102508"/>
                <a:gd name="connsiteY15" fmla="*/ 930546 h 1074297"/>
                <a:gd name="connsiteX16" fmla="*/ 0 w 2102508"/>
                <a:gd name="connsiteY16" fmla="*/ 775452 h 1074297"/>
                <a:gd name="connsiteX17" fmla="*/ 0 w 2102508"/>
                <a:gd name="connsiteY17" fmla="*/ 775455 h 1074297"/>
                <a:gd name="connsiteX18" fmla="*/ 0 w 2102508"/>
                <a:gd name="connsiteY18" fmla="*/ 542819 h 1074297"/>
                <a:gd name="connsiteX19" fmla="*/ 0 w 2102508"/>
                <a:gd name="connsiteY19" fmla="*/ 542819 h 1074297"/>
                <a:gd name="connsiteX20" fmla="*/ 0 w 2102508"/>
                <a:gd name="connsiteY20" fmla="*/ 155094 h 1074297"/>
                <a:gd name="connsiteX0" fmla="*/ 0 w 2102508"/>
                <a:gd name="connsiteY0" fmla="*/ 155094 h 1074297"/>
                <a:gd name="connsiteX1" fmla="*/ 155094 w 2102508"/>
                <a:gd name="connsiteY1" fmla="*/ 0 h 1074297"/>
                <a:gd name="connsiteX2" fmla="*/ 350418 w 2102508"/>
                <a:gd name="connsiteY2" fmla="*/ 0 h 1074297"/>
                <a:gd name="connsiteX3" fmla="*/ 350418 w 2102508"/>
                <a:gd name="connsiteY3" fmla="*/ 0 h 1074297"/>
                <a:gd name="connsiteX4" fmla="*/ 876045 w 2102508"/>
                <a:gd name="connsiteY4" fmla="*/ 0 h 1074297"/>
                <a:gd name="connsiteX5" fmla="*/ 1947414 w 2102508"/>
                <a:gd name="connsiteY5" fmla="*/ 0 h 1074297"/>
                <a:gd name="connsiteX6" fmla="*/ 2102508 w 2102508"/>
                <a:gd name="connsiteY6" fmla="*/ 155094 h 1074297"/>
                <a:gd name="connsiteX7" fmla="*/ 2102508 w 2102508"/>
                <a:gd name="connsiteY7" fmla="*/ 542819 h 1074297"/>
                <a:gd name="connsiteX8" fmla="*/ 2102508 w 2102508"/>
                <a:gd name="connsiteY8" fmla="*/ 542819 h 1074297"/>
                <a:gd name="connsiteX9" fmla="*/ 2102508 w 2102508"/>
                <a:gd name="connsiteY9" fmla="*/ 775455 h 1074297"/>
                <a:gd name="connsiteX10" fmla="*/ 2102508 w 2102508"/>
                <a:gd name="connsiteY10" fmla="*/ 775452 h 1074297"/>
                <a:gd name="connsiteX11" fmla="*/ 1947414 w 2102508"/>
                <a:gd name="connsiteY11" fmla="*/ 930546 h 1074297"/>
                <a:gd name="connsiteX12" fmla="*/ 1525269 w 2102508"/>
                <a:gd name="connsiteY12" fmla="*/ 912258 h 1074297"/>
                <a:gd name="connsiteX13" fmla="*/ 402925 w 2102508"/>
                <a:gd name="connsiteY13" fmla="*/ 1074297 h 1074297"/>
                <a:gd name="connsiteX14" fmla="*/ 1164234 w 2102508"/>
                <a:gd name="connsiteY14" fmla="*/ 921402 h 1074297"/>
                <a:gd name="connsiteX15" fmla="*/ 155094 w 2102508"/>
                <a:gd name="connsiteY15" fmla="*/ 930546 h 1074297"/>
                <a:gd name="connsiteX16" fmla="*/ 0 w 2102508"/>
                <a:gd name="connsiteY16" fmla="*/ 775452 h 1074297"/>
                <a:gd name="connsiteX17" fmla="*/ 0 w 2102508"/>
                <a:gd name="connsiteY17" fmla="*/ 775455 h 1074297"/>
                <a:gd name="connsiteX18" fmla="*/ 0 w 2102508"/>
                <a:gd name="connsiteY18" fmla="*/ 542819 h 1074297"/>
                <a:gd name="connsiteX19" fmla="*/ 0 w 2102508"/>
                <a:gd name="connsiteY19" fmla="*/ 542819 h 1074297"/>
                <a:gd name="connsiteX20" fmla="*/ 0 w 2102508"/>
                <a:gd name="connsiteY20" fmla="*/ 155094 h 1074297"/>
                <a:gd name="connsiteX0" fmla="*/ 0 w 2102508"/>
                <a:gd name="connsiteY0" fmla="*/ 155094 h 1074297"/>
                <a:gd name="connsiteX1" fmla="*/ 155094 w 2102508"/>
                <a:gd name="connsiteY1" fmla="*/ 0 h 1074297"/>
                <a:gd name="connsiteX2" fmla="*/ 350418 w 2102508"/>
                <a:gd name="connsiteY2" fmla="*/ 0 h 1074297"/>
                <a:gd name="connsiteX3" fmla="*/ 350418 w 2102508"/>
                <a:gd name="connsiteY3" fmla="*/ 0 h 1074297"/>
                <a:gd name="connsiteX4" fmla="*/ 876045 w 2102508"/>
                <a:gd name="connsiteY4" fmla="*/ 0 h 1074297"/>
                <a:gd name="connsiteX5" fmla="*/ 1947414 w 2102508"/>
                <a:gd name="connsiteY5" fmla="*/ 0 h 1074297"/>
                <a:gd name="connsiteX6" fmla="*/ 2102508 w 2102508"/>
                <a:gd name="connsiteY6" fmla="*/ 155094 h 1074297"/>
                <a:gd name="connsiteX7" fmla="*/ 2102508 w 2102508"/>
                <a:gd name="connsiteY7" fmla="*/ 542819 h 1074297"/>
                <a:gd name="connsiteX8" fmla="*/ 2102508 w 2102508"/>
                <a:gd name="connsiteY8" fmla="*/ 542819 h 1074297"/>
                <a:gd name="connsiteX9" fmla="*/ 2102508 w 2102508"/>
                <a:gd name="connsiteY9" fmla="*/ 775455 h 1074297"/>
                <a:gd name="connsiteX10" fmla="*/ 2102508 w 2102508"/>
                <a:gd name="connsiteY10" fmla="*/ 775452 h 1074297"/>
                <a:gd name="connsiteX11" fmla="*/ 1947414 w 2102508"/>
                <a:gd name="connsiteY11" fmla="*/ 930546 h 1074297"/>
                <a:gd name="connsiteX12" fmla="*/ 1525269 w 2102508"/>
                <a:gd name="connsiteY12" fmla="*/ 912258 h 1074297"/>
                <a:gd name="connsiteX13" fmla="*/ 1061293 w 2102508"/>
                <a:gd name="connsiteY13" fmla="*/ 1074297 h 1074297"/>
                <a:gd name="connsiteX14" fmla="*/ 1164234 w 2102508"/>
                <a:gd name="connsiteY14" fmla="*/ 921402 h 1074297"/>
                <a:gd name="connsiteX15" fmla="*/ 155094 w 2102508"/>
                <a:gd name="connsiteY15" fmla="*/ 930546 h 1074297"/>
                <a:gd name="connsiteX16" fmla="*/ 0 w 2102508"/>
                <a:gd name="connsiteY16" fmla="*/ 775452 h 1074297"/>
                <a:gd name="connsiteX17" fmla="*/ 0 w 2102508"/>
                <a:gd name="connsiteY17" fmla="*/ 775455 h 1074297"/>
                <a:gd name="connsiteX18" fmla="*/ 0 w 2102508"/>
                <a:gd name="connsiteY18" fmla="*/ 542819 h 1074297"/>
                <a:gd name="connsiteX19" fmla="*/ 0 w 2102508"/>
                <a:gd name="connsiteY19" fmla="*/ 542819 h 1074297"/>
                <a:gd name="connsiteX20" fmla="*/ 0 w 2102508"/>
                <a:gd name="connsiteY20" fmla="*/ 155094 h 1074297"/>
                <a:gd name="connsiteX0" fmla="*/ 0 w 2102508"/>
                <a:gd name="connsiteY0" fmla="*/ 155094 h 1074297"/>
                <a:gd name="connsiteX1" fmla="*/ 155094 w 2102508"/>
                <a:gd name="connsiteY1" fmla="*/ 0 h 1074297"/>
                <a:gd name="connsiteX2" fmla="*/ 350418 w 2102508"/>
                <a:gd name="connsiteY2" fmla="*/ 0 h 1074297"/>
                <a:gd name="connsiteX3" fmla="*/ 350418 w 2102508"/>
                <a:gd name="connsiteY3" fmla="*/ 0 h 1074297"/>
                <a:gd name="connsiteX4" fmla="*/ 876045 w 2102508"/>
                <a:gd name="connsiteY4" fmla="*/ 0 h 1074297"/>
                <a:gd name="connsiteX5" fmla="*/ 1947414 w 2102508"/>
                <a:gd name="connsiteY5" fmla="*/ 0 h 1074297"/>
                <a:gd name="connsiteX6" fmla="*/ 2102508 w 2102508"/>
                <a:gd name="connsiteY6" fmla="*/ 155094 h 1074297"/>
                <a:gd name="connsiteX7" fmla="*/ 2102508 w 2102508"/>
                <a:gd name="connsiteY7" fmla="*/ 542819 h 1074297"/>
                <a:gd name="connsiteX8" fmla="*/ 2102508 w 2102508"/>
                <a:gd name="connsiteY8" fmla="*/ 542819 h 1074297"/>
                <a:gd name="connsiteX9" fmla="*/ 2102508 w 2102508"/>
                <a:gd name="connsiteY9" fmla="*/ 775455 h 1074297"/>
                <a:gd name="connsiteX10" fmla="*/ 2102508 w 2102508"/>
                <a:gd name="connsiteY10" fmla="*/ 775452 h 1074297"/>
                <a:gd name="connsiteX11" fmla="*/ 1947414 w 2102508"/>
                <a:gd name="connsiteY11" fmla="*/ 930546 h 1074297"/>
                <a:gd name="connsiteX12" fmla="*/ 1525269 w 2102508"/>
                <a:gd name="connsiteY12" fmla="*/ 912258 h 1074297"/>
                <a:gd name="connsiteX13" fmla="*/ 1061293 w 2102508"/>
                <a:gd name="connsiteY13" fmla="*/ 1074297 h 1074297"/>
                <a:gd name="connsiteX14" fmla="*/ 935634 w 2102508"/>
                <a:gd name="connsiteY14" fmla="*/ 921402 h 1074297"/>
                <a:gd name="connsiteX15" fmla="*/ 155094 w 2102508"/>
                <a:gd name="connsiteY15" fmla="*/ 930546 h 1074297"/>
                <a:gd name="connsiteX16" fmla="*/ 0 w 2102508"/>
                <a:gd name="connsiteY16" fmla="*/ 775452 h 1074297"/>
                <a:gd name="connsiteX17" fmla="*/ 0 w 2102508"/>
                <a:gd name="connsiteY17" fmla="*/ 775455 h 1074297"/>
                <a:gd name="connsiteX18" fmla="*/ 0 w 2102508"/>
                <a:gd name="connsiteY18" fmla="*/ 542819 h 1074297"/>
                <a:gd name="connsiteX19" fmla="*/ 0 w 2102508"/>
                <a:gd name="connsiteY19" fmla="*/ 542819 h 1074297"/>
                <a:gd name="connsiteX20" fmla="*/ 0 w 2102508"/>
                <a:gd name="connsiteY20" fmla="*/ 155094 h 1074297"/>
                <a:gd name="connsiteX0" fmla="*/ 0 w 2102508"/>
                <a:gd name="connsiteY0" fmla="*/ 155094 h 1074297"/>
                <a:gd name="connsiteX1" fmla="*/ 155094 w 2102508"/>
                <a:gd name="connsiteY1" fmla="*/ 0 h 1074297"/>
                <a:gd name="connsiteX2" fmla="*/ 350418 w 2102508"/>
                <a:gd name="connsiteY2" fmla="*/ 0 h 1074297"/>
                <a:gd name="connsiteX3" fmla="*/ 350418 w 2102508"/>
                <a:gd name="connsiteY3" fmla="*/ 0 h 1074297"/>
                <a:gd name="connsiteX4" fmla="*/ 876045 w 2102508"/>
                <a:gd name="connsiteY4" fmla="*/ 0 h 1074297"/>
                <a:gd name="connsiteX5" fmla="*/ 1947414 w 2102508"/>
                <a:gd name="connsiteY5" fmla="*/ 0 h 1074297"/>
                <a:gd name="connsiteX6" fmla="*/ 2102508 w 2102508"/>
                <a:gd name="connsiteY6" fmla="*/ 155094 h 1074297"/>
                <a:gd name="connsiteX7" fmla="*/ 2102508 w 2102508"/>
                <a:gd name="connsiteY7" fmla="*/ 542819 h 1074297"/>
                <a:gd name="connsiteX8" fmla="*/ 2102508 w 2102508"/>
                <a:gd name="connsiteY8" fmla="*/ 542819 h 1074297"/>
                <a:gd name="connsiteX9" fmla="*/ 2102508 w 2102508"/>
                <a:gd name="connsiteY9" fmla="*/ 775455 h 1074297"/>
                <a:gd name="connsiteX10" fmla="*/ 2102508 w 2102508"/>
                <a:gd name="connsiteY10" fmla="*/ 775452 h 1074297"/>
                <a:gd name="connsiteX11" fmla="*/ 1947414 w 2102508"/>
                <a:gd name="connsiteY11" fmla="*/ 930546 h 1074297"/>
                <a:gd name="connsiteX12" fmla="*/ 1122933 w 2102508"/>
                <a:gd name="connsiteY12" fmla="*/ 939690 h 1074297"/>
                <a:gd name="connsiteX13" fmla="*/ 1061293 w 2102508"/>
                <a:gd name="connsiteY13" fmla="*/ 1074297 h 1074297"/>
                <a:gd name="connsiteX14" fmla="*/ 935634 w 2102508"/>
                <a:gd name="connsiteY14" fmla="*/ 921402 h 1074297"/>
                <a:gd name="connsiteX15" fmla="*/ 155094 w 2102508"/>
                <a:gd name="connsiteY15" fmla="*/ 930546 h 1074297"/>
                <a:gd name="connsiteX16" fmla="*/ 0 w 2102508"/>
                <a:gd name="connsiteY16" fmla="*/ 775452 h 1074297"/>
                <a:gd name="connsiteX17" fmla="*/ 0 w 2102508"/>
                <a:gd name="connsiteY17" fmla="*/ 775455 h 1074297"/>
                <a:gd name="connsiteX18" fmla="*/ 0 w 2102508"/>
                <a:gd name="connsiteY18" fmla="*/ 542819 h 1074297"/>
                <a:gd name="connsiteX19" fmla="*/ 0 w 2102508"/>
                <a:gd name="connsiteY19" fmla="*/ 542819 h 1074297"/>
                <a:gd name="connsiteX20" fmla="*/ 0 w 2102508"/>
                <a:gd name="connsiteY20" fmla="*/ 155094 h 1074297"/>
                <a:gd name="connsiteX0" fmla="*/ 0 w 2102508"/>
                <a:gd name="connsiteY0" fmla="*/ 155094 h 1065153"/>
                <a:gd name="connsiteX1" fmla="*/ 155094 w 2102508"/>
                <a:gd name="connsiteY1" fmla="*/ 0 h 1065153"/>
                <a:gd name="connsiteX2" fmla="*/ 350418 w 2102508"/>
                <a:gd name="connsiteY2" fmla="*/ 0 h 1065153"/>
                <a:gd name="connsiteX3" fmla="*/ 350418 w 2102508"/>
                <a:gd name="connsiteY3" fmla="*/ 0 h 1065153"/>
                <a:gd name="connsiteX4" fmla="*/ 876045 w 2102508"/>
                <a:gd name="connsiteY4" fmla="*/ 0 h 1065153"/>
                <a:gd name="connsiteX5" fmla="*/ 1947414 w 2102508"/>
                <a:gd name="connsiteY5" fmla="*/ 0 h 1065153"/>
                <a:gd name="connsiteX6" fmla="*/ 2102508 w 2102508"/>
                <a:gd name="connsiteY6" fmla="*/ 155094 h 1065153"/>
                <a:gd name="connsiteX7" fmla="*/ 2102508 w 2102508"/>
                <a:gd name="connsiteY7" fmla="*/ 542819 h 1065153"/>
                <a:gd name="connsiteX8" fmla="*/ 2102508 w 2102508"/>
                <a:gd name="connsiteY8" fmla="*/ 542819 h 1065153"/>
                <a:gd name="connsiteX9" fmla="*/ 2102508 w 2102508"/>
                <a:gd name="connsiteY9" fmla="*/ 775455 h 1065153"/>
                <a:gd name="connsiteX10" fmla="*/ 2102508 w 2102508"/>
                <a:gd name="connsiteY10" fmla="*/ 775452 h 1065153"/>
                <a:gd name="connsiteX11" fmla="*/ 1947414 w 2102508"/>
                <a:gd name="connsiteY11" fmla="*/ 930546 h 1065153"/>
                <a:gd name="connsiteX12" fmla="*/ 1122933 w 2102508"/>
                <a:gd name="connsiteY12" fmla="*/ 939690 h 1065153"/>
                <a:gd name="connsiteX13" fmla="*/ 896701 w 2102508"/>
                <a:gd name="connsiteY13" fmla="*/ 1065153 h 1065153"/>
                <a:gd name="connsiteX14" fmla="*/ 935634 w 2102508"/>
                <a:gd name="connsiteY14" fmla="*/ 921402 h 1065153"/>
                <a:gd name="connsiteX15" fmla="*/ 155094 w 2102508"/>
                <a:gd name="connsiteY15" fmla="*/ 930546 h 1065153"/>
                <a:gd name="connsiteX16" fmla="*/ 0 w 2102508"/>
                <a:gd name="connsiteY16" fmla="*/ 775452 h 1065153"/>
                <a:gd name="connsiteX17" fmla="*/ 0 w 2102508"/>
                <a:gd name="connsiteY17" fmla="*/ 775455 h 1065153"/>
                <a:gd name="connsiteX18" fmla="*/ 0 w 2102508"/>
                <a:gd name="connsiteY18" fmla="*/ 542819 h 1065153"/>
                <a:gd name="connsiteX19" fmla="*/ 0 w 2102508"/>
                <a:gd name="connsiteY19" fmla="*/ 542819 h 1065153"/>
                <a:gd name="connsiteX20" fmla="*/ 0 w 2102508"/>
                <a:gd name="connsiteY20" fmla="*/ 155094 h 1065153"/>
                <a:gd name="connsiteX0" fmla="*/ 0 w 2102508"/>
                <a:gd name="connsiteY0" fmla="*/ 155094 h 1232705"/>
                <a:gd name="connsiteX1" fmla="*/ 155094 w 2102508"/>
                <a:gd name="connsiteY1" fmla="*/ 0 h 1232705"/>
                <a:gd name="connsiteX2" fmla="*/ 350418 w 2102508"/>
                <a:gd name="connsiteY2" fmla="*/ 0 h 1232705"/>
                <a:gd name="connsiteX3" fmla="*/ 350418 w 2102508"/>
                <a:gd name="connsiteY3" fmla="*/ 0 h 1232705"/>
                <a:gd name="connsiteX4" fmla="*/ 876045 w 2102508"/>
                <a:gd name="connsiteY4" fmla="*/ 0 h 1232705"/>
                <a:gd name="connsiteX5" fmla="*/ 1947414 w 2102508"/>
                <a:gd name="connsiteY5" fmla="*/ 0 h 1232705"/>
                <a:gd name="connsiteX6" fmla="*/ 2102508 w 2102508"/>
                <a:gd name="connsiteY6" fmla="*/ 155094 h 1232705"/>
                <a:gd name="connsiteX7" fmla="*/ 2102508 w 2102508"/>
                <a:gd name="connsiteY7" fmla="*/ 542819 h 1232705"/>
                <a:gd name="connsiteX8" fmla="*/ 2102508 w 2102508"/>
                <a:gd name="connsiteY8" fmla="*/ 542819 h 1232705"/>
                <a:gd name="connsiteX9" fmla="*/ 2102508 w 2102508"/>
                <a:gd name="connsiteY9" fmla="*/ 775455 h 1232705"/>
                <a:gd name="connsiteX10" fmla="*/ 2102508 w 2102508"/>
                <a:gd name="connsiteY10" fmla="*/ 775452 h 1232705"/>
                <a:gd name="connsiteX11" fmla="*/ 1947414 w 2102508"/>
                <a:gd name="connsiteY11" fmla="*/ 930546 h 1232705"/>
                <a:gd name="connsiteX12" fmla="*/ 1122933 w 2102508"/>
                <a:gd name="connsiteY12" fmla="*/ 939690 h 1232705"/>
                <a:gd name="connsiteX13" fmla="*/ 1038579 w 2102508"/>
                <a:gd name="connsiteY13" fmla="*/ 1232705 h 1232705"/>
                <a:gd name="connsiteX14" fmla="*/ 935634 w 2102508"/>
                <a:gd name="connsiteY14" fmla="*/ 921402 h 1232705"/>
                <a:gd name="connsiteX15" fmla="*/ 155094 w 2102508"/>
                <a:gd name="connsiteY15" fmla="*/ 930546 h 1232705"/>
                <a:gd name="connsiteX16" fmla="*/ 0 w 2102508"/>
                <a:gd name="connsiteY16" fmla="*/ 775452 h 1232705"/>
                <a:gd name="connsiteX17" fmla="*/ 0 w 2102508"/>
                <a:gd name="connsiteY17" fmla="*/ 775455 h 1232705"/>
                <a:gd name="connsiteX18" fmla="*/ 0 w 2102508"/>
                <a:gd name="connsiteY18" fmla="*/ 542819 h 1232705"/>
                <a:gd name="connsiteX19" fmla="*/ 0 w 2102508"/>
                <a:gd name="connsiteY19" fmla="*/ 542819 h 1232705"/>
                <a:gd name="connsiteX20" fmla="*/ 0 w 2102508"/>
                <a:gd name="connsiteY20" fmla="*/ 155094 h 1232705"/>
                <a:gd name="connsiteX0" fmla="*/ 0 w 2102508"/>
                <a:gd name="connsiteY0" fmla="*/ 155094 h 1232705"/>
                <a:gd name="connsiteX1" fmla="*/ 155094 w 2102508"/>
                <a:gd name="connsiteY1" fmla="*/ 0 h 1232705"/>
                <a:gd name="connsiteX2" fmla="*/ 350418 w 2102508"/>
                <a:gd name="connsiteY2" fmla="*/ 0 h 1232705"/>
                <a:gd name="connsiteX3" fmla="*/ 350418 w 2102508"/>
                <a:gd name="connsiteY3" fmla="*/ 0 h 1232705"/>
                <a:gd name="connsiteX4" fmla="*/ 876045 w 2102508"/>
                <a:gd name="connsiteY4" fmla="*/ 0 h 1232705"/>
                <a:gd name="connsiteX5" fmla="*/ 1947414 w 2102508"/>
                <a:gd name="connsiteY5" fmla="*/ 0 h 1232705"/>
                <a:gd name="connsiteX6" fmla="*/ 2102508 w 2102508"/>
                <a:gd name="connsiteY6" fmla="*/ 155094 h 1232705"/>
                <a:gd name="connsiteX7" fmla="*/ 2102508 w 2102508"/>
                <a:gd name="connsiteY7" fmla="*/ 542819 h 1232705"/>
                <a:gd name="connsiteX8" fmla="*/ 2102508 w 2102508"/>
                <a:gd name="connsiteY8" fmla="*/ 542819 h 1232705"/>
                <a:gd name="connsiteX9" fmla="*/ 2102508 w 2102508"/>
                <a:gd name="connsiteY9" fmla="*/ 775455 h 1232705"/>
                <a:gd name="connsiteX10" fmla="*/ 2102508 w 2102508"/>
                <a:gd name="connsiteY10" fmla="*/ 775452 h 1232705"/>
                <a:gd name="connsiteX11" fmla="*/ 1947414 w 2102508"/>
                <a:gd name="connsiteY11" fmla="*/ 930546 h 1232705"/>
                <a:gd name="connsiteX12" fmla="*/ 1122933 w 2102508"/>
                <a:gd name="connsiteY12" fmla="*/ 939690 h 1232705"/>
                <a:gd name="connsiteX13" fmla="*/ 1038579 w 2102508"/>
                <a:gd name="connsiteY13" fmla="*/ 1232705 h 1232705"/>
                <a:gd name="connsiteX14" fmla="*/ 935634 w 2102508"/>
                <a:gd name="connsiteY14" fmla="*/ 957306 h 1232705"/>
                <a:gd name="connsiteX15" fmla="*/ 155094 w 2102508"/>
                <a:gd name="connsiteY15" fmla="*/ 930546 h 1232705"/>
                <a:gd name="connsiteX16" fmla="*/ 0 w 2102508"/>
                <a:gd name="connsiteY16" fmla="*/ 775452 h 1232705"/>
                <a:gd name="connsiteX17" fmla="*/ 0 w 2102508"/>
                <a:gd name="connsiteY17" fmla="*/ 775455 h 1232705"/>
                <a:gd name="connsiteX18" fmla="*/ 0 w 2102508"/>
                <a:gd name="connsiteY18" fmla="*/ 542819 h 1232705"/>
                <a:gd name="connsiteX19" fmla="*/ 0 w 2102508"/>
                <a:gd name="connsiteY19" fmla="*/ 542819 h 1232705"/>
                <a:gd name="connsiteX20" fmla="*/ 0 w 2102508"/>
                <a:gd name="connsiteY20" fmla="*/ 155094 h 1232705"/>
                <a:gd name="connsiteX0" fmla="*/ 0 w 2102508"/>
                <a:gd name="connsiteY0" fmla="*/ 155094 h 1232705"/>
                <a:gd name="connsiteX1" fmla="*/ 155094 w 2102508"/>
                <a:gd name="connsiteY1" fmla="*/ 0 h 1232705"/>
                <a:gd name="connsiteX2" fmla="*/ 350418 w 2102508"/>
                <a:gd name="connsiteY2" fmla="*/ 0 h 1232705"/>
                <a:gd name="connsiteX3" fmla="*/ 350418 w 2102508"/>
                <a:gd name="connsiteY3" fmla="*/ 0 h 1232705"/>
                <a:gd name="connsiteX4" fmla="*/ 876045 w 2102508"/>
                <a:gd name="connsiteY4" fmla="*/ 0 h 1232705"/>
                <a:gd name="connsiteX5" fmla="*/ 1947414 w 2102508"/>
                <a:gd name="connsiteY5" fmla="*/ 0 h 1232705"/>
                <a:gd name="connsiteX6" fmla="*/ 2102508 w 2102508"/>
                <a:gd name="connsiteY6" fmla="*/ 155094 h 1232705"/>
                <a:gd name="connsiteX7" fmla="*/ 2102508 w 2102508"/>
                <a:gd name="connsiteY7" fmla="*/ 542819 h 1232705"/>
                <a:gd name="connsiteX8" fmla="*/ 2102508 w 2102508"/>
                <a:gd name="connsiteY8" fmla="*/ 542819 h 1232705"/>
                <a:gd name="connsiteX9" fmla="*/ 2102508 w 2102508"/>
                <a:gd name="connsiteY9" fmla="*/ 775455 h 1232705"/>
                <a:gd name="connsiteX10" fmla="*/ 2102508 w 2102508"/>
                <a:gd name="connsiteY10" fmla="*/ 775452 h 1232705"/>
                <a:gd name="connsiteX11" fmla="*/ 1947414 w 2102508"/>
                <a:gd name="connsiteY11" fmla="*/ 930546 h 1232705"/>
                <a:gd name="connsiteX12" fmla="*/ 1122933 w 2102508"/>
                <a:gd name="connsiteY12" fmla="*/ 939690 h 1232705"/>
                <a:gd name="connsiteX13" fmla="*/ 1038579 w 2102508"/>
                <a:gd name="connsiteY13" fmla="*/ 1232705 h 1232705"/>
                <a:gd name="connsiteX14" fmla="*/ 935634 w 2102508"/>
                <a:gd name="connsiteY14" fmla="*/ 945338 h 1232705"/>
                <a:gd name="connsiteX15" fmla="*/ 155094 w 2102508"/>
                <a:gd name="connsiteY15" fmla="*/ 930546 h 1232705"/>
                <a:gd name="connsiteX16" fmla="*/ 0 w 2102508"/>
                <a:gd name="connsiteY16" fmla="*/ 775452 h 1232705"/>
                <a:gd name="connsiteX17" fmla="*/ 0 w 2102508"/>
                <a:gd name="connsiteY17" fmla="*/ 775455 h 1232705"/>
                <a:gd name="connsiteX18" fmla="*/ 0 w 2102508"/>
                <a:gd name="connsiteY18" fmla="*/ 542819 h 1232705"/>
                <a:gd name="connsiteX19" fmla="*/ 0 w 2102508"/>
                <a:gd name="connsiteY19" fmla="*/ 542819 h 1232705"/>
                <a:gd name="connsiteX20" fmla="*/ 0 w 2102508"/>
                <a:gd name="connsiteY20" fmla="*/ 155094 h 1232705"/>
                <a:gd name="connsiteX0" fmla="*/ 0 w 2102508"/>
                <a:gd name="connsiteY0" fmla="*/ 155094 h 1232705"/>
                <a:gd name="connsiteX1" fmla="*/ 155094 w 2102508"/>
                <a:gd name="connsiteY1" fmla="*/ 0 h 1232705"/>
                <a:gd name="connsiteX2" fmla="*/ 350418 w 2102508"/>
                <a:gd name="connsiteY2" fmla="*/ 0 h 1232705"/>
                <a:gd name="connsiteX3" fmla="*/ 350418 w 2102508"/>
                <a:gd name="connsiteY3" fmla="*/ 0 h 1232705"/>
                <a:gd name="connsiteX4" fmla="*/ 876045 w 2102508"/>
                <a:gd name="connsiteY4" fmla="*/ 0 h 1232705"/>
                <a:gd name="connsiteX5" fmla="*/ 1947414 w 2102508"/>
                <a:gd name="connsiteY5" fmla="*/ 0 h 1232705"/>
                <a:gd name="connsiteX6" fmla="*/ 2102508 w 2102508"/>
                <a:gd name="connsiteY6" fmla="*/ 155094 h 1232705"/>
                <a:gd name="connsiteX7" fmla="*/ 2102508 w 2102508"/>
                <a:gd name="connsiteY7" fmla="*/ 542819 h 1232705"/>
                <a:gd name="connsiteX8" fmla="*/ 2102508 w 2102508"/>
                <a:gd name="connsiteY8" fmla="*/ 542819 h 1232705"/>
                <a:gd name="connsiteX9" fmla="*/ 2102508 w 2102508"/>
                <a:gd name="connsiteY9" fmla="*/ 775455 h 1232705"/>
                <a:gd name="connsiteX10" fmla="*/ 2102508 w 2102508"/>
                <a:gd name="connsiteY10" fmla="*/ 775452 h 1232705"/>
                <a:gd name="connsiteX11" fmla="*/ 1947414 w 2102508"/>
                <a:gd name="connsiteY11" fmla="*/ 930546 h 1232705"/>
                <a:gd name="connsiteX12" fmla="*/ 1122934 w 2102508"/>
                <a:gd name="connsiteY12" fmla="*/ 939690 h 1232705"/>
                <a:gd name="connsiteX13" fmla="*/ 1038579 w 2102508"/>
                <a:gd name="connsiteY13" fmla="*/ 1232705 h 1232705"/>
                <a:gd name="connsiteX14" fmla="*/ 935634 w 2102508"/>
                <a:gd name="connsiteY14" fmla="*/ 945338 h 1232705"/>
                <a:gd name="connsiteX15" fmla="*/ 155094 w 2102508"/>
                <a:gd name="connsiteY15" fmla="*/ 930546 h 1232705"/>
                <a:gd name="connsiteX16" fmla="*/ 0 w 2102508"/>
                <a:gd name="connsiteY16" fmla="*/ 775452 h 1232705"/>
                <a:gd name="connsiteX17" fmla="*/ 0 w 2102508"/>
                <a:gd name="connsiteY17" fmla="*/ 775455 h 1232705"/>
                <a:gd name="connsiteX18" fmla="*/ 0 w 2102508"/>
                <a:gd name="connsiteY18" fmla="*/ 542819 h 1232705"/>
                <a:gd name="connsiteX19" fmla="*/ 0 w 2102508"/>
                <a:gd name="connsiteY19" fmla="*/ 542819 h 1232705"/>
                <a:gd name="connsiteX20" fmla="*/ 0 w 2102508"/>
                <a:gd name="connsiteY20" fmla="*/ 155094 h 123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02508" h="1232705">
                  <a:moveTo>
                    <a:pt x="0" y="155094"/>
                  </a:moveTo>
                  <a:cubicBezTo>
                    <a:pt x="0" y="69438"/>
                    <a:pt x="69438" y="0"/>
                    <a:pt x="155094" y="0"/>
                  </a:cubicBezTo>
                  <a:lnTo>
                    <a:pt x="350418" y="0"/>
                  </a:lnTo>
                  <a:lnTo>
                    <a:pt x="350418" y="0"/>
                  </a:lnTo>
                  <a:lnTo>
                    <a:pt x="876045" y="0"/>
                  </a:lnTo>
                  <a:lnTo>
                    <a:pt x="1947414" y="0"/>
                  </a:lnTo>
                  <a:cubicBezTo>
                    <a:pt x="2033070" y="0"/>
                    <a:pt x="2102508" y="69438"/>
                    <a:pt x="2102508" y="155094"/>
                  </a:cubicBezTo>
                  <a:lnTo>
                    <a:pt x="2102508" y="542819"/>
                  </a:lnTo>
                  <a:lnTo>
                    <a:pt x="2102508" y="542819"/>
                  </a:lnTo>
                  <a:lnTo>
                    <a:pt x="2102508" y="775455"/>
                  </a:lnTo>
                  <a:lnTo>
                    <a:pt x="2102508" y="775452"/>
                  </a:lnTo>
                  <a:cubicBezTo>
                    <a:pt x="2102508" y="861108"/>
                    <a:pt x="2033070" y="930546"/>
                    <a:pt x="1947414" y="930546"/>
                  </a:cubicBezTo>
                  <a:lnTo>
                    <a:pt x="1122934" y="939690"/>
                  </a:lnTo>
                  <a:lnTo>
                    <a:pt x="1038579" y="1232705"/>
                  </a:lnTo>
                  <a:lnTo>
                    <a:pt x="935634" y="945338"/>
                  </a:lnTo>
                  <a:lnTo>
                    <a:pt x="155094" y="930546"/>
                  </a:lnTo>
                  <a:cubicBezTo>
                    <a:pt x="69438" y="930546"/>
                    <a:pt x="0" y="861108"/>
                    <a:pt x="0" y="775452"/>
                  </a:cubicBezTo>
                  <a:lnTo>
                    <a:pt x="0" y="775455"/>
                  </a:lnTo>
                  <a:lnTo>
                    <a:pt x="0" y="542819"/>
                  </a:lnTo>
                  <a:lnTo>
                    <a:pt x="0" y="542819"/>
                  </a:lnTo>
                  <a:lnTo>
                    <a:pt x="0" y="155094"/>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i="1" dirty="0" err="1">
                  <a:solidFill>
                    <a:schemeClr val="tx1"/>
                  </a:solidFill>
                </a:rPr>
                <a:t>Để</a:t>
              </a:r>
              <a:r>
                <a:rPr lang="en-US" sz="2000" i="1" dirty="0">
                  <a:solidFill>
                    <a:schemeClr val="tx1"/>
                  </a:solidFill>
                </a:rPr>
                <a:t> con </a:t>
              </a:r>
              <a:r>
                <a:rPr lang="en-US" sz="2000" i="1" dirty="0" err="1">
                  <a:solidFill>
                    <a:schemeClr val="tx1"/>
                  </a:solidFill>
                </a:rPr>
                <a:t>làm</a:t>
              </a:r>
              <a:r>
                <a:rPr lang="en-US" sz="2000" i="1" dirty="0">
                  <a:solidFill>
                    <a:schemeClr val="tx1"/>
                  </a:solidFill>
                </a:rPr>
                <a:t> </a:t>
              </a:r>
              <a:r>
                <a:rPr lang="en-US" sz="2000" i="1" dirty="0" err="1">
                  <a:solidFill>
                    <a:schemeClr val="tx1"/>
                  </a:solidFill>
                </a:rPr>
                <a:t>cùng</a:t>
              </a:r>
              <a:r>
                <a:rPr lang="en-US" sz="2000" i="1" dirty="0">
                  <a:solidFill>
                    <a:schemeClr val="tx1"/>
                  </a:solidFill>
                </a:rPr>
                <a:t> </a:t>
              </a:r>
              <a:r>
                <a:rPr lang="en-US" sz="2000" i="1" dirty="0" err="1">
                  <a:solidFill>
                    <a:schemeClr val="tx1"/>
                  </a:solidFill>
                </a:rPr>
                <a:t>bố</a:t>
              </a:r>
              <a:r>
                <a:rPr lang="en-US" sz="2000" i="1" dirty="0">
                  <a:solidFill>
                    <a:schemeClr val="tx1"/>
                  </a:solidFill>
                </a:rPr>
                <a:t> ạ!</a:t>
              </a:r>
            </a:p>
          </p:txBody>
        </p:sp>
        <p:sp>
          <p:nvSpPr>
            <p:cNvPr id="31" name="Oval 30">
              <a:extLst>
                <a:ext uri="{FF2B5EF4-FFF2-40B4-BE49-F238E27FC236}">
                  <a16:creationId xmlns:a16="http://schemas.microsoft.com/office/drawing/2014/main" id="{3C6D9C4B-3B24-B7B7-F679-2CC94FD9EAB6}"/>
                </a:ext>
              </a:extLst>
            </p:cNvPr>
            <p:cNvSpPr/>
            <p:nvPr/>
          </p:nvSpPr>
          <p:spPr>
            <a:xfrm>
              <a:off x="9912096" y="6097943"/>
              <a:ext cx="493776" cy="493776"/>
            </a:xfrm>
            <a:prstGeom prst="ellipse">
              <a:avLst/>
            </a:prstGeom>
            <a:solidFill>
              <a:srgbClr val="F9B129"/>
            </a:solidFill>
            <a:ln w="28575">
              <a:solidFill>
                <a:srgbClr val="EE4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ato" panose="020F0502020204030203" pitchFamily="34" charset="0"/>
                </a:rPr>
                <a:t>3</a:t>
              </a:r>
            </a:p>
          </p:txBody>
        </p:sp>
      </p:grpSp>
    </p:spTree>
    <p:extLst>
      <p:ext uri="{BB962C8B-B14F-4D97-AF65-F5344CB8AC3E}">
        <p14:creationId xmlns:p14="http://schemas.microsoft.com/office/powerpoint/2010/main" val="3721891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HẠM DUYÊN 1 - 9Slide.vn">
            <a:extLst>
              <a:ext uri="{FF2B5EF4-FFF2-40B4-BE49-F238E27FC236}">
                <a16:creationId xmlns:a16="http://schemas.microsoft.com/office/drawing/2014/main" id="{CF8A7B1D-D93C-5FF0-C100-7EE71569B648}"/>
              </a:ext>
            </a:extLst>
          </p:cNvPr>
          <p:cNvPicPr>
            <a:picLocks noChangeAspect="1"/>
          </p:cNvPicPr>
          <p:nvPr/>
        </p:nvPicPr>
        <p:blipFill>
          <a:blip r:embed="rId3"/>
          <a:srcRect/>
          <a:stretch>
            <a:fillRect/>
          </a:stretch>
        </p:blipFill>
        <p:spPr>
          <a:xfrm>
            <a:off x="1444170" y="1861457"/>
            <a:ext cx="9303660" cy="4651830"/>
          </a:xfrm>
          <a:prstGeom prst="rect">
            <a:avLst/>
          </a:prstGeom>
        </p:spPr>
      </p:pic>
      <p:pic>
        <p:nvPicPr>
          <p:cNvPr id="6" name="PHẠM DUYÊN 2 - 9Slide.vn">
            <a:extLst>
              <a:ext uri="{FF2B5EF4-FFF2-40B4-BE49-F238E27FC236}">
                <a16:creationId xmlns:a16="http://schemas.microsoft.com/office/drawing/2014/main" id="{6ABE446D-F318-A790-93BC-0286046D05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38468"/>
            <a:ext cx="812800" cy="812800"/>
          </a:xfrm>
          <a:prstGeom prst="rect">
            <a:avLst/>
          </a:prstGeom>
        </p:spPr>
      </p:pic>
      <p:sp>
        <p:nvSpPr>
          <p:cNvPr id="7" name="PHẠM DUYÊN 3 - 9Slide.vn">
            <a:extLst>
              <a:ext uri="{FF2B5EF4-FFF2-40B4-BE49-F238E27FC236}">
                <a16:creationId xmlns:a16="http://schemas.microsoft.com/office/drawing/2014/main" id="{E60805FC-B92B-F6AE-A071-118D610D2C9C}"/>
              </a:ext>
            </a:extLst>
          </p:cNvPr>
          <p:cNvSpPr txBox="1"/>
          <p:nvPr/>
        </p:nvSpPr>
        <p:spPr>
          <a:xfrm>
            <a:off x="1400628" y="588492"/>
            <a:ext cx="10257971" cy="1200329"/>
          </a:xfrm>
          <a:prstGeom prst="rect">
            <a:avLst/>
          </a:prstGeom>
          <a:noFill/>
        </p:spPr>
        <p:txBody>
          <a:bodyPr wrap="square" numCol="1" rtlCol="0">
            <a:spAutoFit/>
          </a:bodyPr>
          <a:lstStyle/>
          <a:p>
            <a:pPr algn="just"/>
            <a:r>
              <a:rPr lang="en-US" sz="3600" b="1" spc="-20">
                <a:solidFill>
                  <a:schemeClr val="accent6"/>
                </a:solidFill>
                <a:latin typeface="+mj-lt"/>
                <a:cs typeface="Lato" pitchFamily="34" charset="0"/>
              </a:rPr>
              <a:t>2. </a:t>
            </a:r>
            <a:r>
              <a:rPr lang="en-US" sz="3600" b="1" spc="-20">
                <a:solidFill>
                  <a:srgbClr val="383534"/>
                </a:solidFill>
                <a:latin typeface="+mj-lt"/>
                <a:cs typeface="Lato" pitchFamily="34" charset="0"/>
              </a:rPr>
              <a:t>Chia sẻ với bạn những việc em đã làm được để giúp đỡ gia đình.</a:t>
            </a:r>
          </a:p>
        </p:txBody>
      </p:sp>
    </p:spTree>
    <p:extLst>
      <p:ext uri="{BB962C8B-B14F-4D97-AF65-F5344CB8AC3E}">
        <p14:creationId xmlns:p14="http://schemas.microsoft.com/office/powerpoint/2010/main" val="4259629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HẠM DUYÊN 3 - 9Slide.vn">
            <a:extLst>
              <a:ext uri="{FF2B5EF4-FFF2-40B4-BE49-F238E27FC236}">
                <a16:creationId xmlns:a16="http://schemas.microsoft.com/office/drawing/2014/main" id="{BA6DDA65-ACB9-AB75-3DA0-0767054E7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828800" y="762000"/>
            <a:ext cx="8229598" cy="4697478"/>
          </a:xfrm>
          <a:prstGeom prst="rect">
            <a:avLst/>
          </a:prstGeom>
        </p:spPr>
      </p:pic>
      <p:sp>
        <p:nvSpPr>
          <p:cNvPr id="3" name="PHẠM DUYÊN 4 - 9Slide.vn">
            <a:extLst>
              <a:ext uri="{FF2B5EF4-FFF2-40B4-BE49-F238E27FC236}">
                <a16:creationId xmlns:a16="http://schemas.microsoft.com/office/drawing/2014/main" id="{70E7CA3A-F1C9-9410-5109-9521B897975D}"/>
              </a:ext>
            </a:extLst>
          </p:cNvPr>
          <p:cNvSpPr txBox="1"/>
          <p:nvPr/>
        </p:nvSpPr>
        <p:spPr>
          <a:xfrm>
            <a:off x="2692399" y="2870200"/>
            <a:ext cx="6717184" cy="1446743"/>
          </a:xfrm>
          <a:prstGeom prst="rect">
            <a:avLst/>
          </a:prstGeom>
          <a:noFill/>
        </p:spPr>
        <p:txBody>
          <a:bodyPr wrap="square" rtlCol="0">
            <a:spAutoFit/>
          </a:bodyPr>
          <a:lstStyle/>
          <a:p>
            <a:pPr algn="ctr">
              <a:lnSpc>
                <a:spcPct val="116000"/>
              </a:lnSpc>
            </a:pPr>
            <a:r>
              <a:rPr lang="en-US" sz="4000" b="1">
                <a:solidFill>
                  <a:srgbClr val="723A3B"/>
                </a:solidFill>
              </a:rPr>
              <a:t>Các bạn đã làm được</a:t>
            </a:r>
            <a:br>
              <a:rPr lang="en-US" sz="4000" b="1">
                <a:solidFill>
                  <a:srgbClr val="723A3B"/>
                </a:solidFill>
              </a:rPr>
            </a:br>
            <a:r>
              <a:rPr lang="en-US" sz="4000" b="1">
                <a:solidFill>
                  <a:srgbClr val="723A3B"/>
                </a:solidFill>
              </a:rPr>
              <a:t>nhiều việc rồi đấy.</a:t>
            </a:r>
          </a:p>
        </p:txBody>
      </p:sp>
    </p:spTree>
    <p:extLst>
      <p:ext uri="{BB962C8B-B14F-4D97-AF65-F5344CB8AC3E}">
        <p14:creationId xmlns:p14="http://schemas.microsoft.com/office/powerpoint/2010/main" val="57489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HẠM DUYÊN - 9Slide.vn">
            <a:extLst>
              <a:ext uri="{FF2B5EF4-FFF2-40B4-BE49-F238E27FC236}">
                <a16:creationId xmlns:a16="http://schemas.microsoft.com/office/drawing/2014/main" id="{70DBBE39-64D8-B780-012B-2A237D16844F}"/>
              </a:ext>
            </a:extLst>
          </p:cNvPr>
          <p:cNvSpPr txBox="1"/>
          <p:nvPr/>
        </p:nvSpPr>
        <p:spPr>
          <a:xfrm>
            <a:off x="3967051" y="1295400"/>
            <a:ext cx="4257897" cy="240976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lgn="ctr">
              <a:lnSpc>
                <a:spcPct val="86000"/>
              </a:lnSpc>
              <a:defRPr sz="7200">
                <a:ln w="31750">
                  <a:solidFill>
                    <a:srgbClr val="886F5A"/>
                  </a:solidFill>
                </a:ln>
                <a:solidFill>
                  <a:schemeClr val="bg1"/>
                </a:solidFill>
                <a:effectLst>
                  <a:outerShdw blurRad="50800" dist="50800" dir="5400000" algn="ctr" rotWithShape="0">
                    <a:srgbClr val="F6D481"/>
                  </a:outerShdw>
                </a:effectLst>
                <a:latin typeface="+mj-lt"/>
              </a:defRPr>
            </a:lvl1pPr>
          </a:lstStyle>
          <a:p>
            <a:pPr>
              <a:lnSpc>
                <a:spcPct val="118000"/>
              </a:lnSpc>
            </a:pPr>
            <a:r>
              <a:rPr lang="en-US" sz="6600"/>
              <a:t>TIẾT HỌC</a:t>
            </a:r>
            <a:br>
              <a:rPr lang="en-US" sz="6600"/>
            </a:br>
            <a:r>
              <a:rPr lang="en-US" sz="6600"/>
              <a:t>KẾT THÚC</a:t>
            </a:r>
          </a:p>
        </p:txBody>
      </p:sp>
    </p:spTree>
    <p:extLst>
      <p:ext uri="{BB962C8B-B14F-4D97-AF65-F5344CB8AC3E}">
        <p14:creationId xmlns:p14="http://schemas.microsoft.com/office/powerpoint/2010/main" val="3806626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p:tgtEl>
                                          <p:spTgt spid="2"/>
                                        </p:tgtEl>
                                        <p:attrNameLst>
                                          <p:attrName>ppt_y</p:attrName>
                                        </p:attrNameLst>
                                      </p:cBhvr>
                                      <p:tavLst>
                                        <p:tav tm="0">
                                          <p:val>
                                            <p:strVal val="#ppt_y+#ppt_h*1.125000"/>
                                          </p:val>
                                        </p:tav>
                                        <p:tav tm="100000">
                                          <p:val>
                                            <p:strVal val="#ppt_y"/>
                                          </p:val>
                                        </p:tav>
                                      </p:tavLst>
                                    </p:anim>
                                    <p:animEffect transition="in" filter="wipe(up)">
                                      <p:cBhvr>
                                        <p:cTn id="8"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theme/theme1.xml><?xml version="1.0" encoding="utf-8"?>
<a:theme xmlns:a="http://schemas.openxmlformats.org/drawingml/2006/main" name="Office Theme">
  <a:themeElements>
    <a:clrScheme name="PHẠM DUYÊN">
      <a:dk1>
        <a:sysClr val="windowText" lastClr="000000"/>
      </a:dk1>
      <a:lt1>
        <a:sysClr val="window" lastClr="FFFFFF"/>
      </a:lt1>
      <a:dk2>
        <a:srgbClr val="092D6C"/>
      </a:dk2>
      <a:lt2>
        <a:srgbClr val="FCECD0"/>
      </a:lt2>
      <a:accent1>
        <a:srgbClr val="306EBB"/>
      </a:accent1>
      <a:accent2>
        <a:srgbClr val="81B2EA"/>
      </a:accent2>
      <a:accent3>
        <a:srgbClr val="7DAED9"/>
      </a:accent3>
      <a:accent4>
        <a:srgbClr val="8178C3"/>
      </a:accent4>
      <a:accent5>
        <a:srgbClr val="D97D3D"/>
      </a:accent5>
      <a:accent6>
        <a:srgbClr val="F05945"/>
      </a:accent6>
      <a:hlink>
        <a:srgbClr val="6C4706"/>
      </a:hlink>
      <a:folHlink>
        <a:srgbClr val="262626"/>
      </a:folHlink>
    </a:clrScheme>
    <a:fontScheme name="Custom 14">
      <a:majorFont>
        <a:latin typeface="iCiel Panton Black"/>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768</TotalTime>
  <Words>169</Words>
  <Application>Microsoft Office PowerPoint</Application>
  <PresentationFormat>Widescreen</PresentationFormat>
  <Paragraphs>17</Paragraphs>
  <Slides>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UTM Flavour</vt:lpstr>
      <vt:lpstr>Calibri</vt:lpstr>
      <vt:lpstr>Lato</vt:lpstr>
      <vt:lpstr>Arial</vt:lpstr>
      <vt:lpstr>iCiel Panton Black</vt:lpstr>
      <vt:lpstr>Arial-Rounded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PHAM DUYEN</dc:creator>
  <dc:description>9Slide.vn</dc:description>
  <cp:lastModifiedBy>Ms Quyen</cp:lastModifiedBy>
  <cp:revision>328</cp:revision>
  <dcterms:created xsi:type="dcterms:W3CDTF">2023-05-18T08:55:55Z</dcterms:created>
  <dcterms:modified xsi:type="dcterms:W3CDTF">2023-10-01T16:30:31Z</dcterms:modified>
  <cp:category>9Slide.vn</cp:category>
</cp:coreProperties>
</file>