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7" r:id="rId2"/>
    <p:sldId id="258" r:id="rId3"/>
    <p:sldId id="295" r:id="rId4"/>
    <p:sldId id="304" r:id="rId5"/>
    <p:sldId id="305" r:id="rId6"/>
    <p:sldId id="308" r:id="rId7"/>
    <p:sldId id="276" r:id="rId8"/>
  </p:sldIdLst>
  <p:sldSz cx="12192000" cy="6858000"/>
  <p:notesSz cx="6858000" cy="9144000"/>
  <p:embeddedFontLst>
    <p:embeddedFont>
      <p:font typeface="Arial-Rounded" panose="020B0500000000000000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816952"/>
    <a:srgbClr val="AE734E"/>
    <a:srgbClr val="F6D481"/>
    <a:srgbClr val="886F5A"/>
    <a:srgbClr val="EEB016"/>
    <a:srgbClr val="E9D9BF"/>
    <a:srgbClr val="9FA680"/>
    <a:srgbClr val="4E5539"/>
    <a:srgbClr val="768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7" autoAdjust="0"/>
    <p:restoredTop sz="94660"/>
  </p:normalViewPr>
  <p:slideViewPr>
    <p:cSldViewPr>
      <p:cViewPr varScale="1">
        <p:scale>
          <a:sx n="65" d="100"/>
          <a:sy n="65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108F55-F134-CE6D-8C85-9F0A4B08AA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47262-055C-8283-319E-7FDA9A1811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CC98D-7E83-431C-937A-E53197C1F16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15BEE-756F-C524-7B60-1D37891E66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7681A-0CAF-8206-C242-25CD63B59F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CD8BB-85E1-4EBB-A91B-6E80DDBCB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29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 thiệu với cả lớp về các thành viên trong gia đình mình và công việc mọi ng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ười thường làm ở nhà.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25A6E7AC-77CD-92F8-FE10-4D08348AF74A}"/>
              </a:ext>
            </a:extLst>
          </p:cNvPr>
          <p:cNvSpPr/>
          <p:nvPr userDrawn="1"/>
        </p:nvSpPr>
        <p:spPr>
          <a:xfrm>
            <a:off x="0" y="0"/>
            <a:ext cx="12211050" cy="1741331"/>
          </a:xfrm>
          <a:custGeom>
            <a:avLst/>
            <a:gdLst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1371600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444467"/>
              <a:gd name="connsiteX1" fmla="*/ 12192000 w 12192000"/>
              <a:gd name="connsiteY1" fmla="*/ 0 h 1444467"/>
              <a:gd name="connsiteX2" fmla="*/ 12192000 w 12192000"/>
              <a:gd name="connsiteY2" fmla="*/ 918927 h 1444467"/>
              <a:gd name="connsiteX3" fmla="*/ 0 w 12192000"/>
              <a:gd name="connsiteY3" fmla="*/ 1072836 h 1444467"/>
              <a:gd name="connsiteX4" fmla="*/ 0 w 12192000"/>
              <a:gd name="connsiteY4" fmla="*/ 0 h 1444467"/>
              <a:gd name="connsiteX0" fmla="*/ 0 w 12192000"/>
              <a:gd name="connsiteY0" fmla="*/ 0 h 1406180"/>
              <a:gd name="connsiteX1" fmla="*/ 12192000 w 12192000"/>
              <a:gd name="connsiteY1" fmla="*/ 0 h 1406180"/>
              <a:gd name="connsiteX2" fmla="*/ 12192000 w 12192000"/>
              <a:gd name="connsiteY2" fmla="*/ 656377 h 1406180"/>
              <a:gd name="connsiteX3" fmla="*/ 0 w 12192000"/>
              <a:gd name="connsiteY3" fmla="*/ 1072836 h 1406180"/>
              <a:gd name="connsiteX4" fmla="*/ 0 w 12192000"/>
              <a:gd name="connsiteY4" fmla="*/ 0 h 1406180"/>
              <a:gd name="connsiteX0" fmla="*/ 0 w 12192000"/>
              <a:gd name="connsiteY0" fmla="*/ 0 h 1438399"/>
              <a:gd name="connsiteX1" fmla="*/ 12192000 w 12192000"/>
              <a:gd name="connsiteY1" fmla="*/ 0 h 1438399"/>
              <a:gd name="connsiteX2" fmla="*/ 12182763 w 12192000"/>
              <a:gd name="connsiteY2" fmla="*/ 881055 h 1438399"/>
              <a:gd name="connsiteX3" fmla="*/ 0 w 12192000"/>
              <a:gd name="connsiteY3" fmla="*/ 1072836 h 1438399"/>
              <a:gd name="connsiteX4" fmla="*/ 0 w 12192000"/>
              <a:gd name="connsiteY4" fmla="*/ 0 h 1438399"/>
              <a:gd name="connsiteX0" fmla="*/ 0 w 12192000"/>
              <a:gd name="connsiteY0" fmla="*/ 0 h 1542902"/>
              <a:gd name="connsiteX1" fmla="*/ 12192000 w 12192000"/>
              <a:gd name="connsiteY1" fmla="*/ 0 h 1542902"/>
              <a:gd name="connsiteX2" fmla="*/ 12182763 w 12192000"/>
              <a:gd name="connsiteY2" fmla="*/ 881055 h 1542902"/>
              <a:gd name="connsiteX3" fmla="*/ 0 w 12192000"/>
              <a:gd name="connsiteY3" fmla="*/ 1072836 h 1542902"/>
              <a:gd name="connsiteX4" fmla="*/ 0 w 12192000"/>
              <a:gd name="connsiteY4" fmla="*/ 0 h 1542902"/>
              <a:gd name="connsiteX0" fmla="*/ 0 w 12192000"/>
              <a:gd name="connsiteY0" fmla="*/ 0 h 1644377"/>
              <a:gd name="connsiteX1" fmla="*/ 12192000 w 12192000"/>
              <a:gd name="connsiteY1" fmla="*/ 0 h 1644377"/>
              <a:gd name="connsiteX2" fmla="*/ 12170083 w 12192000"/>
              <a:gd name="connsiteY2" fmla="*/ 1221947 h 1644377"/>
              <a:gd name="connsiteX3" fmla="*/ 0 w 12192000"/>
              <a:gd name="connsiteY3" fmla="*/ 1072836 h 1644377"/>
              <a:gd name="connsiteX4" fmla="*/ 0 w 12192000"/>
              <a:gd name="connsiteY4" fmla="*/ 0 h 1644377"/>
              <a:gd name="connsiteX0" fmla="*/ 0 w 12192000"/>
              <a:gd name="connsiteY0" fmla="*/ 0 h 1550609"/>
              <a:gd name="connsiteX1" fmla="*/ 12192000 w 12192000"/>
              <a:gd name="connsiteY1" fmla="*/ 0 h 1550609"/>
              <a:gd name="connsiteX2" fmla="*/ 12170083 w 12192000"/>
              <a:gd name="connsiteY2" fmla="*/ 1221947 h 1550609"/>
              <a:gd name="connsiteX3" fmla="*/ 0 w 12192000"/>
              <a:gd name="connsiteY3" fmla="*/ 1072836 h 1550609"/>
              <a:gd name="connsiteX4" fmla="*/ 0 w 12192000"/>
              <a:gd name="connsiteY4" fmla="*/ 0 h 1550609"/>
              <a:gd name="connsiteX0" fmla="*/ 0 w 12192000"/>
              <a:gd name="connsiteY0" fmla="*/ 0 h 1531818"/>
              <a:gd name="connsiteX1" fmla="*/ 12192000 w 12192000"/>
              <a:gd name="connsiteY1" fmla="*/ 0 h 1531818"/>
              <a:gd name="connsiteX2" fmla="*/ 12170083 w 12192000"/>
              <a:gd name="connsiteY2" fmla="*/ 1221947 h 1531818"/>
              <a:gd name="connsiteX3" fmla="*/ 0 w 12192000"/>
              <a:gd name="connsiteY3" fmla="*/ 1072836 h 1531818"/>
              <a:gd name="connsiteX4" fmla="*/ 0 w 12192000"/>
              <a:gd name="connsiteY4" fmla="*/ 0 h 1531818"/>
              <a:gd name="connsiteX0" fmla="*/ 0 w 12192000"/>
              <a:gd name="connsiteY0" fmla="*/ 0 h 1460645"/>
              <a:gd name="connsiteX1" fmla="*/ 12192000 w 12192000"/>
              <a:gd name="connsiteY1" fmla="*/ 0 h 1460645"/>
              <a:gd name="connsiteX2" fmla="*/ 12179306 w 12192000"/>
              <a:gd name="connsiteY2" fmla="*/ 881054 h 1460645"/>
              <a:gd name="connsiteX3" fmla="*/ 0 w 12192000"/>
              <a:gd name="connsiteY3" fmla="*/ 1072836 h 1460645"/>
              <a:gd name="connsiteX4" fmla="*/ 0 w 12192000"/>
              <a:gd name="connsiteY4" fmla="*/ 0 h 146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60645">
                <a:moveTo>
                  <a:pt x="0" y="0"/>
                </a:moveTo>
                <a:lnTo>
                  <a:pt x="12192000" y="0"/>
                </a:lnTo>
                <a:cubicBezTo>
                  <a:pt x="12192000" y="218792"/>
                  <a:pt x="12179306" y="662262"/>
                  <a:pt x="12179306" y="881054"/>
                </a:cubicBezTo>
                <a:cubicBezTo>
                  <a:pt x="5953090" y="628823"/>
                  <a:pt x="3665647" y="2144163"/>
                  <a:pt x="0" y="1072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9D9B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6B5FA54A-4C48-2DF6-E200-DAB1F7863C93}"/>
              </a:ext>
            </a:extLst>
          </p:cNvPr>
          <p:cNvSpPr/>
          <p:nvPr userDrawn="1"/>
        </p:nvSpPr>
        <p:spPr>
          <a:xfrm>
            <a:off x="0" y="0"/>
            <a:ext cx="2311400" cy="1498600"/>
          </a:xfrm>
          <a:custGeom>
            <a:avLst/>
            <a:gdLst>
              <a:gd name="connsiteX0" fmla="*/ 0 w 2311400"/>
              <a:gd name="connsiteY0" fmla="*/ 0 h 1347459"/>
              <a:gd name="connsiteX1" fmla="*/ 2281572 w 2311400"/>
              <a:gd name="connsiteY1" fmla="*/ 0 h 1347459"/>
              <a:gd name="connsiteX2" fmla="*/ 2311400 w 2311400"/>
              <a:gd name="connsiteY2" fmla="*/ 209834 h 1347459"/>
              <a:gd name="connsiteX3" fmla="*/ 707219 w 2311400"/>
              <a:gd name="connsiteY3" fmla="*/ 1347459 h 1347459"/>
              <a:gd name="connsiteX4" fmla="*/ 82799 w 2311400"/>
              <a:gd name="connsiteY4" fmla="*/ 1258059 h 1347459"/>
              <a:gd name="connsiteX5" fmla="*/ 0 w 2311400"/>
              <a:gd name="connsiteY5" fmla="*/ 1226187 h 1347459"/>
              <a:gd name="connsiteX0" fmla="*/ 0 w 2311400"/>
              <a:gd name="connsiteY0" fmla="*/ 0 h 1461759"/>
              <a:gd name="connsiteX1" fmla="*/ 2281572 w 2311400"/>
              <a:gd name="connsiteY1" fmla="*/ 0 h 1461759"/>
              <a:gd name="connsiteX2" fmla="*/ 2311400 w 2311400"/>
              <a:gd name="connsiteY2" fmla="*/ 209834 h 1461759"/>
              <a:gd name="connsiteX3" fmla="*/ 935819 w 2311400"/>
              <a:gd name="connsiteY3" fmla="*/ 1461759 h 1461759"/>
              <a:gd name="connsiteX4" fmla="*/ 82799 w 2311400"/>
              <a:gd name="connsiteY4" fmla="*/ 1258059 h 1461759"/>
              <a:gd name="connsiteX5" fmla="*/ 0 w 2311400"/>
              <a:gd name="connsiteY5" fmla="*/ 1226187 h 1461759"/>
              <a:gd name="connsiteX6" fmla="*/ 0 w 2311400"/>
              <a:gd name="connsiteY6" fmla="*/ 0 h 14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400" h="1461759">
                <a:moveTo>
                  <a:pt x="0" y="0"/>
                </a:moveTo>
                <a:lnTo>
                  <a:pt x="2281572" y="0"/>
                </a:lnTo>
                <a:lnTo>
                  <a:pt x="2311400" y="209834"/>
                </a:lnTo>
                <a:cubicBezTo>
                  <a:pt x="2311400" y="838127"/>
                  <a:pt x="1821785" y="1461759"/>
                  <a:pt x="935819" y="1461759"/>
                </a:cubicBezTo>
                <a:cubicBezTo>
                  <a:pt x="714328" y="1461759"/>
                  <a:pt x="274721" y="1315626"/>
                  <a:pt x="82799" y="1258059"/>
                </a:cubicBezTo>
                <a:lnTo>
                  <a:pt x="0" y="1226187"/>
                </a:lnTo>
                <a:lnTo>
                  <a:pt x="0" y="0"/>
                </a:lnTo>
                <a:close/>
              </a:path>
            </a:pathLst>
          </a:custGeom>
          <a:solidFill>
            <a:srgbClr val="B176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0" name="PHẠM DUYÊN 3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45C61563-899B-A396-947A-32797D8E2B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337" t="100000" r="25612" b="-2587"/>
          <a:stretch>
            <a:fillRect/>
          </a:stretch>
        </p:blipFill>
        <p:spPr>
          <a:xfrm>
            <a:off x="2143760" y="15042374"/>
            <a:ext cx="4263795" cy="212866"/>
          </a:xfrm>
          <a:custGeom>
            <a:avLst/>
            <a:gdLst>
              <a:gd name="connsiteX0" fmla="*/ 0 w 4263795"/>
              <a:gd name="connsiteY0" fmla="*/ 0 h 212866"/>
              <a:gd name="connsiteX1" fmla="*/ 4263795 w 4263795"/>
              <a:gd name="connsiteY1" fmla="*/ 0 h 212866"/>
              <a:gd name="connsiteX2" fmla="*/ 4263795 w 4263795"/>
              <a:gd name="connsiteY2" fmla="*/ 212866 h 212866"/>
              <a:gd name="connsiteX3" fmla="*/ 0 w 4263795"/>
              <a:gd name="connsiteY3" fmla="*/ 212866 h 212866"/>
              <a:gd name="connsiteX4" fmla="*/ 0 w 4263795"/>
              <a:gd name="connsiteY4" fmla="*/ 0 h 2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795" h="212866">
                <a:moveTo>
                  <a:pt x="0" y="0"/>
                </a:moveTo>
                <a:lnTo>
                  <a:pt x="4263795" y="0"/>
                </a:lnTo>
                <a:lnTo>
                  <a:pt x="4263795" y="212866"/>
                </a:lnTo>
                <a:lnTo>
                  <a:pt x="0" y="2128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HẠM DUYÊN 6 - 9Slide.vn">
            <a:extLst>
              <a:ext uri="{FF2B5EF4-FFF2-40B4-BE49-F238E27FC236}">
                <a16:creationId xmlns:a16="http://schemas.microsoft.com/office/drawing/2014/main" id="{252345B5-49A6-51A8-56C9-42D7962F5C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7813" t="87" r="40401" b="76765"/>
          <a:stretch>
            <a:fillRect/>
          </a:stretch>
        </p:blipFill>
        <p:spPr>
          <a:xfrm>
            <a:off x="10572750" y="-29028"/>
            <a:ext cx="1600200" cy="1905000"/>
          </a:xfrm>
          <a:custGeom>
            <a:avLst/>
            <a:gdLst>
              <a:gd name="connsiteX0" fmla="*/ 0 w 1600200"/>
              <a:gd name="connsiteY0" fmla="*/ 0 h 1905000"/>
              <a:gd name="connsiteX1" fmla="*/ 1600200 w 1600200"/>
              <a:gd name="connsiteY1" fmla="*/ 0 h 1905000"/>
              <a:gd name="connsiteX2" fmla="*/ 1600200 w 1600200"/>
              <a:gd name="connsiteY2" fmla="*/ 1905000 h 1905000"/>
              <a:gd name="connsiteX3" fmla="*/ 0 w 1600200"/>
              <a:gd name="connsiteY3" fmla="*/ 1905000 h 1905000"/>
              <a:gd name="connsiteX4" fmla="*/ 0 w 1600200"/>
              <a:gd name="connsiteY4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905000">
                <a:moveTo>
                  <a:pt x="0" y="0"/>
                </a:moveTo>
                <a:lnTo>
                  <a:pt x="1600200" y="0"/>
                </a:lnTo>
                <a:lnTo>
                  <a:pt x="160020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PHẠM DUYÊN 7 - 9Slide.vn">
            <a:extLst>
              <a:ext uri="{FF2B5EF4-FFF2-40B4-BE49-F238E27FC236}">
                <a16:creationId xmlns:a16="http://schemas.microsoft.com/office/drawing/2014/main" id="{F790A858-9DD7-D4A9-1D2D-10391FA130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3749" t="5179" r="978" b="69821"/>
          <a:stretch>
            <a:fillRect/>
          </a:stretch>
        </p:blipFill>
        <p:spPr>
          <a:xfrm>
            <a:off x="959613" y="1792182"/>
            <a:ext cx="2014481" cy="1599735"/>
          </a:xfrm>
          <a:custGeom>
            <a:avLst/>
            <a:gdLst>
              <a:gd name="connsiteX0" fmla="*/ 0 w 2590800"/>
              <a:gd name="connsiteY0" fmla="*/ 0 h 2057400"/>
              <a:gd name="connsiteX1" fmla="*/ 2590800 w 2590800"/>
              <a:gd name="connsiteY1" fmla="*/ 0 h 2057400"/>
              <a:gd name="connsiteX2" fmla="*/ 2590800 w 2590800"/>
              <a:gd name="connsiteY2" fmla="*/ 2057400 h 2057400"/>
              <a:gd name="connsiteX3" fmla="*/ 0 w 2590800"/>
              <a:gd name="connsiteY3" fmla="*/ 2057400 h 2057400"/>
              <a:gd name="connsiteX4" fmla="*/ 0 w 25908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057400">
                <a:moveTo>
                  <a:pt x="0" y="0"/>
                </a:moveTo>
                <a:lnTo>
                  <a:pt x="2590800" y="0"/>
                </a:lnTo>
                <a:lnTo>
                  <a:pt x="25908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C3B600C4-9826-1313-D334-0890D60F58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283" t="25087" r="55444" b="49913"/>
          <a:stretch>
            <a:fillRect/>
          </a:stretch>
        </p:blipFill>
        <p:spPr>
          <a:xfrm>
            <a:off x="9482508" y="1925121"/>
            <a:ext cx="1828800" cy="1452282"/>
          </a:xfrm>
          <a:custGeom>
            <a:avLst/>
            <a:gdLst>
              <a:gd name="connsiteX0" fmla="*/ 0 w 2590800"/>
              <a:gd name="connsiteY0" fmla="*/ 0 h 2057400"/>
              <a:gd name="connsiteX1" fmla="*/ 2590800 w 2590800"/>
              <a:gd name="connsiteY1" fmla="*/ 0 h 2057400"/>
              <a:gd name="connsiteX2" fmla="*/ 2590800 w 2590800"/>
              <a:gd name="connsiteY2" fmla="*/ 2057400 h 2057400"/>
              <a:gd name="connsiteX3" fmla="*/ 0 w 2590800"/>
              <a:gd name="connsiteY3" fmla="*/ 2057400 h 2057400"/>
              <a:gd name="connsiteX4" fmla="*/ 0 w 25908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057400">
                <a:moveTo>
                  <a:pt x="0" y="0"/>
                </a:moveTo>
                <a:lnTo>
                  <a:pt x="2590800" y="0"/>
                </a:lnTo>
                <a:lnTo>
                  <a:pt x="25908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HẠM DUYÊN 9 - 9Slide.vn">
            <a:extLst>
              <a:ext uri="{FF2B5EF4-FFF2-40B4-BE49-F238E27FC236}">
                <a16:creationId xmlns:a16="http://schemas.microsoft.com/office/drawing/2014/main" id="{8F3B6804-02A3-2E29-9959-0B5E50FBF6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4716" r="83974" b="11487"/>
          <a:stretch>
            <a:fillRect/>
          </a:stretch>
        </p:blipFill>
        <p:spPr>
          <a:xfrm>
            <a:off x="11014887" y="4130638"/>
            <a:ext cx="1177113" cy="2781300"/>
          </a:xfrm>
          <a:custGeom>
            <a:avLst/>
            <a:gdLst>
              <a:gd name="connsiteX0" fmla="*/ 0 w 1177113"/>
              <a:gd name="connsiteY0" fmla="*/ 0 h 2781300"/>
              <a:gd name="connsiteX1" fmla="*/ 1177113 w 1177113"/>
              <a:gd name="connsiteY1" fmla="*/ 0 h 2781300"/>
              <a:gd name="connsiteX2" fmla="*/ 1177113 w 1177113"/>
              <a:gd name="connsiteY2" fmla="*/ 2781300 h 2781300"/>
              <a:gd name="connsiteX3" fmla="*/ 0 w 1177113"/>
              <a:gd name="connsiteY3" fmla="*/ 2781300 h 2781300"/>
              <a:gd name="connsiteX4" fmla="*/ 0 w 1177113"/>
              <a:gd name="connsiteY4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113" h="2781300">
                <a:moveTo>
                  <a:pt x="0" y="0"/>
                </a:moveTo>
                <a:lnTo>
                  <a:pt x="1177113" y="0"/>
                </a:lnTo>
                <a:lnTo>
                  <a:pt x="1177113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2D9C9526-CBFD-440D-EAFD-01A33D20CE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8620" t="54716" r="24574" b="11419"/>
          <a:stretch>
            <a:fillRect/>
          </a:stretch>
        </p:blipFill>
        <p:spPr>
          <a:xfrm>
            <a:off x="316917" y="4038600"/>
            <a:ext cx="3299872" cy="2204188"/>
          </a:xfrm>
          <a:custGeom>
            <a:avLst/>
            <a:gdLst>
              <a:gd name="connsiteX0" fmla="*/ 0 w 4172355"/>
              <a:gd name="connsiteY0" fmla="*/ 0 h 2786974"/>
              <a:gd name="connsiteX1" fmla="*/ 4172355 w 4172355"/>
              <a:gd name="connsiteY1" fmla="*/ 0 h 2786974"/>
              <a:gd name="connsiteX2" fmla="*/ 4172355 w 4172355"/>
              <a:gd name="connsiteY2" fmla="*/ 2786974 h 2786974"/>
              <a:gd name="connsiteX3" fmla="*/ 0 w 4172355"/>
              <a:gd name="connsiteY3" fmla="*/ 2786974 h 2786974"/>
              <a:gd name="connsiteX4" fmla="*/ 0 w 4172355"/>
              <a:gd name="connsiteY4" fmla="*/ 0 h 278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2355" h="2786974">
                <a:moveTo>
                  <a:pt x="0" y="0"/>
                </a:moveTo>
                <a:lnTo>
                  <a:pt x="4172355" y="0"/>
                </a:lnTo>
                <a:lnTo>
                  <a:pt x="4172355" y="2786974"/>
                </a:lnTo>
                <a:lnTo>
                  <a:pt x="0" y="27869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16BAE51A-9DD9-C3CF-72D6-AA5305729B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7479" t="60922" b="2790"/>
          <a:stretch>
            <a:fillRect/>
          </a:stretch>
        </p:blipFill>
        <p:spPr>
          <a:xfrm>
            <a:off x="3539669" y="4788366"/>
            <a:ext cx="1146632" cy="2070092"/>
          </a:xfrm>
          <a:custGeom>
            <a:avLst/>
            <a:gdLst>
              <a:gd name="connsiteX0" fmla="*/ 0 w 1654171"/>
              <a:gd name="connsiteY0" fmla="*/ 0 h 2986392"/>
              <a:gd name="connsiteX1" fmla="*/ 1654171 w 1654171"/>
              <a:gd name="connsiteY1" fmla="*/ 0 h 2986392"/>
              <a:gd name="connsiteX2" fmla="*/ 1654171 w 1654171"/>
              <a:gd name="connsiteY2" fmla="*/ 2986392 h 2986392"/>
              <a:gd name="connsiteX3" fmla="*/ 0 w 1654171"/>
              <a:gd name="connsiteY3" fmla="*/ 2986392 h 2986392"/>
              <a:gd name="connsiteX4" fmla="*/ 0 w 1654171"/>
              <a:gd name="connsiteY4" fmla="*/ 0 h 298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171" h="2986392">
                <a:moveTo>
                  <a:pt x="0" y="0"/>
                </a:moveTo>
                <a:lnTo>
                  <a:pt x="1654171" y="0"/>
                </a:lnTo>
                <a:lnTo>
                  <a:pt x="1654171" y="2986392"/>
                </a:lnTo>
                <a:lnTo>
                  <a:pt x="0" y="29863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B69EBF01-E542-A909-7460-FEF0B0E76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337" t="89068" r="25612"/>
          <a:stretch>
            <a:fillRect/>
          </a:stretch>
        </p:blipFill>
        <p:spPr>
          <a:xfrm>
            <a:off x="326615" y="6181330"/>
            <a:ext cx="3056760" cy="644972"/>
          </a:xfrm>
          <a:custGeom>
            <a:avLst/>
            <a:gdLst>
              <a:gd name="connsiteX0" fmla="*/ 0 w 4263795"/>
              <a:gd name="connsiteY0" fmla="*/ 0 h 899654"/>
              <a:gd name="connsiteX1" fmla="*/ 4263795 w 4263795"/>
              <a:gd name="connsiteY1" fmla="*/ 0 h 899654"/>
              <a:gd name="connsiteX2" fmla="*/ 4263795 w 4263795"/>
              <a:gd name="connsiteY2" fmla="*/ 899654 h 899654"/>
              <a:gd name="connsiteX3" fmla="*/ 0 w 4263795"/>
              <a:gd name="connsiteY3" fmla="*/ 899654 h 899654"/>
              <a:gd name="connsiteX4" fmla="*/ 0 w 4263795"/>
              <a:gd name="connsiteY4" fmla="*/ 0 h 89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795" h="899654">
                <a:moveTo>
                  <a:pt x="0" y="0"/>
                </a:moveTo>
                <a:lnTo>
                  <a:pt x="4263795" y="0"/>
                </a:lnTo>
                <a:lnTo>
                  <a:pt x="4263795" y="899654"/>
                </a:lnTo>
                <a:lnTo>
                  <a:pt x="0" y="89965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>
          <a:gsLst>
            <a:gs pos="68000">
              <a:schemeClr val="bg1"/>
            </a:gs>
            <a:gs pos="89000">
              <a:srgbClr val="B5CADF"/>
            </a:gs>
            <a:gs pos="22000">
              <a:srgbClr val="E5EB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5278E61D-739D-EC38-AF7C-995A768A8613}"/>
              </a:ext>
            </a:extLst>
          </p:cNvPr>
          <p:cNvSpPr/>
          <p:nvPr userDrawn="1"/>
        </p:nvSpPr>
        <p:spPr>
          <a:xfrm>
            <a:off x="319314" y="295243"/>
            <a:ext cx="11553372" cy="6267514"/>
          </a:xfrm>
          <a:prstGeom prst="roundRect">
            <a:avLst>
              <a:gd name="adj" fmla="val 5278"/>
            </a:avLst>
          </a:prstGeom>
          <a:gradFill>
            <a:gsLst>
              <a:gs pos="61000">
                <a:schemeClr val="bg1"/>
              </a:gs>
              <a:gs pos="89000">
                <a:srgbClr val="E1EBEB"/>
              </a:gs>
            </a:gsLst>
            <a:lin ang="5400000" scaled="1"/>
          </a:gradFill>
          <a:ln w="73025" cmpd="thickThin">
            <a:solidFill>
              <a:srgbClr val="C6CB6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D2B8787-43A0-EF1B-0484-3E907C9AC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813" t="87" r="40401" b="76765"/>
          <a:stretch>
            <a:fillRect/>
          </a:stretch>
        </p:blipFill>
        <p:spPr>
          <a:xfrm>
            <a:off x="10572750" y="-29028"/>
            <a:ext cx="1600200" cy="1905000"/>
          </a:xfrm>
          <a:custGeom>
            <a:avLst/>
            <a:gdLst>
              <a:gd name="connsiteX0" fmla="*/ 0 w 1600200"/>
              <a:gd name="connsiteY0" fmla="*/ 0 h 1905000"/>
              <a:gd name="connsiteX1" fmla="*/ 1600200 w 1600200"/>
              <a:gd name="connsiteY1" fmla="*/ 0 h 1905000"/>
              <a:gd name="connsiteX2" fmla="*/ 1600200 w 1600200"/>
              <a:gd name="connsiteY2" fmla="*/ 1905000 h 1905000"/>
              <a:gd name="connsiteX3" fmla="*/ 0 w 1600200"/>
              <a:gd name="connsiteY3" fmla="*/ 1905000 h 1905000"/>
              <a:gd name="connsiteX4" fmla="*/ 0 w 1600200"/>
              <a:gd name="connsiteY4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905000">
                <a:moveTo>
                  <a:pt x="0" y="0"/>
                </a:moveTo>
                <a:lnTo>
                  <a:pt x="1600200" y="0"/>
                </a:lnTo>
                <a:lnTo>
                  <a:pt x="160020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68E6B05-AAEE-C822-27F0-D60B63162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813" t="87" r="40401" b="76765"/>
          <a:stretch>
            <a:fillRect/>
          </a:stretch>
        </p:blipFill>
        <p:spPr>
          <a:xfrm>
            <a:off x="10572750" y="-29028"/>
            <a:ext cx="1600200" cy="1905000"/>
          </a:xfrm>
          <a:custGeom>
            <a:avLst/>
            <a:gdLst>
              <a:gd name="connsiteX0" fmla="*/ 0 w 1600200"/>
              <a:gd name="connsiteY0" fmla="*/ 0 h 1905000"/>
              <a:gd name="connsiteX1" fmla="*/ 1600200 w 1600200"/>
              <a:gd name="connsiteY1" fmla="*/ 0 h 1905000"/>
              <a:gd name="connsiteX2" fmla="*/ 1600200 w 1600200"/>
              <a:gd name="connsiteY2" fmla="*/ 1905000 h 1905000"/>
              <a:gd name="connsiteX3" fmla="*/ 0 w 1600200"/>
              <a:gd name="connsiteY3" fmla="*/ 1905000 h 1905000"/>
              <a:gd name="connsiteX4" fmla="*/ 0 w 1600200"/>
              <a:gd name="connsiteY4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905000">
                <a:moveTo>
                  <a:pt x="0" y="0"/>
                </a:moveTo>
                <a:lnTo>
                  <a:pt x="1600200" y="0"/>
                </a:lnTo>
                <a:lnTo>
                  <a:pt x="160020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CAEE38DF-88B8-254C-1C7E-8C4C19432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4716" r="83974" b="11487"/>
          <a:stretch>
            <a:fillRect/>
          </a:stretch>
        </p:blipFill>
        <p:spPr>
          <a:xfrm>
            <a:off x="10914743" y="4866619"/>
            <a:ext cx="855085" cy="2020409"/>
          </a:xfrm>
          <a:custGeom>
            <a:avLst/>
            <a:gdLst>
              <a:gd name="connsiteX0" fmla="*/ 0 w 1177113"/>
              <a:gd name="connsiteY0" fmla="*/ 0 h 2781300"/>
              <a:gd name="connsiteX1" fmla="*/ 1177113 w 1177113"/>
              <a:gd name="connsiteY1" fmla="*/ 0 h 2781300"/>
              <a:gd name="connsiteX2" fmla="*/ 1177113 w 1177113"/>
              <a:gd name="connsiteY2" fmla="*/ 2781300 h 2781300"/>
              <a:gd name="connsiteX3" fmla="*/ 0 w 1177113"/>
              <a:gd name="connsiteY3" fmla="*/ 2781300 h 2781300"/>
              <a:gd name="connsiteX4" fmla="*/ 0 w 1177113"/>
              <a:gd name="connsiteY4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113" h="2781300">
                <a:moveTo>
                  <a:pt x="0" y="0"/>
                </a:moveTo>
                <a:lnTo>
                  <a:pt x="1177113" y="0"/>
                </a:lnTo>
                <a:lnTo>
                  <a:pt x="1177113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2B937ED4-C039-1E80-C1E6-D57E94A92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337" t="89068" r="25612"/>
          <a:stretch>
            <a:fillRect/>
          </a:stretch>
        </p:blipFill>
        <p:spPr>
          <a:xfrm flipH="1">
            <a:off x="50400" y="6162110"/>
            <a:ext cx="3315276" cy="699518"/>
          </a:xfrm>
          <a:custGeom>
            <a:avLst/>
            <a:gdLst>
              <a:gd name="connsiteX0" fmla="*/ 0 w 4263795"/>
              <a:gd name="connsiteY0" fmla="*/ 0 h 899654"/>
              <a:gd name="connsiteX1" fmla="*/ 4263795 w 4263795"/>
              <a:gd name="connsiteY1" fmla="*/ 0 h 899654"/>
              <a:gd name="connsiteX2" fmla="*/ 4263795 w 4263795"/>
              <a:gd name="connsiteY2" fmla="*/ 899654 h 899654"/>
              <a:gd name="connsiteX3" fmla="*/ 0 w 4263795"/>
              <a:gd name="connsiteY3" fmla="*/ 899654 h 899654"/>
              <a:gd name="connsiteX4" fmla="*/ 0 w 4263795"/>
              <a:gd name="connsiteY4" fmla="*/ 0 h 89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795" h="899654">
                <a:moveTo>
                  <a:pt x="0" y="0"/>
                </a:moveTo>
                <a:lnTo>
                  <a:pt x="4263795" y="0"/>
                </a:lnTo>
                <a:lnTo>
                  <a:pt x="4263795" y="899654"/>
                </a:lnTo>
                <a:lnTo>
                  <a:pt x="0" y="8996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96968DFE-7E1B-1F6B-1EEC-1571258C9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479" t="60922" b="2790"/>
          <a:stretch>
            <a:fillRect/>
          </a:stretch>
        </p:blipFill>
        <p:spPr>
          <a:xfrm flipH="1">
            <a:off x="454104" y="4409687"/>
            <a:ext cx="1360182" cy="2455632"/>
          </a:xfrm>
          <a:custGeom>
            <a:avLst/>
            <a:gdLst>
              <a:gd name="connsiteX0" fmla="*/ 0 w 1654171"/>
              <a:gd name="connsiteY0" fmla="*/ 0 h 2986392"/>
              <a:gd name="connsiteX1" fmla="*/ 1654171 w 1654171"/>
              <a:gd name="connsiteY1" fmla="*/ 0 h 2986392"/>
              <a:gd name="connsiteX2" fmla="*/ 1654171 w 1654171"/>
              <a:gd name="connsiteY2" fmla="*/ 2986392 h 2986392"/>
              <a:gd name="connsiteX3" fmla="*/ 0 w 1654171"/>
              <a:gd name="connsiteY3" fmla="*/ 2986392 h 2986392"/>
              <a:gd name="connsiteX4" fmla="*/ 0 w 1654171"/>
              <a:gd name="connsiteY4" fmla="*/ 0 h 298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171" h="2986392">
                <a:moveTo>
                  <a:pt x="0" y="0"/>
                </a:moveTo>
                <a:lnTo>
                  <a:pt x="1654171" y="0"/>
                </a:lnTo>
                <a:lnTo>
                  <a:pt x="1654171" y="2986392"/>
                </a:lnTo>
                <a:lnTo>
                  <a:pt x="0" y="298639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20AF60C0-8595-35EC-3417-7AFED58D2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337" t="89068" r="25612"/>
          <a:stretch>
            <a:fillRect/>
          </a:stretch>
        </p:blipFill>
        <p:spPr>
          <a:xfrm flipH="1">
            <a:off x="64914" y="6234682"/>
            <a:ext cx="3315276" cy="699518"/>
          </a:xfrm>
          <a:custGeom>
            <a:avLst/>
            <a:gdLst>
              <a:gd name="connsiteX0" fmla="*/ 0 w 4263795"/>
              <a:gd name="connsiteY0" fmla="*/ 0 h 899654"/>
              <a:gd name="connsiteX1" fmla="*/ 4263795 w 4263795"/>
              <a:gd name="connsiteY1" fmla="*/ 0 h 899654"/>
              <a:gd name="connsiteX2" fmla="*/ 4263795 w 4263795"/>
              <a:gd name="connsiteY2" fmla="*/ 899654 h 899654"/>
              <a:gd name="connsiteX3" fmla="*/ 0 w 4263795"/>
              <a:gd name="connsiteY3" fmla="*/ 899654 h 899654"/>
              <a:gd name="connsiteX4" fmla="*/ 0 w 4263795"/>
              <a:gd name="connsiteY4" fmla="*/ 0 h 89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795" h="899654">
                <a:moveTo>
                  <a:pt x="0" y="0"/>
                </a:moveTo>
                <a:lnTo>
                  <a:pt x="4263795" y="0"/>
                </a:lnTo>
                <a:lnTo>
                  <a:pt x="4263795" y="899654"/>
                </a:lnTo>
                <a:lnTo>
                  <a:pt x="0" y="89965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BAF170CD-EEB8-5E48-4A80-15FC01534757}"/>
              </a:ext>
            </a:extLst>
          </p:cNvPr>
          <p:cNvSpPr/>
          <p:nvPr userDrawn="1"/>
        </p:nvSpPr>
        <p:spPr>
          <a:xfrm>
            <a:off x="319314" y="295243"/>
            <a:ext cx="11553372" cy="6267514"/>
          </a:xfrm>
          <a:prstGeom prst="roundRect">
            <a:avLst>
              <a:gd name="adj" fmla="val 5278"/>
            </a:avLst>
          </a:prstGeom>
          <a:gradFill>
            <a:gsLst>
              <a:gs pos="61000">
                <a:schemeClr val="bg1"/>
              </a:gs>
              <a:gs pos="89000">
                <a:srgbClr val="E1EBEB"/>
              </a:gs>
            </a:gsLst>
            <a:lin ang="5400000" scaled="1"/>
          </a:gradFill>
          <a:ln w="73025" cmpd="thickThin">
            <a:solidFill>
              <a:srgbClr val="C6CB6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3DBCB2D0-7E41-4C2C-A2D2-B28E39BF2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4716" r="83974" b="11487"/>
          <a:stretch>
            <a:fillRect/>
          </a:stretch>
        </p:blipFill>
        <p:spPr>
          <a:xfrm>
            <a:off x="11221475" y="5308600"/>
            <a:ext cx="662653" cy="1565728"/>
          </a:xfrm>
          <a:custGeom>
            <a:avLst/>
            <a:gdLst>
              <a:gd name="connsiteX0" fmla="*/ 0 w 1177113"/>
              <a:gd name="connsiteY0" fmla="*/ 0 h 2781300"/>
              <a:gd name="connsiteX1" fmla="*/ 1177113 w 1177113"/>
              <a:gd name="connsiteY1" fmla="*/ 0 h 2781300"/>
              <a:gd name="connsiteX2" fmla="*/ 1177113 w 1177113"/>
              <a:gd name="connsiteY2" fmla="*/ 2781300 h 2781300"/>
              <a:gd name="connsiteX3" fmla="*/ 0 w 1177113"/>
              <a:gd name="connsiteY3" fmla="*/ 2781300 h 2781300"/>
              <a:gd name="connsiteX4" fmla="*/ 0 w 1177113"/>
              <a:gd name="connsiteY4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113" h="2781300">
                <a:moveTo>
                  <a:pt x="0" y="0"/>
                </a:moveTo>
                <a:lnTo>
                  <a:pt x="1177113" y="0"/>
                </a:lnTo>
                <a:lnTo>
                  <a:pt x="1177113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41F60215-7777-D403-FADF-4985B5751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813" t="87" r="40401" b="76765"/>
          <a:stretch>
            <a:fillRect/>
          </a:stretch>
        </p:blipFill>
        <p:spPr>
          <a:xfrm>
            <a:off x="-76200" y="0"/>
            <a:ext cx="1253313" cy="1492039"/>
          </a:xfrm>
          <a:custGeom>
            <a:avLst/>
            <a:gdLst>
              <a:gd name="connsiteX0" fmla="*/ 0 w 1600200"/>
              <a:gd name="connsiteY0" fmla="*/ 0 h 1905000"/>
              <a:gd name="connsiteX1" fmla="*/ 1600200 w 1600200"/>
              <a:gd name="connsiteY1" fmla="*/ 0 h 1905000"/>
              <a:gd name="connsiteX2" fmla="*/ 1600200 w 1600200"/>
              <a:gd name="connsiteY2" fmla="*/ 1905000 h 1905000"/>
              <a:gd name="connsiteX3" fmla="*/ 0 w 1600200"/>
              <a:gd name="connsiteY3" fmla="*/ 1905000 h 1905000"/>
              <a:gd name="connsiteX4" fmla="*/ 0 w 1600200"/>
              <a:gd name="connsiteY4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905000">
                <a:moveTo>
                  <a:pt x="0" y="0"/>
                </a:moveTo>
                <a:lnTo>
                  <a:pt x="1600200" y="0"/>
                </a:lnTo>
                <a:lnTo>
                  <a:pt x="160020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D97E848B-66F9-3466-EB70-799BB562C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749" t="5179" r="978" b="69821"/>
          <a:stretch>
            <a:fillRect/>
          </a:stretch>
        </p:blipFill>
        <p:spPr>
          <a:xfrm>
            <a:off x="1051391" y="231136"/>
            <a:ext cx="1524336" cy="1210500"/>
          </a:xfrm>
          <a:custGeom>
            <a:avLst/>
            <a:gdLst>
              <a:gd name="connsiteX0" fmla="*/ 0 w 2590800"/>
              <a:gd name="connsiteY0" fmla="*/ 0 h 2057400"/>
              <a:gd name="connsiteX1" fmla="*/ 2590800 w 2590800"/>
              <a:gd name="connsiteY1" fmla="*/ 0 h 2057400"/>
              <a:gd name="connsiteX2" fmla="*/ 2590800 w 2590800"/>
              <a:gd name="connsiteY2" fmla="*/ 2057400 h 2057400"/>
              <a:gd name="connsiteX3" fmla="*/ 0 w 2590800"/>
              <a:gd name="connsiteY3" fmla="*/ 2057400 h 2057400"/>
              <a:gd name="connsiteX4" fmla="*/ 0 w 25908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057400">
                <a:moveTo>
                  <a:pt x="0" y="0"/>
                </a:moveTo>
                <a:lnTo>
                  <a:pt x="2590800" y="0"/>
                </a:lnTo>
                <a:lnTo>
                  <a:pt x="25908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9C7BC355-4166-5DDB-7133-2E5494E53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4716" r="83974" b="11487"/>
          <a:stretch>
            <a:fillRect/>
          </a:stretch>
        </p:blipFill>
        <p:spPr>
          <a:xfrm>
            <a:off x="10570819" y="3677555"/>
            <a:ext cx="1105823" cy="2612855"/>
          </a:xfrm>
          <a:custGeom>
            <a:avLst/>
            <a:gdLst>
              <a:gd name="connsiteX0" fmla="*/ 0 w 1177113"/>
              <a:gd name="connsiteY0" fmla="*/ 0 h 2781300"/>
              <a:gd name="connsiteX1" fmla="*/ 1177113 w 1177113"/>
              <a:gd name="connsiteY1" fmla="*/ 0 h 2781300"/>
              <a:gd name="connsiteX2" fmla="*/ 1177113 w 1177113"/>
              <a:gd name="connsiteY2" fmla="*/ 2781300 h 2781300"/>
              <a:gd name="connsiteX3" fmla="*/ 0 w 1177113"/>
              <a:gd name="connsiteY3" fmla="*/ 2781300 h 2781300"/>
              <a:gd name="connsiteX4" fmla="*/ 0 w 1177113"/>
              <a:gd name="connsiteY4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113" h="2781300">
                <a:moveTo>
                  <a:pt x="0" y="0"/>
                </a:moveTo>
                <a:lnTo>
                  <a:pt x="1177113" y="0"/>
                </a:lnTo>
                <a:lnTo>
                  <a:pt x="1177113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FA0FF44E-524F-CDF6-E48A-7703A33FBB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337" t="89068" r="25612"/>
          <a:stretch>
            <a:fillRect/>
          </a:stretch>
        </p:blipFill>
        <p:spPr>
          <a:xfrm>
            <a:off x="108457" y="6052457"/>
            <a:ext cx="3315276" cy="699518"/>
          </a:xfrm>
          <a:custGeom>
            <a:avLst/>
            <a:gdLst>
              <a:gd name="connsiteX0" fmla="*/ 0 w 4263795"/>
              <a:gd name="connsiteY0" fmla="*/ 0 h 899654"/>
              <a:gd name="connsiteX1" fmla="*/ 4263795 w 4263795"/>
              <a:gd name="connsiteY1" fmla="*/ 0 h 899654"/>
              <a:gd name="connsiteX2" fmla="*/ 4263795 w 4263795"/>
              <a:gd name="connsiteY2" fmla="*/ 899654 h 899654"/>
              <a:gd name="connsiteX3" fmla="*/ 0 w 4263795"/>
              <a:gd name="connsiteY3" fmla="*/ 899654 h 899654"/>
              <a:gd name="connsiteX4" fmla="*/ 0 w 4263795"/>
              <a:gd name="connsiteY4" fmla="*/ 0 h 89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795" h="899654">
                <a:moveTo>
                  <a:pt x="0" y="0"/>
                </a:moveTo>
                <a:lnTo>
                  <a:pt x="4263795" y="0"/>
                </a:lnTo>
                <a:lnTo>
                  <a:pt x="4263795" y="899654"/>
                </a:lnTo>
                <a:lnTo>
                  <a:pt x="0" y="8996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D425999F-0625-6F4C-3A01-4214A848BD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8950" y="77275"/>
            <a:ext cx="1771873" cy="1667776"/>
          </a:xfrm>
          <a:prstGeom prst="rect">
            <a:avLst/>
          </a:prstGeom>
        </p:spPr>
      </p:pic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461A1D12-41ED-B2CA-1267-786105498425}"/>
              </a:ext>
            </a:extLst>
          </p:cNvPr>
          <p:cNvSpPr/>
          <p:nvPr userDrawn="1"/>
        </p:nvSpPr>
        <p:spPr>
          <a:xfrm>
            <a:off x="2641600" y="1143000"/>
            <a:ext cx="6908800" cy="2552988"/>
          </a:xfrm>
          <a:prstGeom prst="roundRect">
            <a:avLst>
              <a:gd name="adj" fmla="val 5278"/>
            </a:avLst>
          </a:prstGeom>
          <a:solidFill>
            <a:srgbClr val="E9D9BF"/>
          </a:solidFill>
          <a:ln w="73025" cmpd="thickThin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PHẠM DUYÊN 7 - 9Slide.vn">
            <a:extLst>
              <a:ext uri="{FF2B5EF4-FFF2-40B4-BE49-F238E27FC236}">
                <a16:creationId xmlns:a16="http://schemas.microsoft.com/office/drawing/2014/main" id="{CE781849-1DAC-5F50-E376-6139CE293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620" t="54716" r="24574" b="11419"/>
          <a:stretch>
            <a:fillRect/>
          </a:stretch>
        </p:blipFill>
        <p:spPr>
          <a:xfrm>
            <a:off x="78652" y="3697827"/>
            <a:ext cx="3578948" cy="2390601"/>
          </a:xfrm>
          <a:custGeom>
            <a:avLst/>
            <a:gdLst>
              <a:gd name="connsiteX0" fmla="*/ 0 w 4172355"/>
              <a:gd name="connsiteY0" fmla="*/ 0 h 2786974"/>
              <a:gd name="connsiteX1" fmla="*/ 4172355 w 4172355"/>
              <a:gd name="connsiteY1" fmla="*/ 0 h 2786974"/>
              <a:gd name="connsiteX2" fmla="*/ 4172355 w 4172355"/>
              <a:gd name="connsiteY2" fmla="*/ 2786974 h 2786974"/>
              <a:gd name="connsiteX3" fmla="*/ 0 w 4172355"/>
              <a:gd name="connsiteY3" fmla="*/ 2786974 h 2786974"/>
              <a:gd name="connsiteX4" fmla="*/ 0 w 4172355"/>
              <a:gd name="connsiteY4" fmla="*/ 0 h 278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2355" h="2786974">
                <a:moveTo>
                  <a:pt x="0" y="0"/>
                </a:moveTo>
                <a:lnTo>
                  <a:pt x="4172355" y="0"/>
                </a:lnTo>
                <a:lnTo>
                  <a:pt x="4172355" y="2786974"/>
                </a:lnTo>
                <a:lnTo>
                  <a:pt x="0" y="27869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4A72A21F-32C8-734B-F6B0-5D9F06F9A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479" t="60922" b="2790"/>
          <a:stretch>
            <a:fillRect/>
          </a:stretch>
        </p:blipFill>
        <p:spPr>
          <a:xfrm>
            <a:off x="3724846" y="4404204"/>
            <a:ext cx="1355404" cy="2447006"/>
          </a:xfrm>
          <a:custGeom>
            <a:avLst/>
            <a:gdLst>
              <a:gd name="connsiteX0" fmla="*/ 0 w 1654171"/>
              <a:gd name="connsiteY0" fmla="*/ 0 h 2986392"/>
              <a:gd name="connsiteX1" fmla="*/ 1654171 w 1654171"/>
              <a:gd name="connsiteY1" fmla="*/ 0 h 2986392"/>
              <a:gd name="connsiteX2" fmla="*/ 1654171 w 1654171"/>
              <a:gd name="connsiteY2" fmla="*/ 2986392 h 2986392"/>
              <a:gd name="connsiteX3" fmla="*/ 0 w 1654171"/>
              <a:gd name="connsiteY3" fmla="*/ 2986392 h 2986392"/>
              <a:gd name="connsiteX4" fmla="*/ 0 w 1654171"/>
              <a:gd name="connsiteY4" fmla="*/ 0 h 298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171" h="2986392">
                <a:moveTo>
                  <a:pt x="0" y="0"/>
                </a:moveTo>
                <a:lnTo>
                  <a:pt x="1654171" y="0"/>
                </a:lnTo>
                <a:lnTo>
                  <a:pt x="1654171" y="2986392"/>
                </a:lnTo>
                <a:lnTo>
                  <a:pt x="0" y="298639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HẠM DUYÊN 2 - 9Slide.vn">
            <a:extLst>
              <a:ext uri="{FF2B5EF4-FFF2-40B4-BE49-F238E27FC236}">
                <a16:creationId xmlns:a16="http://schemas.microsoft.com/office/drawing/2014/main" id="{D65B425D-742D-B792-55F8-8F9A0845D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A28B49D-1783-EC4E-E679-E02B169D1383}"/>
              </a:ext>
            </a:extLst>
          </p:cNvPr>
          <p:cNvSpPr/>
          <p:nvPr userDrawn="1"/>
        </p:nvSpPr>
        <p:spPr>
          <a:xfrm>
            <a:off x="319314" y="295243"/>
            <a:ext cx="11553372" cy="6267514"/>
          </a:xfrm>
          <a:prstGeom prst="roundRect">
            <a:avLst>
              <a:gd name="adj" fmla="val 5278"/>
            </a:avLst>
          </a:prstGeom>
          <a:gradFill>
            <a:gsLst>
              <a:gs pos="61000">
                <a:schemeClr val="bg1"/>
              </a:gs>
              <a:gs pos="89000">
                <a:srgbClr val="E1EBEB"/>
              </a:gs>
            </a:gsLst>
            <a:lin ang="5400000" scaled="1"/>
          </a:gradFill>
          <a:ln w="73025" cmpd="thickThin">
            <a:solidFill>
              <a:srgbClr val="C6CB6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bg1"/>
            </a:gs>
            <a:gs pos="89000">
              <a:srgbClr val="B5CADF"/>
            </a:gs>
            <a:gs pos="22000">
              <a:srgbClr val="E5EBF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C443C30-AE69-5404-7328-B285E2C96D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46AF4910-D0A5-79B1-9DC6-EFB20B51CE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ED3E6187-EFA4-0EE7-B045-7BC5FCCCA7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6" name="PHẠM DUYÊN 8 - 9Slide.vn">
            <a:extLst>
              <a:ext uri="{FF2B5EF4-FFF2-40B4-BE49-F238E27FC236}">
                <a16:creationId xmlns:a16="http://schemas.microsoft.com/office/drawing/2014/main" id="{9256E15C-E2A3-5080-13CE-D18D826A47A8}"/>
              </a:ext>
            </a:extLst>
          </p:cNvPr>
          <p:cNvSpPr/>
          <p:nvPr userDrawn="1"/>
        </p:nvSpPr>
        <p:spPr>
          <a:xfrm>
            <a:off x="0" y="26969"/>
            <a:ext cx="12192000" cy="5467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9 - 9Slide.vn">
            <a:extLst>
              <a:ext uri="{FF2B5EF4-FFF2-40B4-BE49-F238E27FC236}">
                <a16:creationId xmlns:a16="http://schemas.microsoft.com/office/drawing/2014/main" id="{4665A699-8590-4F3E-1EAB-7F2DE40A004D}"/>
              </a:ext>
            </a:extLst>
          </p:cNvPr>
          <p:cNvSpPr/>
          <p:nvPr userDrawn="1"/>
        </p:nvSpPr>
        <p:spPr>
          <a:xfrm>
            <a:off x="0" y="5437169"/>
            <a:ext cx="12192000" cy="1447800"/>
          </a:xfrm>
          <a:prstGeom prst="rect">
            <a:avLst/>
          </a:prstGeom>
          <a:solidFill>
            <a:srgbClr val="EFE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HẠM DUYÊN 10 - 9Slide.vn">
            <a:extLst>
              <a:ext uri="{FF2B5EF4-FFF2-40B4-BE49-F238E27FC236}">
                <a16:creationId xmlns:a16="http://schemas.microsoft.com/office/drawing/2014/main" id="{37A9DEF5-D2E9-E686-4791-283297FD05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5" r:id="rId3"/>
    <p:sldLayoutId id="2147483659" r:id="rId4"/>
    <p:sldLayoutId id="2147483662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B4755E3A-4033-8EC5-FD10-4B6C7DD57EB8}"/>
              </a:ext>
            </a:extLst>
          </p:cNvPr>
          <p:cNvGrpSpPr/>
          <p:nvPr/>
        </p:nvGrpSpPr>
        <p:grpSpPr>
          <a:xfrm>
            <a:off x="3505200" y="2819400"/>
            <a:ext cx="6096000" cy="1329022"/>
            <a:chOff x="3209868" y="2469443"/>
            <a:chExt cx="7817897" cy="1558568"/>
          </a:xfrm>
        </p:grpSpPr>
        <p:sp>
          <p:nvSpPr>
            <p:cNvPr id="7" name="PHẠM DUYÊN 1 - 9Slide.vn">
              <a:extLst>
                <a:ext uri="{FF2B5EF4-FFF2-40B4-BE49-F238E27FC236}">
                  <a16:creationId xmlns:a16="http://schemas.microsoft.com/office/drawing/2014/main" id="{010C0901-6E60-B0C9-1344-2ECCA9E9C66F}"/>
                </a:ext>
              </a:extLst>
            </p:cNvPr>
            <p:cNvSpPr/>
            <p:nvPr/>
          </p:nvSpPr>
          <p:spPr>
            <a:xfrm>
              <a:off x="3209868" y="2469443"/>
              <a:ext cx="7817897" cy="1558568"/>
            </a:xfrm>
            <a:custGeom>
              <a:avLst/>
              <a:gdLst>
                <a:gd name="connsiteX0" fmla="*/ 266139 w 4223129"/>
                <a:gd name="connsiteY0" fmla="*/ 2071 h 2262698"/>
                <a:gd name="connsiteX1" fmla="*/ 3015555 w 4223129"/>
                <a:gd name="connsiteY1" fmla="*/ 0 h 2262698"/>
                <a:gd name="connsiteX2" fmla="*/ 3368682 w 4223129"/>
                <a:gd name="connsiteY2" fmla="*/ 134623 h 2262698"/>
                <a:gd name="connsiteX3" fmla="*/ 4119464 w 4223129"/>
                <a:gd name="connsiteY3" fmla="*/ 950644 h 2262698"/>
                <a:gd name="connsiteX4" fmla="*/ 4129819 w 4223129"/>
                <a:gd name="connsiteY4" fmla="*/ 1301699 h 2262698"/>
                <a:gd name="connsiteX5" fmla="*/ 3398713 w 4223129"/>
                <a:gd name="connsiteY5" fmla="*/ 2095973 h 2262698"/>
                <a:gd name="connsiteX6" fmla="*/ 3014520 w 4223129"/>
                <a:gd name="connsiteY6" fmla="*/ 2262698 h 2262698"/>
                <a:gd name="connsiteX7" fmla="*/ 259926 w 4223129"/>
                <a:gd name="connsiteY7" fmla="*/ 2249236 h 2262698"/>
                <a:gd name="connsiteX8" fmla="*/ 0 w 4223129"/>
                <a:gd name="connsiteY8" fmla="*/ 2214027 h 2262698"/>
                <a:gd name="connsiteX9" fmla="*/ 0 w 4223129"/>
                <a:gd name="connsiteY9" fmla="*/ 49707 h 2262698"/>
                <a:gd name="connsiteX10" fmla="*/ 266139 w 4223129"/>
                <a:gd name="connsiteY10" fmla="*/ 2071 h 2262698"/>
                <a:gd name="connsiteX11" fmla="*/ 266139 w 4223129"/>
                <a:gd name="connsiteY11" fmla="*/ 2071 h 226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3129" h="2262698">
                  <a:moveTo>
                    <a:pt x="266139" y="2071"/>
                  </a:moveTo>
                  <a:cubicBezTo>
                    <a:pt x="1182611" y="2071"/>
                    <a:pt x="2099084" y="0"/>
                    <a:pt x="3015555" y="0"/>
                  </a:cubicBezTo>
                  <a:cubicBezTo>
                    <a:pt x="3185387" y="0"/>
                    <a:pt x="3260984" y="17605"/>
                    <a:pt x="3368682" y="134623"/>
                  </a:cubicBezTo>
                  <a:cubicBezTo>
                    <a:pt x="3619288" y="405939"/>
                    <a:pt x="3868858" y="678292"/>
                    <a:pt x="4119464" y="950644"/>
                  </a:cubicBezTo>
                  <a:cubicBezTo>
                    <a:pt x="4247874" y="1090445"/>
                    <a:pt x="4263407" y="1156720"/>
                    <a:pt x="4129819" y="1301699"/>
                  </a:cubicBezTo>
                  <a:cubicBezTo>
                    <a:pt x="3886462" y="1566802"/>
                    <a:pt x="3643106" y="1830870"/>
                    <a:pt x="3398713" y="2095973"/>
                  </a:cubicBezTo>
                  <a:cubicBezTo>
                    <a:pt x="3267197" y="2238881"/>
                    <a:pt x="3194708" y="2262698"/>
                    <a:pt x="3014520" y="2262698"/>
                  </a:cubicBezTo>
                  <a:cubicBezTo>
                    <a:pt x="2095977" y="2262698"/>
                    <a:pt x="1179505" y="2249236"/>
                    <a:pt x="259926" y="2249236"/>
                  </a:cubicBezTo>
                  <a:cubicBezTo>
                    <a:pt x="131516" y="2249236"/>
                    <a:pt x="64205" y="2249236"/>
                    <a:pt x="0" y="2214027"/>
                  </a:cubicBezTo>
                  <a:lnTo>
                    <a:pt x="0" y="49707"/>
                  </a:lnTo>
                  <a:cubicBezTo>
                    <a:pt x="66276" y="12427"/>
                    <a:pt x="139801" y="2071"/>
                    <a:pt x="266139" y="2071"/>
                  </a:cubicBezTo>
                  <a:lnTo>
                    <a:pt x="266139" y="2071"/>
                  </a:lnTo>
                  <a:close/>
                </a:path>
              </a:pathLst>
            </a:custGeom>
            <a:solidFill>
              <a:srgbClr val="E9D9BF"/>
            </a:solidFill>
            <a:ln w="76200">
              <a:solidFill>
                <a:srgbClr val="9FA680"/>
              </a:solidFill>
            </a:ln>
            <a:effectLst>
              <a:outerShdw blurRad="177800" dist="114300" dir="4800000" sx="97000" sy="97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862E96A4-5B11-707F-1908-7680FF1CF12E}"/>
                </a:ext>
              </a:extLst>
            </p:cNvPr>
            <p:cNvSpPr txBox="1"/>
            <p:nvPr/>
          </p:nvSpPr>
          <p:spPr>
            <a:xfrm>
              <a:off x="3360565" y="2856241"/>
              <a:ext cx="6689961" cy="948056"/>
            </a:xfrm>
            <a:prstGeom prst="rect">
              <a:avLst/>
            </a:prstGeom>
            <a:noFill/>
            <a:effectLst>
              <a:outerShdw blurRad="228600" dist="38100" dir="6540000" algn="tl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86000"/>
                </a:lnSpc>
              </a:pPr>
              <a:r>
                <a:rPr lang="en-US" sz="5400">
                  <a:solidFill>
                    <a:srgbClr val="816952"/>
                  </a:solidFill>
                  <a:latin typeface="+mj-lt"/>
                </a:rPr>
                <a:t>Chủ đề Gia đình</a:t>
              </a:r>
            </a:p>
          </p:txBody>
        </p:sp>
      </p:grp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36A76017-9B33-A257-7279-5316AE059235}"/>
              </a:ext>
            </a:extLst>
          </p:cNvPr>
          <p:cNvSpPr txBox="1"/>
          <p:nvPr/>
        </p:nvSpPr>
        <p:spPr>
          <a:xfrm>
            <a:off x="464098" y="121816"/>
            <a:ext cx="1103765" cy="1435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1000"/>
              </a:lnSpc>
            </a:pP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b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103E7C4-1C46-560D-FD31-4D4425D0ADDD}"/>
              </a:ext>
            </a:extLst>
          </p:cNvPr>
          <p:cNvSpPr txBox="1"/>
          <p:nvPr/>
        </p:nvSpPr>
        <p:spPr>
          <a:xfrm>
            <a:off x="2477809" y="746538"/>
            <a:ext cx="2289794" cy="8111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5400">
                <a:ln w="31750">
                  <a:solidFill>
                    <a:srgbClr val="886F5A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F6D481"/>
                  </a:outerShdw>
                </a:effectLst>
              </a:rPr>
              <a:t>ÔN TẬP</a:t>
            </a: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5981887A-52FC-A98F-0755-5B95DC27CF5A}"/>
              </a:ext>
            </a:extLst>
          </p:cNvPr>
          <p:cNvSpPr txBox="1"/>
          <p:nvPr/>
        </p:nvSpPr>
        <p:spPr>
          <a:xfrm>
            <a:off x="5486400" y="4892714"/>
            <a:ext cx="18288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000" b="1">
                <a:solidFill>
                  <a:srgbClr val="9D6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Tiết 1</a:t>
            </a:r>
            <a:endParaRPr lang="en-US" sz="4000" b="1" dirty="0">
              <a:solidFill>
                <a:srgbClr val="9D6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0765CC0A-EAE9-29FD-2D40-98DE5CAD5FC6}"/>
              </a:ext>
            </a:extLst>
          </p:cNvPr>
          <p:cNvSpPr txBox="1"/>
          <p:nvPr/>
        </p:nvSpPr>
        <p:spPr>
          <a:xfrm>
            <a:off x="2477809" y="121816"/>
            <a:ext cx="5706690" cy="5715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3600">
                <a:ln w="31750">
                  <a:solidFill>
                    <a:srgbClr val="886F5A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F6D481"/>
                  </a:outerShdw>
                </a:effectLst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EFFF7C4-880C-7440-5731-D512CE21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828800"/>
            <a:ext cx="1195916" cy="1103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AA45688-80CF-098B-FF69-118B4232166C}"/>
              </a:ext>
            </a:extLst>
          </p:cNvPr>
          <p:cNvSpPr txBox="1"/>
          <p:nvPr/>
        </p:nvSpPr>
        <p:spPr>
          <a:xfrm>
            <a:off x="4147059" y="2038040"/>
            <a:ext cx="5121915" cy="9675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rgbClr val="886F5A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F6D481"/>
                  </a:outerShdw>
                </a:effectLst>
                <a:latin typeface="+mj-lt"/>
              </a:defRPr>
            </a:lvl1pPr>
          </a:lstStyle>
          <a:p>
            <a:r>
              <a:rPr lang="en-US" sz="6600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10546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6C5B89FD-FC5B-868F-5496-EE53DD153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56" y="1260163"/>
            <a:ext cx="2113890" cy="2699557"/>
          </a:xfrm>
          <a:prstGeom prst="rect">
            <a:avLst/>
          </a:prstGeom>
        </p:spPr>
      </p:pic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5F0A8B0F-3B43-85BF-0C3C-ED768B078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46" y="3985740"/>
            <a:ext cx="1257000" cy="1325563"/>
          </a:xfrm>
          <a:prstGeom prst="rect">
            <a:avLst/>
          </a:prstGeom>
        </p:spPr>
      </p:pic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B8753DB9-23A6-B167-203C-F2B9AE62B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46" y="5337323"/>
            <a:ext cx="1257602" cy="1242719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E1581EA1-C7C9-5E45-8172-23D3AC09E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424122"/>
            <a:ext cx="861334" cy="795078"/>
          </a:xfrm>
          <a:prstGeom prst="rect">
            <a:avLst/>
          </a:prstGeom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08F08FAB-1871-FDB7-6446-1057AAA55C26}"/>
              </a:ext>
            </a:extLst>
          </p:cNvPr>
          <p:cNvSpPr txBox="1"/>
          <p:nvPr/>
        </p:nvSpPr>
        <p:spPr>
          <a:xfrm>
            <a:off x="1422400" y="496669"/>
            <a:ext cx="82931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40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1.</a:t>
            </a:r>
            <a:r>
              <a:rPr lang="en-US" sz="4000" b="1" spc="-60">
                <a:solidFill>
                  <a:srgbClr val="36538D"/>
                </a:solidFill>
                <a:cs typeface="Lato" panose="020F0502020204030203" pitchFamily="34" charset="0"/>
              </a:rPr>
              <a:t> </a:t>
            </a:r>
            <a:r>
              <a:rPr lang="en-US" sz="4000" b="1" spc="-60">
                <a:solidFill>
                  <a:schemeClr val="accent5">
                    <a:lumMod val="50000"/>
                  </a:schemeClr>
                </a:solidFill>
                <a:cs typeface="Lato" panose="020F0502020204030203" pitchFamily="34" charset="0"/>
              </a:rPr>
              <a:t>Kể về các thành viên trong gia đình.</a:t>
            </a:r>
            <a:endParaRPr lang="en-US" sz="4000" b="1" spc="-60" dirty="0">
              <a:solidFill>
                <a:schemeClr val="accent5">
                  <a:lumMod val="50000"/>
                </a:schemeClr>
              </a:solidFill>
              <a:cs typeface="Lato" panose="020F0502020204030203" pitchFamily="34" charset="0"/>
            </a:endParaRPr>
          </a:p>
        </p:txBody>
      </p:sp>
      <p:pic>
        <p:nvPicPr>
          <p:cNvPr id="2" name="PHẠM DUYÊN 6 - 9Slide.vn">
            <a:extLst>
              <a:ext uri="{FF2B5EF4-FFF2-40B4-BE49-F238E27FC236}">
                <a16:creationId xmlns:a16="http://schemas.microsoft.com/office/drawing/2014/main" id="{AFA85DBB-E9A4-8FFC-030B-C2AADB590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8" y="2458691"/>
            <a:ext cx="2330631" cy="4354010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3D41CADA-5B76-1D41-D133-22B4A100A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57" y="1238881"/>
            <a:ext cx="2113891" cy="2717860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896EA189-A82A-1ED9-A6DC-02CFCA879F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57" y="3985740"/>
            <a:ext cx="1559013" cy="1633607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3433D603-C2A1-5848-E5D6-8E33E6382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35" y="3985740"/>
            <a:ext cx="1582209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E1581EA1-C7C9-5E45-8172-23D3AC09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424122"/>
            <a:ext cx="861334" cy="795078"/>
          </a:xfrm>
          <a:prstGeom prst="rect">
            <a:avLst/>
          </a:prstGeom>
        </p:spPr>
      </p:pic>
      <p:sp>
        <p:nvSpPr>
          <p:cNvPr id="20" name="PHẠM DUYÊN 2 - 9Slide.vn">
            <a:extLst>
              <a:ext uri="{FF2B5EF4-FFF2-40B4-BE49-F238E27FC236}">
                <a16:creationId xmlns:a16="http://schemas.microsoft.com/office/drawing/2014/main" id="{08F08FAB-1871-FDB7-6446-1057AAA55C26}"/>
              </a:ext>
            </a:extLst>
          </p:cNvPr>
          <p:cNvSpPr txBox="1"/>
          <p:nvPr/>
        </p:nvSpPr>
        <p:spPr>
          <a:xfrm>
            <a:off x="1435100" y="572869"/>
            <a:ext cx="10246634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6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Ch</a:t>
            </a:r>
            <a:r>
              <a:rPr lang="vi-VN" sz="36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ơ</a:t>
            </a:r>
            <a:r>
              <a:rPr lang="en-US" sz="36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i trò ch</a:t>
            </a:r>
            <a:r>
              <a:rPr lang="vi-VN" sz="36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ơ</a:t>
            </a:r>
            <a:r>
              <a:rPr lang="en-US" sz="36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i:</a:t>
            </a:r>
            <a:r>
              <a:rPr lang="en-US" sz="3600" b="1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spc="-60">
                <a:solidFill>
                  <a:schemeClr val="accent5">
                    <a:lumMod val="50000"/>
                  </a:schemeClr>
                </a:solidFill>
                <a:cs typeface="Lato" panose="020F0502020204030203" pitchFamily="34" charset="0"/>
              </a:rPr>
              <a:t>Sắp xếp đồ dùng vào phòng phù hợp</a:t>
            </a: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1CC4259B-3C79-1617-3C5C-E9189F216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6" y="1978710"/>
            <a:ext cx="2272262" cy="2971419"/>
          </a:xfrm>
          <a:prstGeom prst="rect">
            <a:avLst/>
          </a:prstGeom>
          <a:ln>
            <a:noFill/>
          </a:ln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2A744F64-F3F7-D0BE-7BD5-A62BF0013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53" y="1739159"/>
            <a:ext cx="1530965" cy="3266059"/>
          </a:xfrm>
          <a:prstGeom prst="rect">
            <a:avLst/>
          </a:prstGeom>
          <a:ln>
            <a:noFill/>
          </a:ln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8197F25E-A993-1C98-6F2B-965E7F25E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75" y="2057781"/>
            <a:ext cx="2546930" cy="2971419"/>
          </a:xfrm>
          <a:prstGeom prst="rect">
            <a:avLst/>
          </a:prstGeom>
          <a:ln>
            <a:noFill/>
          </a:ln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883F2203-459C-2E44-5A95-9C79C092E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7" y="1668039"/>
            <a:ext cx="1765200" cy="3322730"/>
          </a:xfrm>
          <a:prstGeom prst="rect">
            <a:avLst/>
          </a:prstGeom>
          <a:ln>
            <a:noFill/>
          </a:ln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FB7D2DBA-B12D-8781-B0E9-EDC891B7D3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11" y="2469214"/>
            <a:ext cx="1540149" cy="25258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16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PHẠM DUYÊN 1 - 9Slide.vn">
            <a:extLst>
              <a:ext uri="{FF2B5EF4-FFF2-40B4-BE49-F238E27FC236}">
                <a16:creationId xmlns:a16="http://schemas.microsoft.com/office/drawing/2014/main" id="{092E3AA6-A373-EE3B-139D-E9B215A3B7F7}"/>
              </a:ext>
            </a:extLst>
          </p:cNvPr>
          <p:cNvCxnSpPr>
            <a:cxnSpLocks/>
          </p:cNvCxnSpPr>
          <p:nvPr/>
        </p:nvCxnSpPr>
        <p:spPr>
          <a:xfrm flipH="1" flipV="1">
            <a:off x="10149921" y="507450"/>
            <a:ext cx="1" cy="78795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2 - 9Slide.vn">
            <a:extLst>
              <a:ext uri="{FF2B5EF4-FFF2-40B4-BE49-F238E27FC236}">
                <a16:creationId xmlns:a16="http://schemas.microsoft.com/office/drawing/2014/main" id="{BF12FC92-5F47-52FF-1E8C-DC08BF392F21}"/>
              </a:ext>
            </a:extLst>
          </p:cNvPr>
          <p:cNvCxnSpPr>
            <a:cxnSpLocks/>
          </p:cNvCxnSpPr>
          <p:nvPr/>
        </p:nvCxnSpPr>
        <p:spPr>
          <a:xfrm flipH="1">
            <a:off x="4612904" y="511770"/>
            <a:ext cx="55529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3 - 9Slide.vn">
            <a:extLst>
              <a:ext uri="{FF2B5EF4-FFF2-40B4-BE49-F238E27FC236}">
                <a16:creationId xmlns:a16="http://schemas.microsoft.com/office/drawing/2014/main" id="{A1D79CDF-BAE0-7F5E-8BD9-FC3C320A0FD8}"/>
              </a:ext>
            </a:extLst>
          </p:cNvPr>
          <p:cNvCxnSpPr>
            <a:cxnSpLocks/>
          </p:cNvCxnSpPr>
          <p:nvPr/>
        </p:nvCxnSpPr>
        <p:spPr>
          <a:xfrm>
            <a:off x="4602372" y="491895"/>
            <a:ext cx="0" cy="41334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06BA4389-73B2-2CBC-5525-3EA392EE7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0" y="457200"/>
            <a:ext cx="1643182" cy="2148772"/>
          </a:xfrm>
          <a:prstGeom prst="rect">
            <a:avLst/>
          </a:prstGeom>
          <a:ln>
            <a:noFill/>
          </a:ln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09025156-EAC0-AAE6-CC80-3F1B41133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56" y="988661"/>
            <a:ext cx="1130933" cy="2412656"/>
          </a:xfrm>
          <a:prstGeom prst="rect">
            <a:avLst/>
          </a:prstGeom>
          <a:ln>
            <a:noFill/>
          </a:ln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47AF98E8-3964-6521-5FA9-D26033B1C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1" y="2674808"/>
            <a:ext cx="1665494" cy="1943076"/>
          </a:xfrm>
          <a:prstGeom prst="rect">
            <a:avLst/>
          </a:prstGeom>
          <a:ln>
            <a:noFill/>
          </a:ln>
        </p:spPr>
      </p:pic>
      <p:pic>
        <p:nvPicPr>
          <p:cNvPr id="5" name="PHẠM DUYÊN 7 - 9Slide.vn">
            <a:extLst>
              <a:ext uri="{FF2B5EF4-FFF2-40B4-BE49-F238E27FC236}">
                <a16:creationId xmlns:a16="http://schemas.microsoft.com/office/drawing/2014/main" id="{2DAE6237-65A1-103C-8590-BFBBC6E8F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27" y="3561941"/>
            <a:ext cx="1397952" cy="2631440"/>
          </a:xfrm>
          <a:prstGeom prst="rect">
            <a:avLst/>
          </a:prstGeom>
          <a:ln>
            <a:noFill/>
          </a:ln>
        </p:spPr>
      </p:pic>
      <p:pic>
        <p:nvPicPr>
          <p:cNvPr id="6" name="PHẠM DUYÊN 8 - 9Slide.vn">
            <a:extLst>
              <a:ext uri="{FF2B5EF4-FFF2-40B4-BE49-F238E27FC236}">
                <a16:creationId xmlns:a16="http://schemas.microsoft.com/office/drawing/2014/main" id="{F1710115-82F9-B242-C3CC-A0A9291E4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21" y="4697276"/>
            <a:ext cx="1123792" cy="1843019"/>
          </a:xfrm>
          <a:prstGeom prst="rect">
            <a:avLst/>
          </a:prstGeom>
          <a:ln>
            <a:noFill/>
          </a:ln>
        </p:spPr>
      </p:pic>
      <p:pic>
        <p:nvPicPr>
          <p:cNvPr id="7" name="PHẠM DUYÊN 9 - 9Slide.vn">
            <a:extLst>
              <a:ext uri="{FF2B5EF4-FFF2-40B4-BE49-F238E27FC236}">
                <a16:creationId xmlns:a16="http://schemas.microsoft.com/office/drawing/2014/main" id="{B9AD91E9-82A7-C761-A407-98581B34F4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845"/>
          <a:stretch/>
        </p:blipFill>
        <p:spPr>
          <a:xfrm>
            <a:off x="3543300" y="771525"/>
            <a:ext cx="2168416" cy="212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10 - 9Slide.vn">
            <a:extLst>
              <a:ext uri="{FF2B5EF4-FFF2-40B4-BE49-F238E27FC236}">
                <a16:creationId xmlns:a16="http://schemas.microsoft.com/office/drawing/2014/main" id="{3B6AC996-1FAE-FE61-D215-D3688C38A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4288" r="1606"/>
          <a:stretch/>
        </p:blipFill>
        <p:spPr>
          <a:xfrm>
            <a:off x="6510339" y="771524"/>
            <a:ext cx="2171700" cy="212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11 - 9Slide.vn">
            <a:extLst>
              <a:ext uri="{FF2B5EF4-FFF2-40B4-BE49-F238E27FC236}">
                <a16:creationId xmlns:a16="http://schemas.microsoft.com/office/drawing/2014/main" id="{53BEEB31-B631-986A-404C-D187FBBFC0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5590" r="3652" b="3251"/>
          <a:stretch/>
        </p:blipFill>
        <p:spPr>
          <a:xfrm>
            <a:off x="3543300" y="4076700"/>
            <a:ext cx="2168415" cy="208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12 - 9Slide.vn">
            <a:extLst>
              <a:ext uri="{FF2B5EF4-FFF2-40B4-BE49-F238E27FC236}">
                <a16:creationId xmlns:a16="http://schemas.microsoft.com/office/drawing/2014/main" id="{5A90FBDD-A84B-6CF5-4563-42C7E8D974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5590"/>
          <a:stretch/>
        </p:blipFill>
        <p:spPr>
          <a:xfrm>
            <a:off x="6510338" y="4076700"/>
            <a:ext cx="2168413" cy="208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PHẠM DUYÊN 13 - 9Slide.vn">
            <a:extLst>
              <a:ext uri="{FF2B5EF4-FFF2-40B4-BE49-F238E27FC236}">
                <a16:creationId xmlns:a16="http://schemas.microsoft.com/office/drawing/2014/main" id="{AEC49EBA-6EC5-FF31-914E-F29BC60CDCF7}"/>
              </a:ext>
            </a:extLst>
          </p:cNvPr>
          <p:cNvCxnSpPr>
            <a:cxnSpLocks/>
          </p:cNvCxnSpPr>
          <p:nvPr/>
        </p:nvCxnSpPr>
        <p:spPr>
          <a:xfrm>
            <a:off x="3088304" y="1453802"/>
            <a:ext cx="3225" cy="177800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HẠM DUYÊN 14 - 9Slide.vn">
            <a:extLst>
              <a:ext uri="{FF2B5EF4-FFF2-40B4-BE49-F238E27FC236}">
                <a16:creationId xmlns:a16="http://schemas.microsoft.com/office/drawing/2014/main" id="{D28927FE-1A6A-E906-E7BF-47BF9570AB2F}"/>
              </a:ext>
            </a:extLst>
          </p:cNvPr>
          <p:cNvCxnSpPr>
            <a:cxnSpLocks/>
          </p:cNvCxnSpPr>
          <p:nvPr/>
        </p:nvCxnSpPr>
        <p:spPr>
          <a:xfrm>
            <a:off x="3073719" y="3227039"/>
            <a:ext cx="4540574" cy="889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HẠM DUYÊN 15 - 9Slide.vn">
            <a:extLst>
              <a:ext uri="{FF2B5EF4-FFF2-40B4-BE49-F238E27FC236}">
                <a16:creationId xmlns:a16="http://schemas.microsoft.com/office/drawing/2014/main" id="{0488363D-7E8E-329F-9111-3D30F353E359}"/>
              </a:ext>
            </a:extLst>
          </p:cNvPr>
          <p:cNvCxnSpPr>
            <a:cxnSpLocks/>
          </p:cNvCxnSpPr>
          <p:nvPr/>
        </p:nvCxnSpPr>
        <p:spPr>
          <a:xfrm flipV="1">
            <a:off x="7595979" y="2906137"/>
            <a:ext cx="6560" cy="334929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PHẠM DUYÊN 16 - 9Slide.vn">
            <a:extLst>
              <a:ext uri="{FF2B5EF4-FFF2-40B4-BE49-F238E27FC236}">
                <a16:creationId xmlns:a16="http://schemas.microsoft.com/office/drawing/2014/main" id="{2C38418D-D61C-0F78-5888-D9266C03E21C}"/>
              </a:ext>
            </a:extLst>
          </p:cNvPr>
          <p:cNvCxnSpPr>
            <a:cxnSpLocks/>
          </p:cNvCxnSpPr>
          <p:nvPr/>
        </p:nvCxnSpPr>
        <p:spPr>
          <a:xfrm>
            <a:off x="2419350" y="3567020"/>
            <a:ext cx="2241642" cy="5080"/>
          </a:xfrm>
          <a:prstGeom prst="line">
            <a:avLst/>
          </a:prstGeom>
          <a:ln w="38100" cmpd="sng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PHẠM DUYÊN 17 - 9Slide.vn">
            <a:extLst>
              <a:ext uri="{FF2B5EF4-FFF2-40B4-BE49-F238E27FC236}">
                <a16:creationId xmlns:a16="http://schemas.microsoft.com/office/drawing/2014/main" id="{A4C5BAF0-2910-1B77-737E-1FCE63442F58}"/>
              </a:ext>
            </a:extLst>
          </p:cNvPr>
          <p:cNvCxnSpPr>
            <a:cxnSpLocks/>
          </p:cNvCxnSpPr>
          <p:nvPr/>
        </p:nvCxnSpPr>
        <p:spPr>
          <a:xfrm>
            <a:off x="4660992" y="3561941"/>
            <a:ext cx="0" cy="444909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PHẠM DUYÊN 18 - 9Slide.vn">
            <a:extLst>
              <a:ext uri="{FF2B5EF4-FFF2-40B4-BE49-F238E27FC236}">
                <a16:creationId xmlns:a16="http://schemas.microsoft.com/office/drawing/2014/main" id="{2971D55E-ADF8-61EC-1F35-9373E5A0D080}"/>
              </a:ext>
            </a:extLst>
          </p:cNvPr>
          <p:cNvCxnSpPr>
            <a:cxnSpLocks/>
          </p:cNvCxnSpPr>
          <p:nvPr/>
        </p:nvCxnSpPr>
        <p:spPr>
          <a:xfrm>
            <a:off x="2286000" y="5618786"/>
            <a:ext cx="65971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HẠM DUYÊN 19 - 9Slide.vn">
            <a:extLst>
              <a:ext uri="{FF2B5EF4-FFF2-40B4-BE49-F238E27FC236}">
                <a16:creationId xmlns:a16="http://schemas.microsoft.com/office/drawing/2014/main" id="{6AC87DD0-E05B-9999-8D4A-79FAE96C8B55}"/>
              </a:ext>
            </a:extLst>
          </p:cNvPr>
          <p:cNvCxnSpPr>
            <a:cxnSpLocks/>
          </p:cNvCxnSpPr>
          <p:nvPr/>
        </p:nvCxnSpPr>
        <p:spPr>
          <a:xfrm flipH="1">
            <a:off x="2939968" y="5598795"/>
            <a:ext cx="1" cy="76684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HẠM DUYÊN 20 - 9Slide.vn">
            <a:extLst>
              <a:ext uri="{FF2B5EF4-FFF2-40B4-BE49-F238E27FC236}">
                <a16:creationId xmlns:a16="http://schemas.microsoft.com/office/drawing/2014/main" id="{CC96CFCB-12B9-78B5-790E-6362430B0E19}"/>
              </a:ext>
            </a:extLst>
          </p:cNvPr>
          <p:cNvCxnSpPr>
            <a:cxnSpLocks/>
          </p:cNvCxnSpPr>
          <p:nvPr/>
        </p:nvCxnSpPr>
        <p:spPr>
          <a:xfrm>
            <a:off x="2939969" y="6352430"/>
            <a:ext cx="4679086" cy="4814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21 - 9Slide.vn">
            <a:extLst>
              <a:ext uri="{FF2B5EF4-FFF2-40B4-BE49-F238E27FC236}">
                <a16:creationId xmlns:a16="http://schemas.microsoft.com/office/drawing/2014/main" id="{150CD27F-5070-A480-6D9A-D48ECD04C824}"/>
              </a:ext>
            </a:extLst>
          </p:cNvPr>
          <p:cNvCxnSpPr>
            <a:cxnSpLocks/>
          </p:cNvCxnSpPr>
          <p:nvPr/>
        </p:nvCxnSpPr>
        <p:spPr>
          <a:xfrm flipV="1">
            <a:off x="7604222" y="6173408"/>
            <a:ext cx="0" cy="23605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22 - 9Slide.vn">
            <a:extLst>
              <a:ext uri="{FF2B5EF4-FFF2-40B4-BE49-F238E27FC236}">
                <a16:creationId xmlns:a16="http://schemas.microsoft.com/office/drawing/2014/main" id="{47079EF1-62EB-44FD-89EF-091A70DCE728}"/>
              </a:ext>
            </a:extLst>
          </p:cNvPr>
          <p:cNvCxnSpPr>
            <a:cxnSpLocks/>
          </p:cNvCxnSpPr>
          <p:nvPr/>
        </p:nvCxnSpPr>
        <p:spPr>
          <a:xfrm flipH="1">
            <a:off x="4660992" y="3572100"/>
            <a:ext cx="428996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23 - 9Slide.vn">
            <a:extLst>
              <a:ext uri="{FF2B5EF4-FFF2-40B4-BE49-F238E27FC236}">
                <a16:creationId xmlns:a16="http://schemas.microsoft.com/office/drawing/2014/main" id="{845D41E7-173B-14D5-00F8-809AE9737767}"/>
              </a:ext>
            </a:extLst>
          </p:cNvPr>
          <p:cNvCxnSpPr>
            <a:cxnSpLocks/>
          </p:cNvCxnSpPr>
          <p:nvPr/>
        </p:nvCxnSpPr>
        <p:spPr>
          <a:xfrm>
            <a:off x="8950960" y="3550223"/>
            <a:ext cx="0" cy="116465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24 - 9Slide.vn">
            <a:extLst>
              <a:ext uri="{FF2B5EF4-FFF2-40B4-BE49-F238E27FC236}">
                <a16:creationId xmlns:a16="http://schemas.microsoft.com/office/drawing/2014/main" id="{F178A170-254F-0F2D-6281-23F7F4CCA40A}"/>
              </a:ext>
            </a:extLst>
          </p:cNvPr>
          <p:cNvCxnSpPr/>
          <p:nvPr/>
        </p:nvCxnSpPr>
        <p:spPr>
          <a:xfrm>
            <a:off x="8950960" y="4697276"/>
            <a:ext cx="63349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25 - 9Slide.vn">
            <a:extLst>
              <a:ext uri="{FF2B5EF4-FFF2-40B4-BE49-F238E27FC236}">
                <a16:creationId xmlns:a16="http://schemas.microsoft.com/office/drawing/2014/main" id="{E268CDA6-E137-D6B7-9A38-4D7AFE131916}"/>
              </a:ext>
            </a:extLst>
          </p:cNvPr>
          <p:cNvCxnSpPr>
            <a:cxnSpLocks/>
          </p:cNvCxnSpPr>
          <p:nvPr/>
        </p:nvCxnSpPr>
        <p:spPr>
          <a:xfrm flipH="1">
            <a:off x="2550114" y="1453802"/>
            <a:ext cx="55884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56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75FAD5D-2F49-5886-F86E-8347338E5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8800" y="838200"/>
            <a:ext cx="8229598" cy="4697478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4633302-1FE8-1534-0BB1-8CD8BFC3580B}"/>
              </a:ext>
            </a:extLst>
          </p:cNvPr>
          <p:cNvSpPr txBox="1"/>
          <p:nvPr/>
        </p:nvSpPr>
        <p:spPr>
          <a:xfrm>
            <a:off x="2692399" y="2946400"/>
            <a:ext cx="6717184" cy="144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4000" b="1">
                <a:solidFill>
                  <a:srgbClr val="723A3B"/>
                </a:solidFill>
              </a:rPr>
              <a:t>Các bạn nhớ sắp xếp đồ dùng trong nhà gọn gàng nhé!</a:t>
            </a:r>
          </a:p>
        </p:txBody>
      </p:sp>
    </p:spTree>
    <p:extLst>
      <p:ext uri="{BB962C8B-B14F-4D97-AF65-F5344CB8AC3E}">
        <p14:creationId xmlns:p14="http://schemas.microsoft.com/office/powerpoint/2010/main" val="275059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70DBBE39-64D8-B780-012B-2A237D16844F}"/>
              </a:ext>
            </a:extLst>
          </p:cNvPr>
          <p:cNvSpPr txBox="1"/>
          <p:nvPr/>
        </p:nvSpPr>
        <p:spPr>
          <a:xfrm>
            <a:off x="3967051" y="1295400"/>
            <a:ext cx="4257897" cy="2409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rgbClr val="886F5A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F6D481"/>
                  </a:outerShdw>
                </a:effectLst>
                <a:latin typeface="+mj-lt"/>
              </a:defRPr>
            </a:lvl1pPr>
          </a:lstStyle>
          <a:p>
            <a:pPr>
              <a:lnSpc>
                <a:spcPct val="118000"/>
              </a:lnSpc>
            </a:pPr>
            <a:r>
              <a:rPr lang="en-US" sz="6600"/>
              <a:t>TIẾT HỌC</a:t>
            </a:r>
            <a:br>
              <a:rPr lang="en-US" sz="6600"/>
            </a:br>
            <a:r>
              <a:rPr lang="en-US" sz="6600"/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06626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711</TotalTime>
  <Words>89</Words>
  <Application>Microsoft Office PowerPoint</Application>
  <PresentationFormat>Widescreen</PresentationFormat>
  <Paragraphs>13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Arial-Rounded</vt:lpstr>
      <vt:lpstr>Calibri</vt:lpstr>
      <vt:lpstr>Lato</vt:lpstr>
      <vt:lpstr>Arial</vt:lpstr>
      <vt:lpstr>iCiel Panton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312</cp:revision>
  <dcterms:created xsi:type="dcterms:W3CDTF">2023-05-18T08:55:55Z</dcterms:created>
  <dcterms:modified xsi:type="dcterms:W3CDTF">2023-10-01T16:28:50Z</dcterms:modified>
  <cp:category>9Slide.vn</cp:category>
</cp:coreProperties>
</file>