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84" r:id="rId2"/>
    <p:sldId id="285" r:id="rId3"/>
    <p:sldId id="286" r:id="rId4"/>
    <p:sldId id="258" r:id="rId5"/>
    <p:sldId id="257" r:id="rId6"/>
    <p:sldId id="259" r:id="rId7"/>
    <p:sldId id="264" r:id="rId8"/>
    <p:sldId id="271" r:id="rId9"/>
    <p:sldId id="269" r:id="rId10"/>
    <p:sldId id="270" r:id="rId11"/>
    <p:sldId id="268" r:id="rId12"/>
    <p:sldId id="272" r:id="rId13"/>
    <p:sldId id="273" r:id="rId14"/>
    <p:sldId id="274" r:id="rId15"/>
    <p:sldId id="282" r:id="rId16"/>
    <p:sldId id="265" r:id="rId17"/>
    <p:sldId id="261" r:id="rId18"/>
    <p:sldId id="276" r:id="rId19"/>
    <p:sldId id="275" r:id="rId20"/>
    <p:sldId id="287" r:id="rId21"/>
    <p:sldId id="289" r:id="rId22"/>
    <p:sldId id="266" r:id="rId23"/>
    <p:sldId id="262" r:id="rId24"/>
    <p:sldId id="267" r:id="rId25"/>
    <p:sldId id="263" r:id="rId26"/>
    <p:sldId id="280" r:id="rId27"/>
    <p:sldId id="281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A52"/>
    <a:srgbClr val="86CEF1"/>
    <a:srgbClr val="FFE2E1"/>
    <a:srgbClr val="E52D56"/>
    <a:srgbClr val="FC7870"/>
    <a:srgbClr val="FEC5C2"/>
    <a:srgbClr val="EFDBC2"/>
    <a:srgbClr val="FFFFFF"/>
    <a:srgbClr val="7DB86E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123" y="74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16B44-B478-4070-9EA8-91981757D561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5E9036-0394-429D-9C25-FFE99A0DB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57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F44A6DCB-D322-469C-9B9B-BADB2D7359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22F8EB07-6E69-4546-8F77-B9D481C593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C8AFFF1E-3CE2-4F95-BC03-39A446B6D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32CB4D-A6F0-4E11-AD19-BA9532F396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739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 SỬ DỤNG TRÒ CHƠI:  VD: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1=&gt;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(</a:t>
            </a:r>
            <a:r>
              <a:rPr lang="en-US" dirty="0" err="1"/>
              <a:t>đèn</a:t>
            </a:r>
            <a:r>
              <a:rPr lang="en-US" dirty="0"/>
              <a:t> pin) =&gt;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C27A19-67F8-4681-961E-4448D114C7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21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E733-4D92-4827-87ED-802C0430BE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59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5EE733-4D92-4827-87ED-802C0430BE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15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F30B-F4B9-4289-9517-63FE7D66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B7D9D-F618-404C-BC4D-FCA6D94F7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699D-1E00-490C-9C56-787218C2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13752-B948-443A-9082-F25D1A80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A53B-9257-40F5-8FD5-1173FBAA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467E-164A-4584-B4BA-07C27F0B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B4804-A88A-4961-84D5-0BD6FF235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CD52-50DB-40CE-9AD9-C0F21344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29954-0CD1-4CAD-A544-A7D79438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ADBD5-C947-412D-9F71-3A0AD81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4A4D2-19BF-4144-AE24-ADE6FFB4E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748F7-CD3D-4AEA-A5D2-46A3ED61B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D8824-659B-46ED-9B58-22E5E92B5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44D56-3562-4BA4-AC43-AD9CBAC7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F8E0-34D8-4667-AF65-8F5919C4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45871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4FC1-CDAB-4BFA-9014-572F223D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1640-454D-4F2A-91B3-EC2A1A936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9FF5-16C9-4490-90B7-ECF3ABD9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36A66-04E3-458D-B715-A9D5735C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50BB-2752-44F7-B41D-8A8BB238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F25D-55DB-4A70-B269-0CE43C00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DA2AD-37E5-4DCA-A28A-D99D43EF5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A1190-19C5-4F21-8729-7DA0CE84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05A4-17BE-4DEE-9A38-3A6D8C06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4B307-65C4-41A9-BC85-9965B22E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D9BA-A2FB-4167-8343-9B8A4C26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302DF-089A-4C07-8C9D-3A58E683D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17AA4-CE6D-40A8-A63F-6FE8D82B6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A83D6-BEE2-42D9-9BE7-181B0494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1C526-AC1F-4CC6-8844-5163A5C0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34A81-D661-476E-BBDA-E578BCC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E433-CEBF-44E4-83DE-1880600F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235A-C03D-4C70-870B-99017FFEB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B2EC7-6D88-4B58-9033-415673635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CC971-2592-4B0A-9D4F-2305CCC89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34917-4084-4DE6-B85A-79CF42DCD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42DC96-E36D-4FE0-ADB5-FE47CE1B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8A531-D275-448C-80C4-689E1D81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0D291-9D1C-41DB-933B-67F4E3C1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CE54-411C-4993-B8F2-1C0D9393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77676-358C-41B8-A28E-D76F2F1A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E8C56-ABA1-4E98-BAE4-5BB617F6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41E69-02EC-47E2-9409-45CB174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AC7F5-306A-4729-A037-4E1DD191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1FBD5-8953-43C7-B060-C128D843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D9682-5D60-4C7A-B5D8-D908A384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0CED7-1FAA-4622-B463-3BE377873371}"/>
              </a:ext>
            </a:extLst>
          </p:cNvPr>
          <p:cNvSpPr/>
          <p:nvPr userDrawn="1"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3F2-DE8D-4217-A5F1-A1A95A09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5848C-1437-4E23-A34D-9F6740D6D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B0267-7A59-4DF3-96CD-AE4C94189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0C1B8-5CB4-471C-BE5E-C89666F8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2B75F-119D-4735-AADD-608BE357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9BE8F-AFB2-4447-B916-27D66E5C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2E5-E6BC-4522-8D8A-ABCDC13F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6D73A-F14C-4CF4-8765-6C36C1783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78C87-3185-4EEC-B248-4964F263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705D5-548E-4A1E-997F-0BFA418D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6BC96-849E-4F22-989C-CFA10919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2A681-7FD9-4989-B5F2-ABD05B3E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DE513-77E3-4DB8-9E95-8E2C1BD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E8A50-7FCF-443F-B020-8E2A5541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AF362-0C8D-472B-87E2-7FE41FA1D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642A0-08E0-4CE1-AFD8-F14570C23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097C3-967E-4FD1-90E2-B3FF08277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57.png"/><Relationship Id="rId10" Type="http://schemas.openxmlformats.org/officeDocument/2006/relationships/image" Target="../media/image51.png"/><Relationship Id="rId4" Type="http://schemas.openxmlformats.org/officeDocument/2006/relationships/image" Target="../media/image56.png"/><Relationship Id="rId9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slide" Target="slide9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621516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849463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7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534283"/>
            <a:ext cx="4303486" cy="3075844"/>
            <a:chOff x="3944257" y="1534283"/>
            <a:chExt cx="4303486" cy="3075844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259525" y="1534283"/>
              <a:ext cx="3672950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endParaRPr lang="en-GB" sz="19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466DF7-40DE-41F9-A65B-44BFBC37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C25C7A-90B6-4C8A-ABA4-B4414254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D86524-6C2A-43F7-9DAF-425FE740B2CD}"/>
              </a:ext>
            </a:extLst>
          </p:cNvPr>
          <p:cNvGrpSpPr/>
          <p:nvPr/>
        </p:nvGrpSpPr>
        <p:grpSpPr>
          <a:xfrm>
            <a:off x="890559" y="1007765"/>
            <a:ext cx="3065678" cy="3785652"/>
            <a:chOff x="3944257" y="1342454"/>
            <a:chExt cx="4518696" cy="6142809"/>
          </a:xfrm>
        </p:grpSpPr>
        <p:sp>
          <p:nvSpPr>
            <p:cNvPr id="17" name="Rectangle: Rounded Corners 1">
              <a:extLst>
                <a:ext uri="{FF2B5EF4-FFF2-40B4-BE49-F238E27FC236}">
                  <a16:creationId xmlns:a16="http://schemas.microsoft.com/office/drawing/2014/main" id="{95510A39-6535-42D1-ABD6-D1D46CFBD69A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12F41B-81F7-4C5F-AAE7-435122466F51}"/>
                </a:ext>
              </a:extLst>
            </p:cNvPr>
            <p:cNvSpPr txBox="1"/>
            <p:nvPr/>
          </p:nvSpPr>
          <p:spPr>
            <a:xfrm>
              <a:off x="4315654" y="1342454"/>
              <a:ext cx="4147299" cy="614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am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76A94-DFE0-42C6-8F4B-F04CF2ED14A6}"/>
              </a:ext>
            </a:extLst>
          </p:cNvPr>
          <p:cNvGrpSpPr/>
          <p:nvPr/>
        </p:nvGrpSpPr>
        <p:grpSpPr>
          <a:xfrm>
            <a:off x="4617245" y="1007765"/>
            <a:ext cx="3078276" cy="3785652"/>
            <a:chOff x="3944257" y="1342454"/>
            <a:chExt cx="4537266" cy="6142809"/>
          </a:xfrm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ABE96839-10E0-4185-960F-7B07CB9F28BB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82AE0C-FCB2-48E5-89C4-B0A53DA7E7AD}"/>
                </a:ext>
              </a:extLst>
            </p:cNvPr>
            <p:cNvSpPr txBox="1"/>
            <p:nvPr/>
          </p:nvSpPr>
          <p:spPr>
            <a:xfrm>
              <a:off x="4334225" y="1342454"/>
              <a:ext cx="4147298" cy="6142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B2E190-1EE9-4A3E-B1A3-9DB4E268E2B7}"/>
              </a:ext>
            </a:extLst>
          </p:cNvPr>
          <p:cNvGrpSpPr/>
          <p:nvPr/>
        </p:nvGrpSpPr>
        <p:grpSpPr>
          <a:xfrm>
            <a:off x="8386345" y="1007765"/>
            <a:ext cx="2919670" cy="2013781"/>
            <a:chOff x="3944257" y="1342454"/>
            <a:chExt cx="4303486" cy="3267673"/>
          </a:xfrm>
        </p:grpSpPr>
        <p:sp>
          <p:nvSpPr>
            <p:cNvPr id="23" name="Rectangle: Rounded Corners 1">
              <a:extLst>
                <a:ext uri="{FF2B5EF4-FFF2-40B4-BE49-F238E27FC236}">
                  <a16:creationId xmlns:a16="http://schemas.microsoft.com/office/drawing/2014/main" id="{AA37CE3C-59C8-4D7C-AEDA-29C2BCB9D5F0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E840FA-16D6-40AB-8631-396CC108F08F}"/>
                </a:ext>
              </a:extLst>
            </p:cNvPr>
            <p:cNvSpPr txBox="1"/>
            <p:nvPr/>
          </p:nvSpPr>
          <p:spPr>
            <a:xfrm>
              <a:off x="4498097" y="1342454"/>
              <a:ext cx="3568742" cy="314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410C7BC5-3F48-420C-A15D-EA95BD1A59F6}"/>
              </a:ext>
            </a:extLst>
          </p:cNvPr>
          <p:cNvGraphicFramePr>
            <a:graphicFrameLocks noGrp="1"/>
          </p:cNvGraphicFramePr>
          <p:nvPr/>
        </p:nvGraphicFramePr>
        <p:xfrm>
          <a:off x="3882790" y="3423639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30" name="Text Box 66">
            <a:extLst>
              <a:ext uri="{FF2B5EF4-FFF2-40B4-BE49-F238E27FC236}">
                <a16:creationId xmlns:a16="http://schemas.microsoft.com/office/drawing/2014/main" id="{BF255953-FEB3-4967-8565-0E847BBC2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898" y="3328241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 Box 66">
            <a:extLst>
              <a:ext uri="{FF2B5EF4-FFF2-40B4-BE49-F238E27FC236}">
                <a16:creationId xmlns:a16="http://schemas.microsoft.com/office/drawing/2014/main" id="{59289DF0-51C4-4CCD-9221-A86B9D5D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1017" y="3328241"/>
            <a:ext cx="2085524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endParaRPr lang="vi-VN" sz="10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992822-398E-4B06-B430-292ED8B3864E}"/>
              </a:ext>
            </a:extLst>
          </p:cNvPr>
          <p:cNvGrpSpPr/>
          <p:nvPr/>
        </p:nvGrpSpPr>
        <p:grpSpPr>
          <a:xfrm>
            <a:off x="4809514" y="4734727"/>
            <a:ext cx="2840223" cy="1632390"/>
            <a:chOff x="4764249" y="4734727"/>
            <a:chExt cx="2840223" cy="1632390"/>
          </a:xfrm>
        </p:grpSpPr>
        <p:sp>
          <p:nvSpPr>
            <p:cNvPr id="33" name="Text Box 66">
              <a:extLst>
                <a:ext uri="{FF2B5EF4-FFF2-40B4-BE49-F238E27FC236}">
                  <a16:creationId xmlns:a16="http://schemas.microsoft.com/office/drawing/2014/main" id="{42DF5C08-DA32-41D0-8777-470A9963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4249" y="4735901"/>
              <a:ext cx="284022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 Box 66">
              <a:extLst>
                <a:ext uri="{FF2B5EF4-FFF2-40B4-BE49-F238E27FC236}">
                  <a16:creationId xmlns:a16="http://schemas.microsoft.com/office/drawing/2014/main" id="{09AD4DE7-BCE8-4882-8282-F66661F631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3198" y="4734727"/>
              <a:ext cx="2182577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am</a:t>
              </a:r>
              <a:endParaRPr lang="vi-VN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1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63358F6-0268-4DC4-ACAA-082CB545A4F3}"/>
              </a:ext>
            </a:extLst>
          </p:cNvPr>
          <p:cNvGrpSpPr/>
          <p:nvPr/>
        </p:nvGrpSpPr>
        <p:grpSpPr>
          <a:xfrm>
            <a:off x="649877" y="1562100"/>
            <a:ext cx="4988463" cy="1902094"/>
            <a:chOff x="649877" y="1949222"/>
            <a:chExt cx="4988463" cy="1902094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7D2E314-8077-4119-8239-E94E03C44A44}"/>
                </a:ext>
              </a:extLst>
            </p:cNvPr>
            <p:cNvSpPr/>
            <p:nvPr/>
          </p:nvSpPr>
          <p:spPr>
            <a:xfrm>
              <a:off x="649877" y="1949222"/>
              <a:ext cx="4816374" cy="1902094"/>
            </a:xfrm>
            <a:custGeom>
              <a:avLst/>
              <a:gdLst>
                <a:gd name="connsiteX0" fmla="*/ 0 w 4816374"/>
                <a:gd name="connsiteY0" fmla="*/ 71386 h 1902094"/>
                <a:gd name="connsiteX1" fmla="*/ 71386 w 4816374"/>
                <a:gd name="connsiteY1" fmla="*/ 0 h 1902094"/>
                <a:gd name="connsiteX2" fmla="*/ 515378 w 4816374"/>
                <a:gd name="connsiteY2" fmla="*/ 0 h 1902094"/>
                <a:gd name="connsiteX3" fmla="*/ 959370 w 4816374"/>
                <a:gd name="connsiteY3" fmla="*/ 0 h 1902094"/>
                <a:gd name="connsiteX4" fmla="*/ 1496835 w 4816374"/>
                <a:gd name="connsiteY4" fmla="*/ 0 h 1902094"/>
                <a:gd name="connsiteX5" fmla="*/ 2081035 w 4816374"/>
                <a:gd name="connsiteY5" fmla="*/ 0 h 1902094"/>
                <a:gd name="connsiteX6" fmla="*/ 2525027 w 4816374"/>
                <a:gd name="connsiteY6" fmla="*/ 0 h 1902094"/>
                <a:gd name="connsiteX7" fmla="*/ 3109227 w 4816374"/>
                <a:gd name="connsiteY7" fmla="*/ 0 h 1902094"/>
                <a:gd name="connsiteX8" fmla="*/ 3553219 w 4816374"/>
                <a:gd name="connsiteY8" fmla="*/ 0 h 1902094"/>
                <a:gd name="connsiteX9" fmla="*/ 4184156 w 4816374"/>
                <a:gd name="connsiteY9" fmla="*/ 0 h 1902094"/>
                <a:gd name="connsiteX10" fmla="*/ 4744988 w 4816374"/>
                <a:gd name="connsiteY10" fmla="*/ 0 h 1902094"/>
                <a:gd name="connsiteX11" fmla="*/ 4816374 w 4816374"/>
                <a:gd name="connsiteY11" fmla="*/ 71386 h 1902094"/>
                <a:gd name="connsiteX12" fmla="*/ 4816374 w 4816374"/>
                <a:gd name="connsiteY12" fmla="*/ 693013 h 1902094"/>
                <a:gd name="connsiteX13" fmla="*/ 4816374 w 4816374"/>
                <a:gd name="connsiteY13" fmla="*/ 1279454 h 1902094"/>
                <a:gd name="connsiteX14" fmla="*/ 4816374 w 4816374"/>
                <a:gd name="connsiteY14" fmla="*/ 1830708 h 1902094"/>
                <a:gd name="connsiteX15" fmla="*/ 4744988 w 4816374"/>
                <a:gd name="connsiteY15" fmla="*/ 1902094 h 1902094"/>
                <a:gd name="connsiteX16" fmla="*/ 4300996 w 4816374"/>
                <a:gd name="connsiteY16" fmla="*/ 1902094 h 1902094"/>
                <a:gd name="connsiteX17" fmla="*/ 3670060 w 4816374"/>
                <a:gd name="connsiteY17" fmla="*/ 1902094 h 1902094"/>
                <a:gd name="connsiteX18" fmla="*/ 3085859 w 4816374"/>
                <a:gd name="connsiteY18" fmla="*/ 1902094 h 1902094"/>
                <a:gd name="connsiteX19" fmla="*/ 2408187 w 4816374"/>
                <a:gd name="connsiteY19" fmla="*/ 1902094 h 1902094"/>
                <a:gd name="connsiteX20" fmla="*/ 1730515 w 4816374"/>
                <a:gd name="connsiteY20" fmla="*/ 1902094 h 1902094"/>
                <a:gd name="connsiteX21" fmla="*/ 1146314 w 4816374"/>
                <a:gd name="connsiteY21" fmla="*/ 1902094 h 1902094"/>
                <a:gd name="connsiteX22" fmla="*/ 71386 w 4816374"/>
                <a:gd name="connsiteY22" fmla="*/ 1902094 h 1902094"/>
                <a:gd name="connsiteX23" fmla="*/ 0 w 4816374"/>
                <a:gd name="connsiteY23" fmla="*/ 1830708 h 1902094"/>
                <a:gd name="connsiteX24" fmla="*/ 0 w 4816374"/>
                <a:gd name="connsiteY24" fmla="*/ 1261861 h 1902094"/>
                <a:gd name="connsiteX25" fmla="*/ 0 w 4816374"/>
                <a:gd name="connsiteY25" fmla="*/ 657827 h 1902094"/>
                <a:gd name="connsiteX26" fmla="*/ 0 w 4816374"/>
                <a:gd name="connsiteY26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6374" h="1902094" fill="none" extrusionOk="0">
                  <a:moveTo>
                    <a:pt x="0" y="71386"/>
                  </a:moveTo>
                  <a:cubicBezTo>
                    <a:pt x="1448" y="31643"/>
                    <a:pt x="31257" y="-2907"/>
                    <a:pt x="71386" y="0"/>
                  </a:cubicBezTo>
                  <a:cubicBezTo>
                    <a:pt x="230032" y="-39457"/>
                    <a:pt x="399843" y="16623"/>
                    <a:pt x="515378" y="0"/>
                  </a:cubicBezTo>
                  <a:cubicBezTo>
                    <a:pt x="630913" y="-16623"/>
                    <a:pt x="749154" y="34507"/>
                    <a:pt x="959370" y="0"/>
                  </a:cubicBezTo>
                  <a:cubicBezTo>
                    <a:pt x="1169586" y="-34507"/>
                    <a:pt x="1253161" y="46568"/>
                    <a:pt x="1496835" y="0"/>
                  </a:cubicBezTo>
                  <a:cubicBezTo>
                    <a:pt x="1740510" y="-46568"/>
                    <a:pt x="1905695" y="37959"/>
                    <a:pt x="2081035" y="0"/>
                  </a:cubicBezTo>
                  <a:cubicBezTo>
                    <a:pt x="2256375" y="-37959"/>
                    <a:pt x="2313082" y="18169"/>
                    <a:pt x="2525027" y="0"/>
                  </a:cubicBezTo>
                  <a:cubicBezTo>
                    <a:pt x="2736972" y="-18169"/>
                    <a:pt x="2848799" y="58278"/>
                    <a:pt x="3109227" y="0"/>
                  </a:cubicBezTo>
                  <a:cubicBezTo>
                    <a:pt x="3369655" y="-58278"/>
                    <a:pt x="3422374" y="29504"/>
                    <a:pt x="3553219" y="0"/>
                  </a:cubicBezTo>
                  <a:cubicBezTo>
                    <a:pt x="3684064" y="-29504"/>
                    <a:pt x="3992748" y="47324"/>
                    <a:pt x="4184156" y="0"/>
                  </a:cubicBezTo>
                  <a:cubicBezTo>
                    <a:pt x="4375564" y="-47324"/>
                    <a:pt x="4500660" y="18344"/>
                    <a:pt x="4744988" y="0"/>
                  </a:cubicBezTo>
                  <a:cubicBezTo>
                    <a:pt x="4782389" y="-4600"/>
                    <a:pt x="4816861" y="37773"/>
                    <a:pt x="4816374" y="71386"/>
                  </a:cubicBezTo>
                  <a:cubicBezTo>
                    <a:pt x="4849966" y="302620"/>
                    <a:pt x="4773144" y="459901"/>
                    <a:pt x="4816374" y="693013"/>
                  </a:cubicBezTo>
                  <a:cubicBezTo>
                    <a:pt x="4859604" y="926125"/>
                    <a:pt x="4793136" y="1007466"/>
                    <a:pt x="4816374" y="1279454"/>
                  </a:cubicBezTo>
                  <a:cubicBezTo>
                    <a:pt x="4839612" y="1551442"/>
                    <a:pt x="4771738" y="1676730"/>
                    <a:pt x="4816374" y="1830708"/>
                  </a:cubicBezTo>
                  <a:cubicBezTo>
                    <a:pt x="4815296" y="1866058"/>
                    <a:pt x="4785778" y="1899462"/>
                    <a:pt x="4744988" y="1902094"/>
                  </a:cubicBezTo>
                  <a:cubicBezTo>
                    <a:pt x="4616871" y="1912516"/>
                    <a:pt x="4414794" y="1885871"/>
                    <a:pt x="4300996" y="1902094"/>
                  </a:cubicBezTo>
                  <a:cubicBezTo>
                    <a:pt x="4187198" y="1918317"/>
                    <a:pt x="3813008" y="1867361"/>
                    <a:pt x="3670060" y="1902094"/>
                  </a:cubicBezTo>
                  <a:cubicBezTo>
                    <a:pt x="3527112" y="1936827"/>
                    <a:pt x="3262508" y="1852848"/>
                    <a:pt x="3085859" y="1902094"/>
                  </a:cubicBezTo>
                  <a:cubicBezTo>
                    <a:pt x="2909210" y="1951340"/>
                    <a:pt x="2660637" y="1899268"/>
                    <a:pt x="2408187" y="1902094"/>
                  </a:cubicBezTo>
                  <a:cubicBezTo>
                    <a:pt x="2155737" y="1904920"/>
                    <a:pt x="1926641" y="1888272"/>
                    <a:pt x="1730515" y="1902094"/>
                  </a:cubicBezTo>
                  <a:cubicBezTo>
                    <a:pt x="1534389" y="1915916"/>
                    <a:pt x="1279391" y="1866631"/>
                    <a:pt x="1146314" y="1902094"/>
                  </a:cubicBezTo>
                  <a:cubicBezTo>
                    <a:pt x="1013237" y="1937557"/>
                    <a:pt x="452279" y="1783727"/>
                    <a:pt x="71386" y="1902094"/>
                  </a:cubicBezTo>
                  <a:cubicBezTo>
                    <a:pt x="35291" y="1891932"/>
                    <a:pt x="-485" y="1870916"/>
                    <a:pt x="0" y="1830708"/>
                  </a:cubicBezTo>
                  <a:cubicBezTo>
                    <a:pt x="-59737" y="1687468"/>
                    <a:pt x="55594" y="1446005"/>
                    <a:pt x="0" y="1261861"/>
                  </a:cubicBezTo>
                  <a:cubicBezTo>
                    <a:pt x="-55594" y="1077717"/>
                    <a:pt x="21229" y="816180"/>
                    <a:pt x="0" y="657827"/>
                  </a:cubicBezTo>
                  <a:cubicBezTo>
                    <a:pt x="-21229" y="499474"/>
                    <a:pt x="619" y="294018"/>
                    <a:pt x="0" y="71386"/>
                  </a:cubicBezTo>
                  <a:close/>
                </a:path>
                <a:path w="4816374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07177" y="-32355"/>
                    <a:pt x="449115" y="16213"/>
                    <a:pt x="749058" y="0"/>
                  </a:cubicBezTo>
                  <a:cubicBezTo>
                    <a:pt x="1049001" y="-16213"/>
                    <a:pt x="1132380" y="38249"/>
                    <a:pt x="1239787" y="0"/>
                  </a:cubicBezTo>
                  <a:cubicBezTo>
                    <a:pt x="1347194" y="-38249"/>
                    <a:pt x="1685079" y="61080"/>
                    <a:pt x="1870723" y="0"/>
                  </a:cubicBezTo>
                  <a:cubicBezTo>
                    <a:pt x="2056367" y="-61080"/>
                    <a:pt x="2198621" y="30535"/>
                    <a:pt x="2501659" y="0"/>
                  </a:cubicBezTo>
                  <a:cubicBezTo>
                    <a:pt x="2804697" y="-30535"/>
                    <a:pt x="2964957" y="24421"/>
                    <a:pt x="3179331" y="0"/>
                  </a:cubicBezTo>
                  <a:cubicBezTo>
                    <a:pt x="3393705" y="-24421"/>
                    <a:pt x="3638330" y="72275"/>
                    <a:pt x="3857004" y="0"/>
                  </a:cubicBezTo>
                  <a:cubicBezTo>
                    <a:pt x="4075678" y="-72275"/>
                    <a:pt x="4445357" y="52104"/>
                    <a:pt x="4744988" y="0"/>
                  </a:cubicBezTo>
                  <a:cubicBezTo>
                    <a:pt x="4792802" y="2280"/>
                    <a:pt x="4819633" y="41533"/>
                    <a:pt x="4816374" y="71386"/>
                  </a:cubicBezTo>
                  <a:cubicBezTo>
                    <a:pt x="4866218" y="380354"/>
                    <a:pt x="4777857" y="531148"/>
                    <a:pt x="4816374" y="693013"/>
                  </a:cubicBezTo>
                  <a:cubicBezTo>
                    <a:pt x="4854891" y="854878"/>
                    <a:pt x="4791358" y="1012161"/>
                    <a:pt x="4816374" y="1244267"/>
                  </a:cubicBezTo>
                  <a:cubicBezTo>
                    <a:pt x="4841390" y="1476373"/>
                    <a:pt x="4811853" y="1578025"/>
                    <a:pt x="4816374" y="1830708"/>
                  </a:cubicBezTo>
                  <a:cubicBezTo>
                    <a:pt x="4819898" y="1877187"/>
                    <a:pt x="4787108" y="1896110"/>
                    <a:pt x="4744988" y="1902094"/>
                  </a:cubicBezTo>
                  <a:cubicBezTo>
                    <a:pt x="4463767" y="1964109"/>
                    <a:pt x="4340812" y="1873209"/>
                    <a:pt x="4067316" y="1902094"/>
                  </a:cubicBezTo>
                  <a:cubicBezTo>
                    <a:pt x="3793820" y="1930979"/>
                    <a:pt x="3737969" y="1884104"/>
                    <a:pt x="3529851" y="1902094"/>
                  </a:cubicBezTo>
                  <a:cubicBezTo>
                    <a:pt x="3321734" y="1920084"/>
                    <a:pt x="3242537" y="1852735"/>
                    <a:pt x="3085859" y="1902094"/>
                  </a:cubicBezTo>
                  <a:cubicBezTo>
                    <a:pt x="2929181" y="1951453"/>
                    <a:pt x="2769005" y="1860737"/>
                    <a:pt x="2595131" y="1902094"/>
                  </a:cubicBezTo>
                  <a:cubicBezTo>
                    <a:pt x="2421257" y="1943451"/>
                    <a:pt x="2311559" y="1886036"/>
                    <a:pt x="2057667" y="1902094"/>
                  </a:cubicBezTo>
                  <a:cubicBezTo>
                    <a:pt x="1803775" y="1918152"/>
                    <a:pt x="1656713" y="1847901"/>
                    <a:pt x="1426731" y="1902094"/>
                  </a:cubicBezTo>
                  <a:cubicBezTo>
                    <a:pt x="1196749" y="1956287"/>
                    <a:pt x="1170549" y="1879515"/>
                    <a:pt x="982738" y="1902094"/>
                  </a:cubicBezTo>
                  <a:cubicBezTo>
                    <a:pt x="794927" y="1924673"/>
                    <a:pt x="434490" y="1829571"/>
                    <a:pt x="71386" y="1902094"/>
                  </a:cubicBezTo>
                  <a:cubicBezTo>
                    <a:pt x="24475" y="1899494"/>
                    <a:pt x="-5374" y="1874578"/>
                    <a:pt x="0" y="1830708"/>
                  </a:cubicBezTo>
                  <a:cubicBezTo>
                    <a:pt x="-57127" y="1674722"/>
                    <a:pt x="18232" y="1534142"/>
                    <a:pt x="0" y="1279454"/>
                  </a:cubicBezTo>
                  <a:cubicBezTo>
                    <a:pt x="-18232" y="1024766"/>
                    <a:pt x="30062" y="864203"/>
                    <a:pt x="0" y="710606"/>
                  </a:cubicBezTo>
                  <a:cubicBezTo>
                    <a:pt x="-30062" y="557009"/>
                    <a:pt x="60737" y="213806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817842C5-D8F6-4EFE-9A8B-346AAD81D540}"/>
                </a:ext>
              </a:extLst>
            </p:cNvPr>
            <p:cNvSpPr/>
            <p:nvPr/>
          </p:nvSpPr>
          <p:spPr>
            <a:xfrm>
              <a:off x="651236" y="2417759"/>
              <a:ext cx="2267007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cam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7426F5-A0B1-4FE7-981E-40D82B467A1D}"/>
                </a:ext>
              </a:extLst>
            </p:cNvPr>
            <p:cNvSpPr/>
            <p:nvPr/>
          </p:nvSpPr>
          <p:spPr>
            <a:xfrm>
              <a:off x="2955736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khám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1BEF6B-E9AC-4151-AF01-8F72363104FA}"/>
              </a:ext>
            </a:extLst>
          </p:cNvPr>
          <p:cNvGrpSpPr/>
          <p:nvPr/>
        </p:nvGrpSpPr>
        <p:grpSpPr>
          <a:xfrm>
            <a:off x="6538208" y="1562100"/>
            <a:ext cx="5247392" cy="1902094"/>
            <a:chOff x="6538208" y="1949222"/>
            <a:chExt cx="5247392" cy="1902094"/>
          </a:xfrm>
        </p:grpSpPr>
        <p:sp>
          <p:nvSpPr>
            <p:cNvPr id="28" name="2">
              <a:extLst>
                <a:ext uri="{FF2B5EF4-FFF2-40B4-BE49-F238E27FC236}">
                  <a16:creationId xmlns:a16="http://schemas.microsoft.com/office/drawing/2014/main" id="{6A571172-AA39-4F09-9121-D2671C0C1235}"/>
                </a:ext>
              </a:extLst>
            </p:cNvPr>
            <p:cNvSpPr/>
            <p:nvPr/>
          </p:nvSpPr>
          <p:spPr>
            <a:xfrm>
              <a:off x="6692072" y="1949222"/>
              <a:ext cx="5093528" cy="1902094"/>
            </a:xfrm>
            <a:custGeom>
              <a:avLst/>
              <a:gdLst>
                <a:gd name="connsiteX0" fmla="*/ 0 w 5093528"/>
                <a:gd name="connsiteY0" fmla="*/ 71386 h 1902094"/>
                <a:gd name="connsiteX1" fmla="*/ 71386 w 5093528"/>
                <a:gd name="connsiteY1" fmla="*/ 0 h 1902094"/>
                <a:gd name="connsiteX2" fmla="*/ 472947 w 5093528"/>
                <a:gd name="connsiteY2" fmla="*/ 0 h 1902094"/>
                <a:gd name="connsiteX3" fmla="*/ 1023031 w 5093528"/>
                <a:gd name="connsiteY3" fmla="*/ 0 h 1902094"/>
                <a:gd name="connsiteX4" fmla="*/ 1424593 w 5093528"/>
                <a:gd name="connsiteY4" fmla="*/ 0 h 1902094"/>
                <a:gd name="connsiteX5" fmla="*/ 1974677 w 5093528"/>
                <a:gd name="connsiteY5" fmla="*/ 0 h 1902094"/>
                <a:gd name="connsiteX6" fmla="*/ 2376238 w 5093528"/>
                <a:gd name="connsiteY6" fmla="*/ 0 h 1902094"/>
                <a:gd name="connsiteX7" fmla="*/ 2975830 w 5093528"/>
                <a:gd name="connsiteY7" fmla="*/ 0 h 1902094"/>
                <a:gd name="connsiteX8" fmla="*/ 3575421 w 5093528"/>
                <a:gd name="connsiteY8" fmla="*/ 0 h 1902094"/>
                <a:gd name="connsiteX9" fmla="*/ 4224520 w 5093528"/>
                <a:gd name="connsiteY9" fmla="*/ 0 h 1902094"/>
                <a:gd name="connsiteX10" fmla="*/ 5022142 w 5093528"/>
                <a:gd name="connsiteY10" fmla="*/ 0 h 1902094"/>
                <a:gd name="connsiteX11" fmla="*/ 5093528 w 5093528"/>
                <a:gd name="connsiteY11" fmla="*/ 71386 h 1902094"/>
                <a:gd name="connsiteX12" fmla="*/ 5093528 w 5093528"/>
                <a:gd name="connsiteY12" fmla="*/ 640233 h 1902094"/>
                <a:gd name="connsiteX13" fmla="*/ 5093528 w 5093528"/>
                <a:gd name="connsiteY13" fmla="*/ 1209081 h 1902094"/>
                <a:gd name="connsiteX14" fmla="*/ 5093528 w 5093528"/>
                <a:gd name="connsiteY14" fmla="*/ 1830708 h 1902094"/>
                <a:gd name="connsiteX15" fmla="*/ 5022142 w 5093528"/>
                <a:gd name="connsiteY15" fmla="*/ 1902094 h 1902094"/>
                <a:gd name="connsiteX16" fmla="*/ 4373043 w 5093528"/>
                <a:gd name="connsiteY16" fmla="*/ 1902094 h 1902094"/>
                <a:gd name="connsiteX17" fmla="*/ 3723944 w 5093528"/>
                <a:gd name="connsiteY17" fmla="*/ 1902094 h 1902094"/>
                <a:gd name="connsiteX18" fmla="*/ 3074845 w 5093528"/>
                <a:gd name="connsiteY18" fmla="*/ 1902094 h 1902094"/>
                <a:gd name="connsiteX19" fmla="*/ 2524761 w 5093528"/>
                <a:gd name="connsiteY19" fmla="*/ 1902094 h 1902094"/>
                <a:gd name="connsiteX20" fmla="*/ 1974677 w 5093528"/>
                <a:gd name="connsiteY20" fmla="*/ 1902094 h 1902094"/>
                <a:gd name="connsiteX21" fmla="*/ 1573115 w 5093528"/>
                <a:gd name="connsiteY21" fmla="*/ 1902094 h 1902094"/>
                <a:gd name="connsiteX22" fmla="*/ 1023031 w 5093528"/>
                <a:gd name="connsiteY22" fmla="*/ 1902094 h 1902094"/>
                <a:gd name="connsiteX23" fmla="*/ 71386 w 5093528"/>
                <a:gd name="connsiteY23" fmla="*/ 1902094 h 1902094"/>
                <a:gd name="connsiteX24" fmla="*/ 0 w 5093528"/>
                <a:gd name="connsiteY24" fmla="*/ 1830708 h 1902094"/>
                <a:gd name="connsiteX25" fmla="*/ 0 w 5093528"/>
                <a:gd name="connsiteY25" fmla="*/ 1297047 h 1902094"/>
                <a:gd name="connsiteX26" fmla="*/ 0 w 5093528"/>
                <a:gd name="connsiteY26" fmla="*/ 693013 h 1902094"/>
                <a:gd name="connsiteX27" fmla="*/ 0 w 5093528"/>
                <a:gd name="connsiteY27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93528" h="1902094" fill="none" extrusionOk="0">
                  <a:moveTo>
                    <a:pt x="0" y="71386"/>
                  </a:moveTo>
                  <a:cubicBezTo>
                    <a:pt x="-995" y="33083"/>
                    <a:pt x="30492" y="-3297"/>
                    <a:pt x="71386" y="0"/>
                  </a:cubicBezTo>
                  <a:cubicBezTo>
                    <a:pt x="245470" y="-7921"/>
                    <a:pt x="325966" y="7993"/>
                    <a:pt x="472947" y="0"/>
                  </a:cubicBezTo>
                  <a:cubicBezTo>
                    <a:pt x="619928" y="-7993"/>
                    <a:pt x="864116" y="28495"/>
                    <a:pt x="1023031" y="0"/>
                  </a:cubicBezTo>
                  <a:cubicBezTo>
                    <a:pt x="1181946" y="-28495"/>
                    <a:pt x="1317008" y="13666"/>
                    <a:pt x="1424593" y="0"/>
                  </a:cubicBezTo>
                  <a:cubicBezTo>
                    <a:pt x="1532178" y="-13666"/>
                    <a:pt x="1796051" y="17841"/>
                    <a:pt x="1974677" y="0"/>
                  </a:cubicBezTo>
                  <a:cubicBezTo>
                    <a:pt x="2153303" y="-17841"/>
                    <a:pt x="2218797" y="34216"/>
                    <a:pt x="2376238" y="0"/>
                  </a:cubicBezTo>
                  <a:cubicBezTo>
                    <a:pt x="2533679" y="-34216"/>
                    <a:pt x="2791568" y="24673"/>
                    <a:pt x="2975830" y="0"/>
                  </a:cubicBezTo>
                  <a:cubicBezTo>
                    <a:pt x="3160092" y="-24673"/>
                    <a:pt x="3445947" y="35460"/>
                    <a:pt x="3575421" y="0"/>
                  </a:cubicBezTo>
                  <a:cubicBezTo>
                    <a:pt x="3704895" y="-35460"/>
                    <a:pt x="4014162" y="37462"/>
                    <a:pt x="4224520" y="0"/>
                  </a:cubicBezTo>
                  <a:cubicBezTo>
                    <a:pt x="4434878" y="-37462"/>
                    <a:pt x="4703179" y="55332"/>
                    <a:pt x="5022142" y="0"/>
                  </a:cubicBezTo>
                  <a:cubicBezTo>
                    <a:pt x="5063309" y="210"/>
                    <a:pt x="5095016" y="32355"/>
                    <a:pt x="5093528" y="71386"/>
                  </a:cubicBezTo>
                  <a:cubicBezTo>
                    <a:pt x="5141609" y="326866"/>
                    <a:pt x="5038216" y="464665"/>
                    <a:pt x="5093528" y="640233"/>
                  </a:cubicBezTo>
                  <a:cubicBezTo>
                    <a:pt x="5148840" y="815801"/>
                    <a:pt x="5038296" y="951706"/>
                    <a:pt x="5093528" y="1209081"/>
                  </a:cubicBezTo>
                  <a:cubicBezTo>
                    <a:pt x="5148760" y="1466456"/>
                    <a:pt x="5027248" y="1623556"/>
                    <a:pt x="5093528" y="1830708"/>
                  </a:cubicBezTo>
                  <a:cubicBezTo>
                    <a:pt x="5091825" y="1863189"/>
                    <a:pt x="5062469" y="1905423"/>
                    <a:pt x="5022142" y="1902094"/>
                  </a:cubicBezTo>
                  <a:cubicBezTo>
                    <a:pt x="4780687" y="1923349"/>
                    <a:pt x="4568875" y="1867836"/>
                    <a:pt x="4373043" y="1902094"/>
                  </a:cubicBezTo>
                  <a:cubicBezTo>
                    <a:pt x="4177211" y="1936352"/>
                    <a:pt x="4041219" y="1869849"/>
                    <a:pt x="3723944" y="1902094"/>
                  </a:cubicBezTo>
                  <a:cubicBezTo>
                    <a:pt x="3406669" y="1934339"/>
                    <a:pt x="3277737" y="1848814"/>
                    <a:pt x="3074845" y="1902094"/>
                  </a:cubicBezTo>
                  <a:cubicBezTo>
                    <a:pt x="2871953" y="1955374"/>
                    <a:pt x="2738525" y="1875932"/>
                    <a:pt x="2524761" y="1902094"/>
                  </a:cubicBezTo>
                  <a:cubicBezTo>
                    <a:pt x="2310997" y="1928256"/>
                    <a:pt x="2088711" y="1866570"/>
                    <a:pt x="1974677" y="1902094"/>
                  </a:cubicBezTo>
                  <a:cubicBezTo>
                    <a:pt x="1860643" y="1937618"/>
                    <a:pt x="1749862" y="1879890"/>
                    <a:pt x="1573115" y="1902094"/>
                  </a:cubicBezTo>
                  <a:cubicBezTo>
                    <a:pt x="1396368" y="1924298"/>
                    <a:pt x="1282571" y="1860344"/>
                    <a:pt x="1023031" y="1902094"/>
                  </a:cubicBezTo>
                  <a:cubicBezTo>
                    <a:pt x="763491" y="1943844"/>
                    <a:pt x="499571" y="1872179"/>
                    <a:pt x="71386" y="1902094"/>
                  </a:cubicBezTo>
                  <a:cubicBezTo>
                    <a:pt x="32523" y="1891393"/>
                    <a:pt x="-1793" y="1870275"/>
                    <a:pt x="0" y="1830708"/>
                  </a:cubicBezTo>
                  <a:cubicBezTo>
                    <a:pt x="-14788" y="1602892"/>
                    <a:pt x="63167" y="1523090"/>
                    <a:pt x="0" y="1297047"/>
                  </a:cubicBezTo>
                  <a:cubicBezTo>
                    <a:pt x="-63167" y="1071004"/>
                    <a:pt x="39066" y="920472"/>
                    <a:pt x="0" y="693013"/>
                  </a:cubicBezTo>
                  <a:cubicBezTo>
                    <a:pt x="-39066" y="465554"/>
                    <a:pt x="8380" y="377386"/>
                    <a:pt x="0" y="71386"/>
                  </a:cubicBezTo>
                  <a:close/>
                </a:path>
                <a:path w="5093528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92995" y="-72718"/>
                    <a:pt x="440499" y="14280"/>
                    <a:pt x="720485" y="0"/>
                  </a:cubicBezTo>
                  <a:cubicBezTo>
                    <a:pt x="1000471" y="-14280"/>
                    <a:pt x="1045825" y="23035"/>
                    <a:pt x="1171554" y="0"/>
                  </a:cubicBezTo>
                  <a:cubicBezTo>
                    <a:pt x="1297283" y="-23035"/>
                    <a:pt x="1564068" y="57587"/>
                    <a:pt x="1771146" y="0"/>
                  </a:cubicBezTo>
                  <a:cubicBezTo>
                    <a:pt x="1978224" y="-57587"/>
                    <a:pt x="2094315" y="19305"/>
                    <a:pt x="2370737" y="0"/>
                  </a:cubicBezTo>
                  <a:cubicBezTo>
                    <a:pt x="2647159" y="-19305"/>
                    <a:pt x="2841127" y="27130"/>
                    <a:pt x="3019836" y="0"/>
                  </a:cubicBezTo>
                  <a:cubicBezTo>
                    <a:pt x="3198545" y="-27130"/>
                    <a:pt x="3523332" y="52008"/>
                    <a:pt x="3668935" y="0"/>
                  </a:cubicBezTo>
                  <a:cubicBezTo>
                    <a:pt x="3814538" y="-52008"/>
                    <a:pt x="3928157" y="42950"/>
                    <a:pt x="4120004" y="0"/>
                  </a:cubicBezTo>
                  <a:cubicBezTo>
                    <a:pt x="4311851" y="-42950"/>
                    <a:pt x="4585991" y="54062"/>
                    <a:pt x="5022142" y="0"/>
                  </a:cubicBezTo>
                  <a:cubicBezTo>
                    <a:pt x="5064543" y="10684"/>
                    <a:pt x="5101855" y="28014"/>
                    <a:pt x="5093528" y="71386"/>
                  </a:cubicBezTo>
                  <a:cubicBezTo>
                    <a:pt x="5102779" y="261071"/>
                    <a:pt x="5042102" y="405384"/>
                    <a:pt x="5093528" y="605047"/>
                  </a:cubicBezTo>
                  <a:cubicBezTo>
                    <a:pt x="5144954" y="804710"/>
                    <a:pt x="5073810" y="991690"/>
                    <a:pt x="5093528" y="1226674"/>
                  </a:cubicBezTo>
                  <a:cubicBezTo>
                    <a:pt x="5113246" y="1461658"/>
                    <a:pt x="5050954" y="1594397"/>
                    <a:pt x="5093528" y="1830708"/>
                  </a:cubicBezTo>
                  <a:cubicBezTo>
                    <a:pt x="5090983" y="1877878"/>
                    <a:pt x="5057779" y="1909876"/>
                    <a:pt x="5022142" y="1902094"/>
                  </a:cubicBezTo>
                  <a:cubicBezTo>
                    <a:pt x="4820922" y="1951279"/>
                    <a:pt x="4714765" y="1881350"/>
                    <a:pt x="4422550" y="1902094"/>
                  </a:cubicBezTo>
                  <a:cubicBezTo>
                    <a:pt x="4130335" y="1922838"/>
                    <a:pt x="4103769" y="1875764"/>
                    <a:pt x="4020989" y="1902094"/>
                  </a:cubicBezTo>
                  <a:cubicBezTo>
                    <a:pt x="3938209" y="1928424"/>
                    <a:pt x="3681542" y="1901456"/>
                    <a:pt x="3569920" y="1902094"/>
                  </a:cubicBezTo>
                  <a:cubicBezTo>
                    <a:pt x="3458298" y="1902732"/>
                    <a:pt x="3192301" y="1844151"/>
                    <a:pt x="3069344" y="1902094"/>
                  </a:cubicBezTo>
                  <a:cubicBezTo>
                    <a:pt x="2946387" y="1960037"/>
                    <a:pt x="2709363" y="1848082"/>
                    <a:pt x="2469752" y="1902094"/>
                  </a:cubicBezTo>
                  <a:cubicBezTo>
                    <a:pt x="2230141" y="1956106"/>
                    <a:pt x="2150465" y="1873822"/>
                    <a:pt x="2068191" y="1902094"/>
                  </a:cubicBezTo>
                  <a:cubicBezTo>
                    <a:pt x="1985917" y="1930366"/>
                    <a:pt x="1621296" y="1838323"/>
                    <a:pt x="1468599" y="1902094"/>
                  </a:cubicBezTo>
                  <a:cubicBezTo>
                    <a:pt x="1315902" y="1965865"/>
                    <a:pt x="1157141" y="1858156"/>
                    <a:pt x="1067038" y="1902094"/>
                  </a:cubicBezTo>
                  <a:cubicBezTo>
                    <a:pt x="976935" y="1946032"/>
                    <a:pt x="400211" y="1790487"/>
                    <a:pt x="71386" y="1902094"/>
                  </a:cubicBezTo>
                  <a:cubicBezTo>
                    <a:pt x="26289" y="1900760"/>
                    <a:pt x="9922" y="1870887"/>
                    <a:pt x="0" y="1830708"/>
                  </a:cubicBezTo>
                  <a:cubicBezTo>
                    <a:pt x="-2774" y="1688636"/>
                    <a:pt x="63927" y="1499140"/>
                    <a:pt x="0" y="1279454"/>
                  </a:cubicBezTo>
                  <a:cubicBezTo>
                    <a:pt x="-63927" y="1059768"/>
                    <a:pt x="9648" y="924192"/>
                    <a:pt x="0" y="728200"/>
                  </a:cubicBezTo>
                  <a:cubicBezTo>
                    <a:pt x="-9648" y="532208"/>
                    <a:pt x="33000" y="390481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EFA61DB1-59C2-4276-98C1-8880765DA240}"/>
                </a:ext>
              </a:extLst>
            </p:cNvPr>
            <p:cNvSpPr/>
            <p:nvPr/>
          </p:nvSpPr>
          <p:spPr>
            <a:xfrm>
              <a:off x="6538208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ẵm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0493374D-C9E6-4268-BF67-B8B04279AC54}"/>
                </a:ext>
              </a:extLst>
            </p:cNvPr>
            <p:cNvSpPr/>
            <p:nvPr/>
          </p:nvSpPr>
          <p:spPr>
            <a:xfrm>
              <a:off x="8875276" y="2417759"/>
              <a:ext cx="2752995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cằm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75826342-2187-4E28-924E-7CE2551D7860}"/>
              </a:ext>
            </a:extLst>
          </p:cNvPr>
          <p:cNvSpPr/>
          <p:nvPr/>
        </p:nvSpPr>
        <p:spPr>
          <a:xfrm>
            <a:off x="1168311" y="2030018"/>
            <a:ext cx="164010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C20827FD-278A-4A35-ACB2-2D424A345F2B}"/>
              </a:ext>
            </a:extLst>
          </p:cNvPr>
          <p:cNvSpPr/>
          <p:nvPr/>
        </p:nvSpPr>
        <p:spPr>
          <a:xfrm>
            <a:off x="3925003" y="2029489"/>
            <a:ext cx="164010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F31A4AC-CD23-4BAB-9580-6B94359E5EEC}"/>
              </a:ext>
            </a:extLst>
          </p:cNvPr>
          <p:cNvSpPr/>
          <p:nvPr/>
        </p:nvSpPr>
        <p:spPr>
          <a:xfrm>
            <a:off x="6988352" y="2030018"/>
            <a:ext cx="1786463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A6B7C8E-A825-4274-B674-64EEAC059DA4}"/>
              </a:ext>
            </a:extLst>
          </p:cNvPr>
          <p:cNvSpPr/>
          <p:nvPr/>
        </p:nvSpPr>
        <p:spPr>
          <a:xfrm>
            <a:off x="9560716" y="2030020"/>
            <a:ext cx="1786463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A161B3-DB17-46F8-9C35-F5DAB51DD1FB}"/>
              </a:ext>
            </a:extLst>
          </p:cNvPr>
          <p:cNvGrpSpPr/>
          <p:nvPr/>
        </p:nvGrpSpPr>
        <p:grpSpPr>
          <a:xfrm>
            <a:off x="3681921" y="4143197"/>
            <a:ext cx="4998664" cy="1902094"/>
            <a:chOff x="620220" y="1949222"/>
            <a:chExt cx="4998664" cy="1902094"/>
          </a:xfrm>
        </p:grpSpPr>
        <p:sp>
          <p:nvSpPr>
            <p:cNvPr id="22" name="2">
              <a:extLst>
                <a:ext uri="{FF2B5EF4-FFF2-40B4-BE49-F238E27FC236}">
                  <a16:creationId xmlns:a16="http://schemas.microsoft.com/office/drawing/2014/main" id="{89F6A9E6-2437-4B68-92D7-C51EB1A7049C}"/>
                </a:ext>
              </a:extLst>
            </p:cNvPr>
            <p:cNvSpPr/>
            <p:nvPr/>
          </p:nvSpPr>
          <p:spPr>
            <a:xfrm>
              <a:off x="649877" y="1949222"/>
              <a:ext cx="4816374" cy="1902094"/>
            </a:xfrm>
            <a:custGeom>
              <a:avLst/>
              <a:gdLst>
                <a:gd name="connsiteX0" fmla="*/ 0 w 4816374"/>
                <a:gd name="connsiteY0" fmla="*/ 71386 h 1902094"/>
                <a:gd name="connsiteX1" fmla="*/ 71386 w 4816374"/>
                <a:gd name="connsiteY1" fmla="*/ 0 h 1902094"/>
                <a:gd name="connsiteX2" fmla="*/ 515378 w 4816374"/>
                <a:gd name="connsiteY2" fmla="*/ 0 h 1902094"/>
                <a:gd name="connsiteX3" fmla="*/ 959370 w 4816374"/>
                <a:gd name="connsiteY3" fmla="*/ 0 h 1902094"/>
                <a:gd name="connsiteX4" fmla="*/ 1496835 w 4816374"/>
                <a:gd name="connsiteY4" fmla="*/ 0 h 1902094"/>
                <a:gd name="connsiteX5" fmla="*/ 2081035 w 4816374"/>
                <a:gd name="connsiteY5" fmla="*/ 0 h 1902094"/>
                <a:gd name="connsiteX6" fmla="*/ 2525027 w 4816374"/>
                <a:gd name="connsiteY6" fmla="*/ 0 h 1902094"/>
                <a:gd name="connsiteX7" fmla="*/ 3109227 w 4816374"/>
                <a:gd name="connsiteY7" fmla="*/ 0 h 1902094"/>
                <a:gd name="connsiteX8" fmla="*/ 3553219 w 4816374"/>
                <a:gd name="connsiteY8" fmla="*/ 0 h 1902094"/>
                <a:gd name="connsiteX9" fmla="*/ 4184156 w 4816374"/>
                <a:gd name="connsiteY9" fmla="*/ 0 h 1902094"/>
                <a:gd name="connsiteX10" fmla="*/ 4744988 w 4816374"/>
                <a:gd name="connsiteY10" fmla="*/ 0 h 1902094"/>
                <a:gd name="connsiteX11" fmla="*/ 4816374 w 4816374"/>
                <a:gd name="connsiteY11" fmla="*/ 71386 h 1902094"/>
                <a:gd name="connsiteX12" fmla="*/ 4816374 w 4816374"/>
                <a:gd name="connsiteY12" fmla="*/ 693013 h 1902094"/>
                <a:gd name="connsiteX13" fmla="*/ 4816374 w 4816374"/>
                <a:gd name="connsiteY13" fmla="*/ 1279454 h 1902094"/>
                <a:gd name="connsiteX14" fmla="*/ 4816374 w 4816374"/>
                <a:gd name="connsiteY14" fmla="*/ 1830708 h 1902094"/>
                <a:gd name="connsiteX15" fmla="*/ 4744988 w 4816374"/>
                <a:gd name="connsiteY15" fmla="*/ 1902094 h 1902094"/>
                <a:gd name="connsiteX16" fmla="*/ 4300996 w 4816374"/>
                <a:gd name="connsiteY16" fmla="*/ 1902094 h 1902094"/>
                <a:gd name="connsiteX17" fmla="*/ 3670060 w 4816374"/>
                <a:gd name="connsiteY17" fmla="*/ 1902094 h 1902094"/>
                <a:gd name="connsiteX18" fmla="*/ 3085859 w 4816374"/>
                <a:gd name="connsiteY18" fmla="*/ 1902094 h 1902094"/>
                <a:gd name="connsiteX19" fmla="*/ 2408187 w 4816374"/>
                <a:gd name="connsiteY19" fmla="*/ 1902094 h 1902094"/>
                <a:gd name="connsiteX20" fmla="*/ 1730515 w 4816374"/>
                <a:gd name="connsiteY20" fmla="*/ 1902094 h 1902094"/>
                <a:gd name="connsiteX21" fmla="*/ 1146314 w 4816374"/>
                <a:gd name="connsiteY21" fmla="*/ 1902094 h 1902094"/>
                <a:gd name="connsiteX22" fmla="*/ 71386 w 4816374"/>
                <a:gd name="connsiteY22" fmla="*/ 1902094 h 1902094"/>
                <a:gd name="connsiteX23" fmla="*/ 0 w 4816374"/>
                <a:gd name="connsiteY23" fmla="*/ 1830708 h 1902094"/>
                <a:gd name="connsiteX24" fmla="*/ 0 w 4816374"/>
                <a:gd name="connsiteY24" fmla="*/ 1261861 h 1902094"/>
                <a:gd name="connsiteX25" fmla="*/ 0 w 4816374"/>
                <a:gd name="connsiteY25" fmla="*/ 657827 h 1902094"/>
                <a:gd name="connsiteX26" fmla="*/ 0 w 4816374"/>
                <a:gd name="connsiteY26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6374" h="1902094" fill="none" extrusionOk="0">
                  <a:moveTo>
                    <a:pt x="0" y="71386"/>
                  </a:moveTo>
                  <a:cubicBezTo>
                    <a:pt x="1448" y="31643"/>
                    <a:pt x="31257" y="-2907"/>
                    <a:pt x="71386" y="0"/>
                  </a:cubicBezTo>
                  <a:cubicBezTo>
                    <a:pt x="230032" y="-39457"/>
                    <a:pt x="399843" y="16623"/>
                    <a:pt x="515378" y="0"/>
                  </a:cubicBezTo>
                  <a:cubicBezTo>
                    <a:pt x="630913" y="-16623"/>
                    <a:pt x="749154" y="34507"/>
                    <a:pt x="959370" y="0"/>
                  </a:cubicBezTo>
                  <a:cubicBezTo>
                    <a:pt x="1169586" y="-34507"/>
                    <a:pt x="1253161" y="46568"/>
                    <a:pt x="1496835" y="0"/>
                  </a:cubicBezTo>
                  <a:cubicBezTo>
                    <a:pt x="1740510" y="-46568"/>
                    <a:pt x="1905695" y="37959"/>
                    <a:pt x="2081035" y="0"/>
                  </a:cubicBezTo>
                  <a:cubicBezTo>
                    <a:pt x="2256375" y="-37959"/>
                    <a:pt x="2313082" y="18169"/>
                    <a:pt x="2525027" y="0"/>
                  </a:cubicBezTo>
                  <a:cubicBezTo>
                    <a:pt x="2736972" y="-18169"/>
                    <a:pt x="2848799" y="58278"/>
                    <a:pt x="3109227" y="0"/>
                  </a:cubicBezTo>
                  <a:cubicBezTo>
                    <a:pt x="3369655" y="-58278"/>
                    <a:pt x="3422374" y="29504"/>
                    <a:pt x="3553219" y="0"/>
                  </a:cubicBezTo>
                  <a:cubicBezTo>
                    <a:pt x="3684064" y="-29504"/>
                    <a:pt x="3992748" y="47324"/>
                    <a:pt x="4184156" y="0"/>
                  </a:cubicBezTo>
                  <a:cubicBezTo>
                    <a:pt x="4375564" y="-47324"/>
                    <a:pt x="4500660" y="18344"/>
                    <a:pt x="4744988" y="0"/>
                  </a:cubicBezTo>
                  <a:cubicBezTo>
                    <a:pt x="4782389" y="-4600"/>
                    <a:pt x="4816861" y="37773"/>
                    <a:pt x="4816374" y="71386"/>
                  </a:cubicBezTo>
                  <a:cubicBezTo>
                    <a:pt x="4849966" y="302620"/>
                    <a:pt x="4773144" y="459901"/>
                    <a:pt x="4816374" y="693013"/>
                  </a:cubicBezTo>
                  <a:cubicBezTo>
                    <a:pt x="4859604" y="926125"/>
                    <a:pt x="4793136" y="1007466"/>
                    <a:pt x="4816374" y="1279454"/>
                  </a:cubicBezTo>
                  <a:cubicBezTo>
                    <a:pt x="4839612" y="1551442"/>
                    <a:pt x="4771738" y="1676730"/>
                    <a:pt x="4816374" y="1830708"/>
                  </a:cubicBezTo>
                  <a:cubicBezTo>
                    <a:pt x="4815296" y="1866058"/>
                    <a:pt x="4785778" y="1899462"/>
                    <a:pt x="4744988" y="1902094"/>
                  </a:cubicBezTo>
                  <a:cubicBezTo>
                    <a:pt x="4616871" y="1912516"/>
                    <a:pt x="4414794" y="1885871"/>
                    <a:pt x="4300996" y="1902094"/>
                  </a:cubicBezTo>
                  <a:cubicBezTo>
                    <a:pt x="4187198" y="1918317"/>
                    <a:pt x="3813008" y="1867361"/>
                    <a:pt x="3670060" y="1902094"/>
                  </a:cubicBezTo>
                  <a:cubicBezTo>
                    <a:pt x="3527112" y="1936827"/>
                    <a:pt x="3262508" y="1852848"/>
                    <a:pt x="3085859" y="1902094"/>
                  </a:cubicBezTo>
                  <a:cubicBezTo>
                    <a:pt x="2909210" y="1951340"/>
                    <a:pt x="2660637" y="1899268"/>
                    <a:pt x="2408187" y="1902094"/>
                  </a:cubicBezTo>
                  <a:cubicBezTo>
                    <a:pt x="2155737" y="1904920"/>
                    <a:pt x="1926641" y="1888272"/>
                    <a:pt x="1730515" y="1902094"/>
                  </a:cubicBezTo>
                  <a:cubicBezTo>
                    <a:pt x="1534389" y="1915916"/>
                    <a:pt x="1279391" y="1866631"/>
                    <a:pt x="1146314" y="1902094"/>
                  </a:cubicBezTo>
                  <a:cubicBezTo>
                    <a:pt x="1013237" y="1937557"/>
                    <a:pt x="452279" y="1783727"/>
                    <a:pt x="71386" y="1902094"/>
                  </a:cubicBezTo>
                  <a:cubicBezTo>
                    <a:pt x="35291" y="1891932"/>
                    <a:pt x="-485" y="1870916"/>
                    <a:pt x="0" y="1830708"/>
                  </a:cubicBezTo>
                  <a:cubicBezTo>
                    <a:pt x="-59737" y="1687468"/>
                    <a:pt x="55594" y="1446005"/>
                    <a:pt x="0" y="1261861"/>
                  </a:cubicBezTo>
                  <a:cubicBezTo>
                    <a:pt x="-55594" y="1077717"/>
                    <a:pt x="21229" y="816180"/>
                    <a:pt x="0" y="657827"/>
                  </a:cubicBezTo>
                  <a:cubicBezTo>
                    <a:pt x="-21229" y="499474"/>
                    <a:pt x="619" y="294018"/>
                    <a:pt x="0" y="71386"/>
                  </a:cubicBezTo>
                  <a:close/>
                </a:path>
                <a:path w="4816374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07177" y="-32355"/>
                    <a:pt x="449115" y="16213"/>
                    <a:pt x="749058" y="0"/>
                  </a:cubicBezTo>
                  <a:cubicBezTo>
                    <a:pt x="1049001" y="-16213"/>
                    <a:pt x="1132380" y="38249"/>
                    <a:pt x="1239787" y="0"/>
                  </a:cubicBezTo>
                  <a:cubicBezTo>
                    <a:pt x="1347194" y="-38249"/>
                    <a:pt x="1685079" y="61080"/>
                    <a:pt x="1870723" y="0"/>
                  </a:cubicBezTo>
                  <a:cubicBezTo>
                    <a:pt x="2056367" y="-61080"/>
                    <a:pt x="2198621" y="30535"/>
                    <a:pt x="2501659" y="0"/>
                  </a:cubicBezTo>
                  <a:cubicBezTo>
                    <a:pt x="2804697" y="-30535"/>
                    <a:pt x="2964957" y="24421"/>
                    <a:pt x="3179331" y="0"/>
                  </a:cubicBezTo>
                  <a:cubicBezTo>
                    <a:pt x="3393705" y="-24421"/>
                    <a:pt x="3638330" y="72275"/>
                    <a:pt x="3857004" y="0"/>
                  </a:cubicBezTo>
                  <a:cubicBezTo>
                    <a:pt x="4075678" y="-72275"/>
                    <a:pt x="4445357" y="52104"/>
                    <a:pt x="4744988" y="0"/>
                  </a:cubicBezTo>
                  <a:cubicBezTo>
                    <a:pt x="4792802" y="2280"/>
                    <a:pt x="4819633" y="41533"/>
                    <a:pt x="4816374" y="71386"/>
                  </a:cubicBezTo>
                  <a:cubicBezTo>
                    <a:pt x="4866218" y="380354"/>
                    <a:pt x="4777857" y="531148"/>
                    <a:pt x="4816374" y="693013"/>
                  </a:cubicBezTo>
                  <a:cubicBezTo>
                    <a:pt x="4854891" y="854878"/>
                    <a:pt x="4791358" y="1012161"/>
                    <a:pt x="4816374" y="1244267"/>
                  </a:cubicBezTo>
                  <a:cubicBezTo>
                    <a:pt x="4841390" y="1476373"/>
                    <a:pt x="4811853" y="1578025"/>
                    <a:pt x="4816374" y="1830708"/>
                  </a:cubicBezTo>
                  <a:cubicBezTo>
                    <a:pt x="4819898" y="1877187"/>
                    <a:pt x="4787108" y="1896110"/>
                    <a:pt x="4744988" y="1902094"/>
                  </a:cubicBezTo>
                  <a:cubicBezTo>
                    <a:pt x="4463767" y="1964109"/>
                    <a:pt x="4340812" y="1873209"/>
                    <a:pt x="4067316" y="1902094"/>
                  </a:cubicBezTo>
                  <a:cubicBezTo>
                    <a:pt x="3793820" y="1930979"/>
                    <a:pt x="3737969" y="1884104"/>
                    <a:pt x="3529851" y="1902094"/>
                  </a:cubicBezTo>
                  <a:cubicBezTo>
                    <a:pt x="3321734" y="1920084"/>
                    <a:pt x="3242537" y="1852735"/>
                    <a:pt x="3085859" y="1902094"/>
                  </a:cubicBezTo>
                  <a:cubicBezTo>
                    <a:pt x="2929181" y="1951453"/>
                    <a:pt x="2769005" y="1860737"/>
                    <a:pt x="2595131" y="1902094"/>
                  </a:cubicBezTo>
                  <a:cubicBezTo>
                    <a:pt x="2421257" y="1943451"/>
                    <a:pt x="2311559" y="1886036"/>
                    <a:pt x="2057667" y="1902094"/>
                  </a:cubicBezTo>
                  <a:cubicBezTo>
                    <a:pt x="1803775" y="1918152"/>
                    <a:pt x="1656713" y="1847901"/>
                    <a:pt x="1426731" y="1902094"/>
                  </a:cubicBezTo>
                  <a:cubicBezTo>
                    <a:pt x="1196749" y="1956287"/>
                    <a:pt x="1170549" y="1879515"/>
                    <a:pt x="982738" y="1902094"/>
                  </a:cubicBezTo>
                  <a:cubicBezTo>
                    <a:pt x="794927" y="1924673"/>
                    <a:pt x="434490" y="1829571"/>
                    <a:pt x="71386" y="1902094"/>
                  </a:cubicBezTo>
                  <a:cubicBezTo>
                    <a:pt x="24475" y="1899494"/>
                    <a:pt x="-5374" y="1874578"/>
                    <a:pt x="0" y="1830708"/>
                  </a:cubicBezTo>
                  <a:cubicBezTo>
                    <a:pt x="-57127" y="1674722"/>
                    <a:pt x="18232" y="1534142"/>
                    <a:pt x="0" y="1279454"/>
                  </a:cubicBezTo>
                  <a:cubicBezTo>
                    <a:pt x="-18232" y="1024766"/>
                    <a:pt x="30062" y="864203"/>
                    <a:pt x="0" y="710606"/>
                  </a:cubicBezTo>
                  <a:cubicBezTo>
                    <a:pt x="-30062" y="557009"/>
                    <a:pt x="60737" y="213806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C893267C-C48C-47F8-BAF5-B49643A78192}"/>
                </a:ext>
              </a:extLst>
            </p:cNvPr>
            <p:cNvSpPr/>
            <p:nvPr/>
          </p:nvSpPr>
          <p:spPr>
            <a:xfrm>
              <a:off x="620220" y="2417759"/>
              <a:ext cx="2267007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đậm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Rounded Rectangle 5">
              <a:extLst>
                <a:ext uri="{FF2B5EF4-FFF2-40B4-BE49-F238E27FC236}">
                  <a16:creationId xmlns:a16="http://schemas.microsoft.com/office/drawing/2014/main" id="{E809EF11-87B7-40C5-AAA4-EE99BC09078E}"/>
                </a:ext>
              </a:extLst>
            </p:cNvPr>
            <p:cNvSpPr/>
            <p:nvPr/>
          </p:nvSpPr>
          <p:spPr>
            <a:xfrm>
              <a:off x="2936280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nhẩm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BF2F56E8-2112-4D0B-828A-BCA92B4DC28A}"/>
              </a:ext>
            </a:extLst>
          </p:cNvPr>
          <p:cNvSpPr/>
          <p:nvPr/>
        </p:nvSpPr>
        <p:spPr>
          <a:xfrm>
            <a:off x="6953684" y="4611734"/>
            <a:ext cx="1749294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66827B3A-9CA4-4D25-AA93-59BCCC7AE18A}"/>
              </a:ext>
            </a:extLst>
          </p:cNvPr>
          <p:cNvSpPr/>
          <p:nvPr/>
        </p:nvSpPr>
        <p:spPr>
          <a:xfrm>
            <a:off x="4194787" y="4609657"/>
            <a:ext cx="1749294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4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4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12AF458-1398-4245-86A2-E0D12EF08B16}"/>
              </a:ext>
            </a:extLst>
          </p:cNvPr>
          <p:cNvGrpSpPr/>
          <p:nvPr/>
        </p:nvGrpSpPr>
        <p:grpSpPr>
          <a:xfrm>
            <a:off x="585515" y="1622473"/>
            <a:ext cx="3172096" cy="4703023"/>
            <a:chOff x="585515" y="1622473"/>
            <a:chExt cx="3172096" cy="4703023"/>
          </a:xfrm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28CFA95D-2D3A-45A6-98B2-2E499383BC3E}"/>
                </a:ext>
              </a:extLst>
            </p:cNvPr>
            <p:cNvSpPr/>
            <p:nvPr/>
          </p:nvSpPr>
          <p:spPr>
            <a:xfrm>
              <a:off x="585515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B6AE1D-2AA5-4B27-A68D-31911A041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9590" y="1973861"/>
              <a:ext cx="2851096" cy="248126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210133-6190-47BE-89A7-DC639B90011C}"/>
              </a:ext>
            </a:extLst>
          </p:cNvPr>
          <p:cNvGrpSpPr/>
          <p:nvPr/>
        </p:nvGrpSpPr>
        <p:grpSpPr>
          <a:xfrm>
            <a:off x="4471051" y="1622473"/>
            <a:ext cx="3172096" cy="4703023"/>
            <a:chOff x="4471051" y="1622473"/>
            <a:chExt cx="3172096" cy="4703023"/>
          </a:xfrm>
        </p:grpSpPr>
        <p:sp>
          <p:nvSpPr>
            <p:cNvPr id="43" name="2">
              <a:extLst>
                <a:ext uri="{FF2B5EF4-FFF2-40B4-BE49-F238E27FC236}">
                  <a16:creationId xmlns:a16="http://schemas.microsoft.com/office/drawing/2014/main" id="{820146F3-D6A3-493A-948A-3F5E13EC7800}"/>
                </a:ext>
              </a:extLst>
            </p:cNvPr>
            <p:cNvSpPr/>
            <p:nvPr/>
          </p:nvSpPr>
          <p:spPr>
            <a:xfrm>
              <a:off x="4471051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685FD4-69F2-469E-8249-B0EF563AC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7407" y="1973861"/>
              <a:ext cx="2255716" cy="2328874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21871C-E931-4FA7-BB8E-4AA5F76E1BAE}"/>
              </a:ext>
            </a:extLst>
          </p:cNvPr>
          <p:cNvGrpSpPr/>
          <p:nvPr/>
        </p:nvGrpSpPr>
        <p:grpSpPr>
          <a:xfrm>
            <a:off x="8356586" y="1622473"/>
            <a:ext cx="3172096" cy="4703023"/>
            <a:chOff x="8356586" y="1622473"/>
            <a:chExt cx="3172096" cy="4703023"/>
          </a:xfrm>
        </p:grpSpPr>
        <p:sp>
          <p:nvSpPr>
            <p:cNvPr id="58" name="2">
              <a:extLst>
                <a:ext uri="{FF2B5EF4-FFF2-40B4-BE49-F238E27FC236}">
                  <a16:creationId xmlns:a16="http://schemas.microsoft.com/office/drawing/2014/main" id="{4BCD4511-EC7C-4D16-B143-38F48F19894F}"/>
                </a:ext>
              </a:extLst>
            </p:cNvPr>
            <p:cNvSpPr/>
            <p:nvPr/>
          </p:nvSpPr>
          <p:spPr>
            <a:xfrm>
              <a:off x="8356586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="" xmlns:ask="http://schemas.microsoft.com/office/drawing/2018/sketchyshapes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3FB01A-A34E-4BD2-9EE8-2DE72AE4A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4405" y="1978973"/>
              <a:ext cx="2798307" cy="2481287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A3F96BF-AAA4-4A91-A943-370E80F12D69}"/>
              </a:ext>
            </a:extLst>
          </p:cNvPr>
          <p:cNvGrpSpPr/>
          <p:nvPr/>
        </p:nvGrpSpPr>
        <p:grpSpPr>
          <a:xfrm>
            <a:off x="585514" y="5095887"/>
            <a:ext cx="3172096" cy="917638"/>
            <a:chOff x="585514" y="5095887"/>
            <a:chExt cx="3172096" cy="91763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0D1D4E-B0E2-4E61-BD9E-FA57EB6BE2C8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0DC0F7-92B9-447A-AD46-417E46BC9E1C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cam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818F599-FBEE-435B-9AD5-0A23A039A293}"/>
              </a:ext>
            </a:extLst>
          </p:cNvPr>
          <p:cNvSpPr txBox="1"/>
          <p:nvPr/>
        </p:nvSpPr>
        <p:spPr>
          <a:xfrm>
            <a:off x="2254891" y="5097573"/>
            <a:ext cx="12580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E43EB9-81EE-41DC-B625-5E1723796DD9}"/>
              </a:ext>
            </a:extLst>
          </p:cNvPr>
          <p:cNvGrpSpPr/>
          <p:nvPr/>
        </p:nvGrpSpPr>
        <p:grpSpPr>
          <a:xfrm>
            <a:off x="4471051" y="5095887"/>
            <a:ext cx="3172096" cy="917638"/>
            <a:chOff x="585514" y="5095887"/>
            <a:chExt cx="3172096" cy="91763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F162EB9-BB7A-4412-A375-351FA850E060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17C1B3-6B2E-4774-885A-6BB2763FFB3C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tăm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tre</a:t>
              </a:r>
              <a:endPara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9FFC0C-10EA-472D-AFD0-D1E4CA7E5DCE}"/>
              </a:ext>
            </a:extLst>
          </p:cNvPr>
          <p:cNvSpPr txBox="1"/>
          <p:nvPr/>
        </p:nvSpPr>
        <p:spPr>
          <a:xfrm>
            <a:off x="5089805" y="5097572"/>
            <a:ext cx="127991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en-US" sz="48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BDCF8D-29FA-41D5-98ED-6293C0529391}"/>
              </a:ext>
            </a:extLst>
          </p:cNvPr>
          <p:cNvGrpSpPr/>
          <p:nvPr/>
        </p:nvGrpSpPr>
        <p:grpSpPr>
          <a:xfrm>
            <a:off x="8356583" y="5095887"/>
            <a:ext cx="3172096" cy="917638"/>
            <a:chOff x="585514" y="5095887"/>
            <a:chExt cx="3172096" cy="917638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19665D5-8117-49A5-9285-349062C82E3F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9DA88F-3C2B-4FEB-B11B-9D485E32B823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sâm</a:t>
              </a:r>
              <a:endPara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4661F16-AFCD-492E-9C91-43CC02D41296}"/>
              </a:ext>
            </a:extLst>
          </p:cNvPr>
          <p:cNvSpPr txBox="1"/>
          <p:nvPr/>
        </p:nvSpPr>
        <p:spPr>
          <a:xfrm>
            <a:off x="9825664" y="5097571"/>
            <a:ext cx="1250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48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5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4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B3B91-54AC-40EE-B123-D590A9B02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39" y="934904"/>
            <a:ext cx="4835538" cy="2705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71AD7-944D-4C7E-B688-8CFB4C3CE9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9160" y="1164618"/>
            <a:ext cx="6195393" cy="2264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D426DC-A785-4FC6-A9E8-0B9CB23663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85" y="3640564"/>
            <a:ext cx="11039768" cy="292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00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03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VIẾT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AM">
            <a:hlinkClick r:id="" action="ppaction://media"/>
            <a:extLst>
              <a:ext uri="{FF2B5EF4-FFF2-40B4-BE49-F238E27FC236}">
                <a16:creationId xmlns:a16="http://schemas.microsoft.com/office/drawing/2014/main" id="{B2A32BE1-A137-4ADB-9E46-D1E8C0CC7F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ĂM">
            <a:hlinkClick r:id="" action="ppaction://media"/>
            <a:extLst>
              <a:ext uri="{FF2B5EF4-FFF2-40B4-BE49-F238E27FC236}">
                <a16:creationId xmlns:a16="http://schemas.microsoft.com/office/drawing/2014/main" id="{E37228BC-4FA6-44D5-8538-CDD3F4B572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ÂM">
            <a:hlinkClick r:id="" action="ppaction://media"/>
            <a:extLst>
              <a:ext uri="{FF2B5EF4-FFF2-40B4-BE49-F238E27FC236}">
                <a16:creationId xmlns:a16="http://schemas.microsoft.com/office/drawing/2014/main" id="{231739F4-2472-4516-9511-82AC7590D0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图片 3" descr="资源 734302">
            <a:extLst>
              <a:ext uri="{FF2B5EF4-FFF2-40B4-BE49-F238E27FC236}">
                <a16:creationId xmlns:a16="http://schemas.microsoft.com/office/drawing/2014/main" id="{1772D1EA-E838-4CF6-9761-C85459A33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689" y="3478213"/>
            <a:ext cx="7842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图片 4" descr="资源 134302">
            <a:extLst>
              <a:ext uri="{FF2B5EF4-FFF2-40B4-BE49-F238E27FC236}">
                <a16:creationId xmlns:a16="http://schemas.microsoft.com/office/drawing/2014/main" id="{050584C8-D2D6-4223-98B3-E13E4841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623">
            <a:off x="4196266" y="436890"/>
            <a:ext cx="3553781" cy="218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图片 5" descr="资源 234302">
            <a:extLst>
              <a:ext uri="{FF2B5EF4-FFF2-40B4-BE49-F238E27FC236}">
                <a16:creationId xmlns:a16="http://schemas.microsoft.com/office/drawing/2014/main" id="{DEF8E8B0-2F21-401D-A3A9-019B52D4B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8" y="918782"/>
            <a:ext cx="1985963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图片 6" descr="资源 334302">
            <a:extLst>
              <a:ext uri="{FF2B5EF4-FFF2-40B4-BE49-F238E27FC236}">
                <a16:creationId xmlns:a16="http://schemas.microsoft.com/office/drawing/2014/main" id="{CF60E73B-2D9C-49B7-8B9D-EAB250D3EE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657" y="257011"/>
            <a:ext cx="1560513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图片 8" descr="资源 534302">
            <a:extLst>
              <a:ext uri="{FF2B5EF4-FFF2-40B4-BE49-F238E27FC236}">
                <a16:creationId xmlns:a16="http://schemas.microsoft.com/office/drawing/2014/main" id="{201850E6-2008-4E5D-A81B-0DE7D4B0BB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422" y="2789853"/>
            <a:ext cx="9621944" cy="3676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图片 9" descr="资源 634302">
            <a:extLst>
              <a:ext uri="{FF2B5EF4-FFF2-40B4-BE49-F238E27FC236}">
                <a16:creationId xmlns:a16="http://schemas.microsoft.com/office/drawing/2014/main" id="{F76AD176-5FB8-4891-9F3C-583956B19C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8713"/>
            <a:ext cx="12192000" cy="70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CE5ECC-B098-467C-9DBB-D443EA75536D}"/>
              </a:ext>
            </a:extLst>
          </p:cNvPr>
          <p:cNvSpPr/>
          <p:nvPr/>
        </p:nvSpPr>
        <p:spPr>
          <a:xfrm>
            <a:off x="8622" y="1885569"/>
            <a:ext cx="12183378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</a:rPr>
              <a:t>Trò chơi: HÁI TÁO</a:t>
            </a:r>
          </a:p>
        </p:txBody>
      </p:sp>
    </p:spTree>
    <p:extLst>
      <p:ext uri="{BB962C8B-B14F-4D97-AF65-F5344CB8AC3E}">
        <p14:creationId xmlns:p14="http://schemas.microsoft.com/office/powerpoint/2010/main" val="107389623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7 1.85185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FFD1A47-E12E-455F-B18F-EFA5FA038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5"/>
          <a:stretch/>
        </p:blipFill>
        <p:spPr>
          <a:xfrm flipH="1">
            <a:off x="-12270" y="5140445"/>
            <a:ext cx="12257315" cy="1754450"/>
          </a:xfrm>
          <a:prstGeom prst="rect">
            <a:avLst/>
          </a:prstGeom>
        </p:spPr>
      </p:pic>
      <p:pic>
        <p:nvPicPr>
          <p:cNvPr id="19" name="Picture 1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889D805-78DD-444F-A70A-D94126B11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2" b="-5286"/>
          <a:stretch/>
        </p:blipFill>
        <p:spPr>
          <a:xfrm>
            <a:off x="14252" y="4996028"/>
            <a:ext cx="12257315" cy="21516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0A04DB9-0863-4DA8-A3C6-F748BAEA71BB}"/>
              </a:ext>
            </a:extLst>
          </p:cNvPr>
          <p:cNvGrpSpPr/>
          <p:nvPr/>
        </p:nvGrpSpPr>
        <p:grpSpPr>
          <a:xfrm>
            <a:off x="4398314" y="-36895"/>
            <a:ext cx="4154286" cy="1339355"/>
            <a:chOff x="4100414" y="154349"/>
            <a:chExt cx="4154286" cy="1339355"/>
          </a:xfrm>
        </p:grpSpPr>
        <p:sp>
          <p:nvSpPr>
            <p:cNvPr id="21" name="矩形: 圆角 3">
              <a:extLst>
                <a:ext uri="{FF2B5EF4-FFF2-40B4-BE49-F238E27FC236}">
                  <a16:creationId xmlns:a16="http://schemas.microsoft.com/office/drawing/2014/main" id="{9745AF0E-0FA7-4D9C-806F-ABC9DF974097}"/>
                </a:ext>
              </a:extLst>
            </p:cNvPr>
            <p:cNvSpPr/>
            <p:nvPr/>
          </p:nvSpPr>
          <p:spPr>
            <a:xfrm>
              <a:off x="4100414" y="454889"/>
              <a:ext cx="4154286" cy="1038815"/>
            </a:xfrm>
            <a:prstGeom prst="roundRect">
              <a:avLst>
                <a:gd name="adj" fmla="val 15140"/>
              </a:avLst>
            </a:prstGeom>
            <a:solidFill>
              <a:srgbClr val="47984B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4">
              <a:extLst>
                <a:ext uri="{FF2B5EF4-FFF2-40B4-BE49-F238E27FC236}">
                  <a16:creationId xmlns:a16="http://schemas.microsoft.com/office/drawing/2014/main" id="{FEE05028-E3A4-41E1-8780-ABBD30909B76}"/>
                </a:ext>
              </a:extLst>
            </p:cNvPr>
            <p:cNvSpPr/>
            <p:nvPr/>
          </p:nvSpPr>
          <p:spPr>
            <a:xfrm>
              <a:off x="4779732" y="189147"/>
              <a:ext cx="163112" cy="467865"/>
            </a:xfrm>
            <a:prstGeom prst="roundRect">
              <a:avLst>
                <a:gd name="adj" fmla="val 50000"/>
              </a:avLst>
            </a:prstGeom>
            <a:solidFill>
              <a:srgbClr val="59D36A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矩形: 圆角 5">
              <a:extLst>
                <a:ext uri="{FF2B5EF4-FFF2-40B4-BE49-F238E27FC236}">
                  <a16:creationId xmlns:a16="http://schemas.microsoft.com/office/drawing/2014/main" id="{8A87A81B-9091-4BB4-98BF-7FCF37900E81}"/>
                </a:ext>
              </a:extLst>
            </p:cNvPr>
            <p:cNvSpPr/>
            <p:nvPr/>
          </p:nvSpPr>
          <p:spPr>
            <a:xfrm>
              <a:off x="6014445" y="156060"/>
              <a:ext cx="163112" cy="467865"/>
            </a:xfrm>
            <a:prstGeom prst="roundRect">
              <a:avLst>
                <a:gd name="adj" fmla="val 50000"/>
              </a:avLst>
            </a:prstGeom>
            <a:solidFill>
              <a:srgbClr val="59D36A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177ED4FC-2299-49B3-8699-49DB10D87504}"/>
                </a:ext>
              </a:extLst>
            </p:cNvPr>
            <p:cNvSpPr/>
            <p:nvPr/>
          </p:nvSpPr>
          <p:spPr>
            <a:xfrm>
              <a:off x="7249158" y="154349"/>
              <a:ext cx="163112" cy="467865"/>
            </a:xfrm>
            <a:prstGeom prst="roundRect">
              <a:avLst>
                <a:gd name="adj" fmla="val 50000"/>
              </a:avLst>
            </a:prstGeom>
            <a:solidFill>
              <a:srgbClr val="59D36A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61C31A-D446-4618-B96C-ED1DC55B6BA8}"/>
              </a:ext>
            </a:extLst>
          </p:cNvPr>
          <p:cNvSpPr txBox="1"/>
          <p:nvPr/>
        </p:nvSpPr>
        <p:spPr>
          <a:xfrm>
            <a:off x="4682710" y="522991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5EEA81-C32C-40A4-8622-B2F2E0031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1" b="91774" l="9745" r="89805">
                        <a14:foregroundMark x1="35682" y1="12742" x2="36432" y2="28387"/>
                        <a14:foregroundMark x1="61769" y1="15323" x2="57871" y2="38387"/>
                        <a14:foregroundMark x1="70165" y1="21129" x2="58621" y2="45000"/>
                        <a14:foregroundMark x1="48726" y1="43226" x2="48726" y2="43226"/>
                        <a14:foregroundMark x1="16642" y1="53226" x2="25037" y2="58871"/>
                        <a14:foregroundMark x1="40330" y1="58871" x2="43328" y2="72097"/>
                        <a14:foregroundMark x1="57121" y1="56452" x2="59370" y2="78710"/>
                        <a14:foregroundMark x1="37931" y1="57258" x2="42579" y2="71290"/>
                        <a14:foregroundMark x1="49475" y1="56452" x2="50975" y2="74516"/>
                        <a14:foregroundMark x1="50225" y1="60645" x2="54123" y2="87097"/>
                        <a14:foregroundMark x1="54123" y1="87097" x2="38831" y2="91935"/>
                        <a14:foregroundMark x1="82459" y1="53226" x2="78561" y2="61452"/>
                        <a14:foregroundMark x1="82459" y1="50645" x2="72414" y2="65484"/>
                        <a14:foregroundMark x1="85457" y1="46613" x2="73913" y2="65484"/>
                        <a14:foregroundMark x1="74813" y1="49839" x2="73913" y2="61452"/>
                        <a14:foregroundMark x1="43328" y1="48226" x2="47226" y2="71290"/>
                        <a14:foregroundMark x1="54123" y1="49032" x2="60270" y2="74516"/>
                        <a14:foregroundMark x1="63268" y1="53226" x2="61769" y2="73710"/>
                        <a14:foregroundMark x1="57121" y1="51452" x2="55622" y2="67097"/>
                        <a14:foregroundMark x1="31184" y1="54032" x2="66267" y2="54839"/>
                        <a14:foregroundMark x1="26537" y1="49839" x2="27286" y2="62258"/>
                        <a14:foregroundMark x1="54123" y1="39194" x2="55622" y2="63871"/>
                        <a14:foregroundMark x1="18891" y1="8710" x2="84858" y2="8871"/>
                        <a14:foregroundMark x1="84858" y1="8871" x2="89355" y2="51452"/>
                        <a14:foregroundMark x1="61019" y1="39194" x2="61019" y2="50645"/>
                        <a14:foregroundMark x1="62519" y1="53226" x2="64018" y2="70484"/>
                        <a14:foregroundMark x1="44828" y1="54839" x2="44078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83" y="4390749"/>
            <a:ext cx="2836665" cy="263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3" b="96786" l="2503" r="967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98" y="1270516"/>
            <a:ext cx="8345869" cy="54924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32104" b="44733"/>
          <a:stretch/>
        </p:blipFill>
        <p:spPr>
          <a:xfrm>
            <a:off x="3684050" y="3879820"/>
            <a:ext cx="5416686" cy="2856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/>
          <a:srcRect b="43577"/>
          <a:stretch/>
        </p:blipFill>
        <p:spPr>
          <a:xfrm>
            <a:off x="2314575" y="463527"/>
            <a:ext cx="6736664" cy="291096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b="43996"/>
          <a:stretch/>
        </p:blipFill>
        <p:spPr>
          <a:xfrm>
            <a:off x="2324320" y="2403428"/>
            <a:ext cx="6736664" cy="29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649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FFD1A47-E12E-455F-B18F-EFA5FA038F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05"/>
          <a:stretch/>
        </p:blipFill>
        <p:spPr>
          <a:xfrm flipH="1">
            <a:off x="-12270" y="5140445"/>
            <a:ext cx="12257315" cy="1754450"/>
          </a:xfrm>
          <a:prstGeom prst="rect">
            <a:avLst/>
          </a:prstGeom>
        </p:spPr>
      </p:pic>
      <p:pic>
        <p:nvPicPr>
          <p:cNvPr id="19" name="Picture 18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2889D805-78DD-444F-A70A-D94126B115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32" b="-5286"/>
          <a:stretch/>
        </p:blipFill>
        <p:spPr>
          <a:xfrm>
            <a:off x="14252" y="4996028"/>
            <a:ext cx="12257315" cy="21516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0A04DB9-0863-4DA8-A3C6-F748BAEA71BB}"/>
              </a:ext>
            </a:extLst>
          </p:cNvPr>
          <p:cNvGrpSpPr/>
          <p:nvPr/>
        </p:nvGrpSpPr>
        <p:grpSpPr>
          <a:xfrm>
            <a:off x="4398314" y="-36895"/>
            <a:ext cx="4154286" cy="1339355"/>
            <a:chOff x="4100414" y="154349"/>
            <a:chExt cx="4154286" cy="1339355"/>
          </a:xfrm>
        </p:grpSpPr>
        <p:sp>
          <p:nvSpPr>
            <p:cNvPr id="21" name="矩形: 圆角 3">
              <a:extLst>
                <a:ext uri="{FF2B5EF4-FFF2-40B4-BE49-F238E27FC236}">
                  <a16:creationId xmlns:a16="http://schemas.microsoft.com/office/drawing/2014/main" id="{9745AF0E-0FA7-4D9C-806F-ABC9DF974097}"/>
                </a:ext>
              </a:extLst>
            </p:cNvPr>
            <p:cNvSpPr/>
            <p:nvPr/>
          </p:nvSpPr>
          <p:spPr>
            <a:xfrm>
              <a:off x="4100414" y="454889"/>
              <a:ext cx="4154286" cy="1038815"/>
            </a:xfrm>
            <a:prstGeom prst="roundRect">
              <a:avLst>
                <a:gd name="adj" fmla="val 15140"/>
              </a:avLst>
            </a:prstGeom>
            <a:solidFill>
              <a:srgbClr val="47984B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4">
              <a:extLst>
                <a:ext uri="{FF2B5EF4-FFF2-40B4-BE49-F238E27FC236}">
                  <a16:creationId xmlns:a16="http://schemas.microsoft.com/office/drawing/2014/main" id="{FEE05028-E3A4-41E1-8780-ABBD30909B76}"/>
                </a:ext>
              </a:extLst>
            </p:cNvPr>
            <p:cNvSpPr/>
            <p:nvPr/>
          </p:nvSpPr>
          <p:spPr>
            <a:xfrm>
              <a:off x="4779732" y="189147"/>
              <a:ext cx="163112" cy="467865"/>
            </a:xfrm>
            <a:prstGeom prst="roundRect">
              <a:avLst>
                <a:gd name="adj" fmla="val 50000"/>
              </a:avLst>
            </a:prstGeom>
            <a:solidFill>
              <a:srgbClr val="59D36A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矩形: 圆角 5">
              <a:extLst>
                <a:ext uri="{FF2B5EF4-FFF2-40B4-BE49-F238E27FC236}">
                  <a16:creationId xmlns:a16="http://schemas.microsoft.com/office/drawing/2014/main" id="{8A87A81B-9091-4BB4-98BF-7FCF37900E81}"/>
                </a:ext>
              </a:extLst>
            </p:cNvPr>
            <p:cNvSpPr/>
            <p:nvPr/>
          </p:nvSpPr>
          <p:spPr>
            <a:xfrm>
              <a:off x="6014445" y="156060"/>
              <a:ext cx="163112" cy="467865"/>
            </a:xfrm>
            <a:prstGeom prst="roundRect">
              <a:avLst>
                <a:gd name="adj" fmla="val 50000"/>
              </a:avLst>
            </a:prstGeom>
            <a:solidFill>
              <a:srgbClr val="59D36A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矩形: 圆角 6">
              <a:extLst>
                <a:ext uri="{FF2B5EF4-FFF2-40B4-BE49-F238E27FC236}">
                  <a16:creationId xmlns:a16="http://schemas.microsoft.com/office/drawing/2014/main" id="{177ED4FC-2299-49B3-8699-49DB10D87504}"/>
                </a:ext>
              </a:extLst>
            </p:cNvPr>
            <p:cNvSpPr/>
            <p:nvPr/>
          </p:nvSpPr>
          <p:spPr>
            <a:xfrm>
              <a:off x="7249158" y="154349"/>
              <a:ext cx="163112" cy="467865"/>
            </a:xfrm>
            <a:prstGeom prst="roundRect">
              <a:avLst>
                <a:gd name="adj" fmla="val 50000"/>
              </a:avLst>
            </a:prstGeom>
            <a:solidFill>
              <a:srgbClr val="59D36A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61C31A-D446-4618-B96C-ED1DC55B6BA8}"/>
              </a:ext>
            </a:extLst>
          </p:cNvPr>
          <p:cNvSpPr txBox="1"/>
          <p:nvPr/>
        </p:nvSpPr>
        <p:spPr>
          <a:xfrm>
            <a:off x="4682710" y="522991"/>
            <a:ext cx="3509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HƯỚNG DẪN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D5EEA81-C32C-40A4-8622-B2F2E00312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71" b="91774" l="9745" r="89805">
                        <a14:foregroundMark x1="35682" y1="12742" x2="36432" y2="28387"/>
                        <a14:foregroundMark x1="61769" y1="15323" x2="57871" y2="38387"/>
                        <a14:foregroundMark x1="70165" y1="21129" x2="58621" y2="45000"/>
                        <a14:foregroundMark x1="48726" y1="43226" x2="48726" y2="43226"/>
                        <a14:foregroundMark x1="16642" y1="53226" x2="25037" y2="58871"/>
                        <a14:foregroundMark x1="40330" y1="58871" x2="43328" y2="72097"/>
                        <a14:foregroundMark x1="57121" y1="56452" x2="59370" y2="78710"/>
                        <a14:foregroundMark x1="37931" y1="57258" x2="42579" y2="71290"/>
                        <a14:foregroundMark x1="49475" y1="56452" x2="50975" y2="74516"/>
                        <a14:foregroundMark x1="50225" y1="60645" x2="54123" y2="87097"/>
                        <a14:foregroundMark x1="54123" y1="87097" x2="38831" y2="91935"/>
                        <a14:foregroundMark x1="82459" y1="53226" x2="78561" y2="61452"/>
                        <a14:foregroundMark x1="82459" y1="50645" x2="72414" y2="65484"/>
                        <a14:foregroundMark x1="85457" y1="46613" x2="73913" y2="65484"/>
                        <a14:foregroundMark x1="74813" y1="49839" x2="73913" y2="61452"/>
                        <a14:foregroundMark x1="43328" y1="48226" x2="47226" y2="71290"/>
                        <a14:foregroundMark x1="54123" y1="49032" x2="60270" y2="74516"/>
                        <a14:foregroundMark x1="63268" y1="53226" x2="61769" y2="73710"/>
                        <a14:foregroundMark x1="57121" y1="51452" x2="55622" y2="67097"/>
                        <a14:foregroundMark x1="31184" y1="54032" x2="66267" y2="54839"/>
                        <a14:foregroundMark x1="26537" y1="49839" x2="27286" y2="62258"/>
                        <a14:foregroundMark x1="54123" y1="39194" x2="55622" y2="63871"/>
                        <a14:foregroundMark x1="18891" y1="8710" x2="84858" y2="8871"/>
                        <a14:foregroundMark x1="84858" y1="8871" x2="89355" y2="51452"/>
                        <a14:foregroundMark x1="61019" y1="39194" x2="61019" y2="50645"/>
                        <a14:foregroundMark x1="62519" y1="53226" x2="64018" y2="70484"/>
                        <a14:foregroundMark x1="44828" y1="54839" x2="44078" y2="60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83" y="4390749"/>
            <a:ext cx="2836665" cy="263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3" b="96786" l="2503" r="96782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98" y="1270516"/>
            <a:ext cx="8345869" cy="5492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7987" y="431396"/>
            <a:ext cx="7376799" cy="52081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/>
          <a:srcRect r="67830"/>
          <a:stretch/>
        </p:blipFill>
        <p:spPr>
          <a:xfrm>
            <a:off x="1967712" y="2310289"/>
            <a:ext cx="2665066" cy="54057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32104"/>
          <a:stretch/>
        </p:blipFill>
        <p:spPr>
          <a:xfrm>
            <a:off x="4685676" y="2344273"/>
            <a:ext cx="5416686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4240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04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ĐỌC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2F0E6B3-D7A3-4A6D-AE3D-B81F28EB1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809"/>
            <a:ext cx="12191999" cy="4043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B21677-D1D8-4EFD-8283-283184B42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51710" cy="12097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947037-587F-46DC-8B7B-AC8EB2396AFE}"/>
              </a:ext>
            </a:extLst>
          </p:cNvPr>
          <p:cNvSpPr txBox="1"/>
          <p:nvPr/>
        </p:nvSpPr>
        <p:spPr>
          <a:xfrm>
            <a:off x="209956" y="4844736"/>
            <a:ext cx="117720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hè, ve râm ran, sen nở thắm. Lũ trẻ nô đùa trên thảm cỏ ven hồ.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9D152D-4977-4333-801E-242AD0C22347}"/>
              </a:ext>
            </a:extLst>
          </p:cNvPr>
          <p:cNvSpPr txBox="1"/>
          <p:nvPr/>
        </p:nvSpPr>
        <p:spPr>
          <a:xfrm>
            <a:off x="5077325" y="5660552"/>
            <a:ext cx="1197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9F994-6175-4B0E-B0F4-5C4B32F8E520}"/>
              </a:ext>
            </a:extLst>
          </p:cNvPr>
          <p:cNvSpPr txBox="1"/>
          <p:nvPr/>
        </p:nvSpPr>
        <p:spPr>
          <a:xfrm>
            <a:off x="4440962" y="4844736"/>
            <a:ext cx="1197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endParaRPr lang="en-US" sz="5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78FBEE-5B5D-4D10-819E-86FCD0D27D3A}"/>
              </a:ext>
            </a:extLst>
          </p:cNvPr>
          <p:cNvSpPr txBox="1"/>
          <p:nvPr/>
        </p:nvSpPr>
        <p:spPr>
          <a:xfrm>
            <a:off x="9788011" y="4844528"/>
            <a:ext cx="11978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endParaRPr lang="en-US" sz="54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05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26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NÓI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4E9B35-F121-41E7-8FA8-630A4DE18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512" y="1658489"/>
            <a:ext cx="9808500" cy="4975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C81E55-D379-4D61-A704-374CB0400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40280" cy="125102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257659-AB0B-4DB5-A968-73BAEC23E41D}"/>
              </a:ext>
            </a:extLst>
          </p:cNvPr>
          <p:cNvGrpSpPr/>
          <p:nvPr/>
        </p:nvGrpSpPr>
        <p:grpSpPr>
          <a:xfrm>
            <a:off x="2374854" y="796715"/>
            <a:ext cx="7442292" cy="861774"/>
            <a:chOff x="798190" y="4964793"/>
            <a:chExt cx="3028419" cy="8617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6717AD-31C1-4A01-803B-879A4BD8EE8A}"/>
                </a:ext>
              </a:extLst>
            </p:cNvPr>
            <p:cNvSpPr/>
            <p:nvPr/>
          </p:nvSpPr>
          <p:spPr>
            <a:xfrm>
              <a:off x="938014" y="4964793"/>
              <a:ext cx="2888595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8D6C6-666B-4EF9-AC12-F04D06A8A4CE}"/>
                </a:ext>
              </a:extLst>
            </p:cNvPr>
            <p:cNvSpPr/>
            <p:nvPr/>
          </p:nvSpPr>
          <p:spPr>
            <a:xfrm>
              <a:off x="798190" y="4969115"/>
              <a:ext cx="2986690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461963" algn="just"/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Môi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loài</a:t>
              </a:r>
              <a:r>
                <a:rPr lang="en-US" sz="4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endPara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3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àu Xanh Nước Biển Bong Bóng Cây Hoạt Hình Nền, Màu Xanh Da Trời, Nước  Biển, Bong Bóng Hình nền Vector để tải xuống miễn phí">
            <a:extLst>
              <a:ext uri="{FF2B5EF4-FFF2-40B4-BE49-F238E27FC236}">
                <a16:creationId xmlns:a16="http://schemas.microsoft.com/office/drawing/2014/main" id="{54D8BD5B-47DF-477C-B76E-AD7254F87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22" y="871652"/>
            <a:ext cx="9563877" cy="5265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EB94E-2A42-429A-96AB-A41F7C64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40280" cy="125102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A47DB44-D2D7-42A1-98F8-046BCEFCE3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881" y="5628853"/>
            <a:ext cx="1733004" cy="1015973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31D4482-785D-4122-9915-6403AFA60A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30" y="5665731"/>
            <a:ext cx="1515040" cy="979095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A269B24-2582-4FAB-9B43-480FE32BC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40648" y="5469269"/>
            <a:ext cx="1329043" cy="1335140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7E104B0-A93C-4C5E-8A5B-4341B64D4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7674"/>
            <a:ext cx="1901159" cy="2677689"/>
          </a:xfrm>
          <a:prstGeom prst="rect">
            <a:avLst/>
          </a:prstGeom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F7831BDF-BAEE-4932-9063-ED165D4B079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18" y="4656951"/>
            <a:ext cx="2202264" cy="2202264"/>
          </a:xfrm>
          <a:prstGeom prst="rect">
            <a:avLst/>
          </a:prstGeom>
        </p:spPr>
      </p:pic>
      <p:pic>
        <p:nvPicPr>
          <p:cNvPr id="16" name="Picture 15" descr="A picture containing map&#10;&#10;Description automatically generated">
            <a:extLst>
              <a:ext uri="{FF2B5EF4-FFF2-40B4-BE49-F238E27FC236}">
                <a16:creationId xmlns:a16="http://schemas.microsoft.com/office/drawing/2014/main" id="{117C304D-D14C-423E-98F0-9737B1F9B3B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750" y="4514850"/>
            <a:ext cx="3028252" cy="218791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872127F-AD6A-42CD-94C5-C6E2990299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873" y="2138416"/>
            <a:ext cx="2489453" cy="17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44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2013 -0.2708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-1354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0.00091 -0.157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787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1013 -0.44375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-2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80 Hình ảnh rừng cây xanh đẹp mãn nhãn">
            <a:extLst>
              <a:ext uri="{FF2B5EF4-FFF2-40B4-BE49-F238E27FC236}">
                <a16:creationId xmlns:a16="http://schemas.microsoft.com/office/drawing/2014/main" id="{C7E774B9-BAC3-45A0-A333-E5D17250C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528" y="1041506"/>
            <a:ext cx="9772681" cy="50705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DEB94E-2A42-429A-96AB-A41F7C64E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2240280" cy="12510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EA61F7-FDA9-42F0-B1D3-C721F914A7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81" y="2614312"/>
            <a:ext cx="3898414" cy="4243688"/>
          </a:xfrm>
          <a:prstGeom prst="rect">
            <a:avLst/>
          </a:prstGeom>
        </p:spPr>
      </p:pic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799ED03-0803-49F9-AFCA-8C52213C7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98" y="4752966"/>
            <a:ext cx="2296056" cy="2004752"/>
          </a:xfrm>
          <a:prstGeom prst="rect">
            <a:avLst/>
          </a:prstGeom>
        </p:spPr>
      </p:pic>
      <p:pic>
        <p:nvPicPr>
          <p:cNvPr id="28" name="Picture 27" descr="Shape&#10;&#10;Description automatically generated">
            <a:extLst>
              <a:ext uri="{FF2B5EF4-FFF2-40B4-BE49-F238E27FC236}">
                <a16:creationId xmlns:a16="http://schemas.microsoft.com/office/drawing/2014/main" id="{1551D5FB-DD0D-4C0E-B560-6C150F779B4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14" y="5628853"/>
            <a:ext cx="1733004" cy="101597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2EF9F7CD-A7D2-4B96-AF39-78D38C85697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868" y="5665731"/>
            <a:ext cx="1515040" cy="979095"/>
          </a:xfrm>
          <a:prstGeom prst="rect">
            <a:avLst/>
          </a:prstGeom>
        </p:spPr>
      </p:pic>
      <p:pic>
        <p:nvPicPr>
          <p:cNvPr id="2048" name="Picture 2047" descr="A close up of a bird&#10;&#10;Description automatically generated with low confidence">
            <a:extLst>
              <a:ext uri="{FF2B5EF4-FFF2-40B4-BE49-F238E27FC236}">
                <a16:creationId xmlns:a16="http://schemas.microsoft.com/office/drawing/2014/main" id="{8EDE8F56-CE18-460E-87D6-8831B65F4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23" y="483214"/>
            <a:ext cx="1557409" cy="1535627"/>
          </a:xfrm>
          <a:prstGeom prst="rect">
            <a:avLst/>
          </a:prstGeom>
        </p:spPr>
      </p:pic>
      <p:pic>
        <p:nvPicPr>
          <p:cNvPr id="2050" name="Picture 2049" descr="A picture containing text&#10;&#10;Description automatically generated">
            <a:extLst>
              <a:ext uri="{FF2B5EF4-FFF2-40B4-BE49-F238E27FC236}">
                <a16:creationId xmlns:a16="http://schemas.microsoft.com/office/drawing/2014/main" id="{A91CB212-BA8D-44F5-97BF-0DBF0BD0D1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953" y="5487708"/>
            <a:ext cx="1329043" cy="1335140"/>
          </a:xfrm>
          <a:prstGeom prst="rect">
            <a:avLst/>
          </a:prstGeom>
        </p:spPr>
      </p:pic>
      <p:pic>
        <p:nvPicPr>
          <p:cNvPr id="2053" name="Picture 2052" descr="Icon&#10;&#10;Description automatically generated">
            <a:extLst>
              <a:ext uri="{FF2B5EF4-FFF2-40B4-BE49-F238E27FC236}">
                <a16:creationId xmlns:a16="http://schemas.microsoft.com/office/drawing/2014/main" id="{11AF2455-A3F4-446D-A2DB-ECE3B22DCA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741"/>
            <a:ext cx="1901159" cy="267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48148E-6 L 0.10573 0.0729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86" y="363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2431 -0.116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48" y="-58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24531 -0.1173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66" y="-588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-0.11459 -0.0861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-4306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17123 0.0951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68" y="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22162" y="1832765"/>
            <a:ext cx="573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053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h lớ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đèn p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305844" y="4506247"/>
            <a:ext cx="3104885" cy="861766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kumimoji="0" lang="es-ES_tradnl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endParaRPr kumimoji="0" lang="es-ES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mũ le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97888" y="4451237"/>
            <a:ext cx="310407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ũ</a:t>
            </a:r>
            <a:r>
              <a:rPr kumimoji="0" lang="es-ES_trad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mưa phù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7961950" y="4451095"/>
            <a:ext cx="3639970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ến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dế mè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15178" y="4451237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pin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bản ti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225515" y="4464286"/>
            <a:ext cx="3112841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kumimoji="0" lang="es-ES_tradnl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cun con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8123944" y="4581486"/>
            <a:ext cx="3104885" cy="923322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s-ES_tradnl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</a:t>
            </a:r>
            <a:r>
              <a:rPr kumimoji="0" lang="es-ES_tradnl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giỏ đự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25" y="4588694"/>
            <a:ext cx="4022747" cy="2591602"/>
          </a:xfrm>
          <a:prstGeom prst="rect">
            <a:avLst/>
          </a:prstGeom>
        </p:spPr>
      </p:pic>
      <p:grpSp>
        <p:nvGrpSpPr>
          <p:cNvPr id="6" name="Group 1"/>
          <p:cNvGrpSpPr/>
          <p:nvPr/>
        </p:nvGrpSpPr>
        <p:grpSpPr>
          <a:xfrm>
            <a:off x="2370802" y="619445"/>
            <a:ext cx="1556676" cy="1048433"/>
            <a:chOff x="2341807" y="722423"/>
            <a:chExt cx="1167507" cy="10484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5989" y="722423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1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2341807" y="1001415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2"/>
          <p:cNvGrpSpPr/>
          <p:nvPr/>
        </p:nvGrpSpPr>
        <p:grpSpPr>
          <a:xfrm>
            <a:off x="4250540" y="2642322"/>
            <a:ext cx="1556676" cy="1048433"/>
            <a:chOff x="5632842" y="2105111"/>
            <a:chExt cx="1167507" cy="1048431"/>
          </a:xfrm>
        </p:grpSpPr>
        <p:pic>
          <p:nvPicPr>
            <p:cNvPr id="11" name="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7024" y="2105111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2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5632842" y="2384103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70082" y="1990174"/>
            <a:ext cx="1556676" cy="1048433"/>
            <a:chOff x="1559230" y="2459387"/>
            <a:chExt cx="1167507" cy="104843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4"/>
          <p:cNvGrpSpPr/>
          <p:nvPr/>
        </p:nvGrpSpPr>
        <p:grpSpPr>
          <a:xfrm>
            <a:off x="4266986" y="435444"/>
            <a:ext cx="1556676" cy="1048433"/>
            <a:chOff x="1559230" y="2459387"/>
            <a:chExt cx="1167507" cy="10484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4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5"/>
          <p:cNvGrpSpPr/>
          <p:nvPr/>
        </p:nvGrpSpPr>
        <p:grpSpPr>
          <a:xfrm>
            <a:off x="3087600" y="1850678"/>
            <a:ext cx="1556676" cy="1048433"/>
            <a:chOff x="1559230" y="2459387"/>
            <a:chExt cx="1167507" cy="104843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5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214411" y="1608631"/>
            <a:ext cx="1556676" cy="1048433"/>
            <a:chOff x="1559230" y="2459387"/>
            <a:chExt cx="1167507" cy="104843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5929B31-C064-4E36-8583-45BE156D5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412" y="2459387"/>
              <a:ext cx="994475" cy="99447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E3211B7-5C00-41C9-ADD5-6A89B04AD8A0}"/>
                </a:ext>
              </a:extLst>
            </p:cNvPr>
            <p:cNvSpPr txBox="1"/>
            <p:nvPr/>
          </p:nvSpPr>
          <p:spPr>
            <a:xfrm>
              <a:off x="1559230" y="2738379"/>
              <a:ext cx="1167507" cy="769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_tradnl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6</a:t>
              </a:r>
              <a:endPara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Oval mặt trời"/>
          <p:cNvSpPr/>
          <p:nvPr/>
        </p:nvSpPr>
        <p:spPr>
          <a:xfrm>
            <a:off x="9214338" y="1226807"/>
            <a:ext cx="1242655" cy="1204310"/>
          </a:xfrm>
          <a:prstGeom prst="ellipse">
            <a:avLst/>
          </a:prstGeom>
          <a:solidFill>
            <a:srgbClr val="FFC000"/>
          </a:solidFill>
          <a:ln>
            <a:solidFill>
              <a:srgbClr val="F4A9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2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0" y="498496"/>
            <a:ext cx="649817" cy="487363"/>
          </a:xfrm>
          <a:prstGeom prst="rect">
            <a:avLst/>
          </a:prstGeom>
        </p:spPr>
      </p:pic>
      <p:pic>
        <p:nvPicPr>
          <p:cNvPr id="33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1" y="1192959"/>
            <a:ext cx="649817" cy="487363"/>
          </a:xfrm>
          <a:prstGeom prst="rect">
            <a:avLst/>
          </a:prstGeom>
        </p:spPr>
      </p:pic>
      <p:pic>
        <p:nvPicPr>
          <p:cNvPr id="34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36752" y="1717175"/>
            <a:ext cx="649817" cy="487363"/>
          </a:xfrm>
          <a:prstGeom prst="rect">
            <a:avLst/>
          </a:prstGeom>
        </p:spPr>
      </p:pic>
      <p:pic>
        <p:nvPicPr>
          <p:cNvPr id="35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58254" y="2187436"/>
            <a:ext cx="649817" cy="487363"/>
          </a:xfrm>
          <a:prstGeom prst="rect">
            <a:avLst/>
          </a:prstGeom>
        </p:spPr>
      </p:pic>
      <p:pic>
        <p:nvPicPr>
          <p:cNvPr id="36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83326" y="2621253"/>
            <a:ext cx="745237" cy="487363"/>
          </a:xfrm>
          <a:prstGeom prst="rect">
            <a:avLst/>
          </a:prstGeom>
        </p:spPr>
      </p:pic>
      <p:pic>
        <p:nvPicPr>
          <p:cNvPr id="37" name="Tieng-tinh-tinh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3167056"/>
            <a:ext cx="649817" cy="487363"/>
          </a:xfrm>
          <a:prstGeom prst="rect">
            <a:avLst/>
          </a:prstGeom>
        </p:spPr>
      </p:pic>
      <p:sp>
        <p:nvSpPr>
          <p:cNvPr id="38" name="trò chơi hái táo">
            <a:extLst>
              <a:ext uri="{FF2B5EF4-FFF2-40B4-BE49-F238E27FC236}">
                <a16:creationId xmlns:a16="http://schemas.microsoft.com/office/drawing/2014/main" id="{6A09F3A1-02AB-44DC-8258-7AE50EC14C7F}"/>
              </a:ext>
            </a:extLst>
          </p:cNvPr>
          <p:cNvSpPr/>
          <p:nvPr/>
        </p:nvSpPr>
        <p:spPr>
          <a:xfrm>
            <a:off x="6267266" y="-19255"/>
            <a:ext cx="6023643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kumimoji="0" lang="en-US" sz="5000" b="1" i="0" u="none" strike="noStrike" kern="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000" b="1" i="0" u="none" strike="noStrike" kern="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kumimoji="0" lang="en-US" sz="5000" b="1" i="0" u="none" strike="noStrike" kern="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Arrow: Right 1">
            <a:hlinkClick r:id="rId10" action="ppaction://hlinksldjump"/>
            <a:extLst>
              <a:ext uri="{FF2B5EF4-FFF2-40B4-BE49-F238E27FC236}">
                <a16:creationId xmlns:a16="http://schemas.microsoft.com/office/drawing/2014/main" id="{3670F0BD-3248-4703-BF8C-031A9E705C20}"/>
              </a:ext>
            </a:extLst>
          </p:cNvPr>
          <p:cNvSpPr/>
          <p:nvPr/>
        </p:nvSpPr>
        <p:spPr>
          <a:xfrm>
            <a:off x="11034318" y="62922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Tieng-tinh-tinh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EBA9B55E-7069-4256-9E8C-73F7AC3C8A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098683" y="4056698"/>
            <a:ext cx="649817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0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1.11111E-6 L 0.00026 -0.0233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3218 L -0.08138 0.6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02" y="3481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4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4.07407E-6 L -0.24323 0.3412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61" y="1706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0.01771 0.45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2259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448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1921 L -0.24739 0.662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3409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44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12878 0.4564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45" y="2282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344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139 L -0.29974 0.491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87" y="2465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344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131E0B19-CE1C-4992-BE4B-AFF01F2B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875" y="-63115"/>
            <a:ext cx="6843174" cy="6843174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C3D987F8-C1CD-4F7B-BBBF-0DC2411DF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28" y="2425473"/>
            <a:ext cx="4011109" cy="4432527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80C5112F-F5CC-4B01-AFD2-EC2951748FB7}"/>
              </a:ext>
            </a:extLst>
          </p:cNvPr>
          <p:cNvSpPr txBox="1"/>
          <p:nvPr/>
        </p:nvSpPr>
        <p:spPr>
          <a:xfrm>
            <a:off x="6746745" y="879603"/>
            <a:ext cx="1989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cs typeface="+mn-ea"/>
                <a:sym typeface="+mn-lt"/>
              </a:rPr>
              <a:t>BÀI 34</a:t>
            </a:r>
            <a:endParaRPr kumimoji="1" lang="zh-CN" altLang="en-US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19">
            <a:extLst>
              <a:ext uri="{FF2B5EF4-FFF2-40B4-BE49-F238E27FC236}">
                <a16:creationId xmlns:a16="http://schemas.microsoft.com/office/drawing/2014/main" id="{F4EBCD61-72F7-49FD-AE06-0F2F33E87CCE}"/>
              </a:ext>
            </a:extLst>
          </p:cNvPr>
          <p:cNvGrpSpPr/>
          <p:nvPr/>
        </p:nvGrpSpPr>
        <p:grpSpPr>
          <a:xfrm>
            <a:off x="2260836" y="341273"/>
            <a:ext cx="2712720" cy="2490216"/>
            <a:chOff x="4739640" y="33668"/>
            <a:chExt cx="2712720" cy="2490216"/>
          </a:xfrm>
        </p:grpSpPr>
        <p:pic>
          <p:nvPicPr>
            <p:cNvPr id="9" name="20">
              <a:extLst>
                <a:ext uri="{FF2B5EF4-FFF2-40B4-BE49-F238E27FC236}">
                  <a16:creationId xmlns:a16="http://schemas.microsoft.com/office/drawing/2014/main" id="{D3387598-52EB-4D6B-B3DB-11D03F3B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21">
              <a:extLst>
                <a:ext uri="{FF2B5EF4-FFF2-40B4-BE49-F238E27FC236}">
                  <a16:creationId xmlns:a16="http://schemas.microsoft.com/office/drawing/2014/main" id="{E44316BB-1E35-4DFF-812B-EBF13A22E4C9}"/>
                </a:ext>
              </a:extLst>
            </p:cNvPr>
            <p:cNvSpPr txBox="1"/>
            <p:nvPr/>
          </p:nvSpPr>
          <p:spPr>
            <a:xfrm rot="21237856">
              <a:off x="5145325" y="1058534"/>
              <a:ext cx="1901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Tiếng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Việt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1</a:t>
              </a:r>
              <a:endParaRPr kumimoji="1"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24" descr="18f60bd7a5bd1f71b7aa987050423449">
            <a:extLst>
              <a:ext uri="{FF2B5EF4-FFF2-40B4-BE49-F238E27FC236}">
                <a16:creationId xmlns:a16="http://schemas.microsoft.com/office/drawing/2014/main" id="{A792F8C0-9389-4D42-A218-29287CD975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1664093">
            <a:off x="9674964" y="265537"/>
            <a:ext cx="2646969" cy="1228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39F80-4F2E-420B-ACC8-9EAEF9240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4689" y="3358472"/>
            <a:ext cx="4781546" cy="158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01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4355956" y="3379975"/>
            <a:ext cx="329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NHẬN BIẾT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BF3F8-C285-44AA-BB16-A0A31E44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89"/>
            <a:ext cx="3483283" cy="120268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A4A50D-22C3-4D1C-BCE3-BB099D39B2FD}"/>
              </a:ext>
            </a:extLst>
          </p:cNvPr>
          <p:cNvSpPr txBox="1"/>
          <p:nvPr/>
        </p:nvSpPr>
        <p:spPr>
          <a:xfrm>
            <a:off x="55416" y="5633389"/>
            <a:ext cx="12207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 ngắm nghía tấm lưới vừa làm xong.</a:t>
            </a:r>
            <a:endParaRPr lang="en-US" sz="5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1B3036-AE3D-4E6C-ACF5-F95213DD3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56" y="1084157"/>
            <a:ext cx="10912887" cy="460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05CDA1-078A-4791-BB91-EE24EC2E7F7F}"/>
              </a:ext>
            </a:extLst>
          </p:cNvPr>
          <p:cNvGrpSpPr/>
          <p:nvPr/>
        </p:nvGrpSpPr>
        <p:grpSpPr>
          <a:xfrm>
            <a:off x="2517274" y="5663902"/>
            <a:ext cx="7973592" cy="925793"/>
            <a:chOff x="2517274" y="5663902"/>
            <a:chExt cx="7973592" cy="92579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32405FB-A42F-4CDF-BE72-8E0AB9E0EA9F}"/>
                </a:ext>
              </a:extLst>
            </p:cNvPr>
            <p:cNvSpPr txBox="1"/>
            <p:nvPr/>
          </p:nvSpPr>
          <p:spPr>
            <a:xfrm>
              <a:off x="9246266" y="5666365"/>
              <a:ext cx="1244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>
                  <a:solidFill>
                    <a:srgbClr val="FC5A5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am</a:t>
              </a:r>
              <a:endParaRPr lang="en-US" sz="5400" dirty="0">
                <a:solidFill>
                  <a:srgbClr val="FC5A52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22C331-814C-4BA1-8D30-E360B6BECFFA}"/>
                </a:ext>
              </a:extLst>
            </p:cNvPr>
            <p:cNvSpPr txBox="1"/>
            <p:nvPr/>
          </p:nvSpPr>
          <p:spPr>
            <a:xfrm>
              <a:off x="5604030" y="5666365"/>
              <a:ext cx="1244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 err="1">
                  <a:solidFill>
                    <a:srgbClr val="FC5A5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âm</a:t>
              </a:r>
              <a:endParaRPr lang="en-US" sz="5400" dirty="0">
                <a:solidFill>
                  <a:srgbClr val="FC5A52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78CD40-A5E1-44BE-B2C7-9F8579A9A0E0}"/>
                </a:ext>
              </a:extLst>
            </p:cNvPr>
            <p:cNvSpPr txBox="1"/>
            <p:nvPr/>
          </p:nvSpPr>
          <p:spPr>
            <a:xfrm>
              <a:off x="2517274" y="5663902"/>
              <a:ext cx="1244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400" dirty="0" err="1">
                  <a:solidFill>
                    <a:srgbClr val="FC5A5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</a:t>
              </a:r>
              <a:endParaRPr lang="en-US" sz="5400" dirty="0">
                <a:solidFill>
                  <a:srgbClr val="FC5A5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01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02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ĐỌC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418515"/>
            <a:ext cx="4303486" cy="3191612"/>
            <a:chOff x="3944257" y="1418515"/>
            <a:chExt cx="4303486" cy="3191612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259525" y="1418515"/>
              <a:ext cx="3672950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am</a:t>
              </a:r>
              <a:endParaRPr lang="en-GB" sz="19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A9FF4A5-193C-4854-B01E-4042ED24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593917"/>
            <a:ext cx="4303486" cy="3016210"/>
            <a:chOff x="3944257" y="1593917"/>
            <a:chExt cx="4303486" cy="301621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259525" y="1593917"/>
              <a:ext cx="3672950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ăm</a:t>
              </a:r>
              <a:endParaRPr lang="en-GB" sz="19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0734F0A-E0F4-447F-823F-BFE50669C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197</Words>
  <Application>Microsoft Office PowerPoint</Application>
  <PresentationFormat>Widescreen</PresentationFormat>
  <Paragraphs>73</Paragraphs>
  <Slides>28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宋体</vt:lpstr>
      <vt:lpstr>Arial</vt:lpstr>
      <vt:lpstr>Arial-Rounded</vt:lpstr>
      <vt:lpstr>Calibri</vt:lpstr>
      <vt:lpstr>Calibri Light</vt:lpstr>
      <vt:lpstr>等线</vt:lpstr>
      <vt:lpstr>UTM Avo</vt:lpstr>
      <vt:lpstr>问藏书房</vt:lpstr>
      <vt:lpstr>阿里巴巴普惠体 2.0 105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ASUS</cp:lastModifiedBy>
  <cp:revision>98</cp:revision>
  <dcterms:created xsi:type="dcterms:W3CDTF">2021-07-04T07:01:58Z</dcterms:created>
  <dcterms:modified xsi:type="dcterms:W3CDTF">2023-10-13T07:36:06Z</dcterms:modified>
</cp:coreProperties>
</file>