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2" r:id="rId3"/>
    <p:sldId id="283" r:id="rId4"/>
    <p:sldId id="284" r:id="rId5"/>
    <p:sldId id="285" r:id="rId6"/>
    <p:sldId id="286" r:id="rId7"/>
    <p:sldId id="258" r:id="rId8"/>
    <p:sldId id="257" r:id="rId9"/>
    <p:sldId id="259" r:id="rId10"/>
    <p:sldId id="264" r:id="rId11"/>
    <p:sldId id="271" r:id="rId12"/>
    <p:sldId id="269" r:id="rId13"/>
    <p:sldId id="270" r:id="rId14"/>
    <p:sldId id="268" r:id="rId15"/>
    <p:sldId id="272" r:id="rId16"/>
    <p:sldId id="273" r:id="rId17"/>
    <p:sldId id="274" r:id="rId18"/>
    <p:sldId id="265" r:id="rId19"/>
    <p:sldId id="278" r:id="rId20"/>
    <p:sldId id="266" r:id="rId21"/>
    <p:sldId id="262" r:id="rId22"/>
    <p:sldId id="289" r:id="rId23"/>
    <p:sldId id="290" r:id="rId24"/>
    <p:sldId id="291" r:id="rId25"/>
    <p:sldId id="267" r:id="rId26"/>
    <p:sldId id="263" r:id="rId27"/>
    <p:sldId id="28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CE2"/>
    <a:srgbClr val="86CEF1"/>
    <a:srgbClr val="FFE2E1"/>
    <a:srgbClr val="E52D56"/>
    <a:srgbClr val="FC7870"/>
    <a:srgbClr val="FEC5C2"/>
    <a:srgbClr val="FC5A52"/>
    <a:srgbClr val="EFDBC2"/>
    <a:srgbClr val="FFFFFF"/>
    <a:srgbClr val="7DB8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9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5F30B-F4B9-4289-9517-63FE7D6636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6B7D9D-F618-404C-BC4D-FCA6D94F72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E0699D-1E00-490C-9C56-787218C24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46F1-ED98-4ED3-835B-7200182472DB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C13752-B948-443A-9082-F25D1A807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2A53B-9257-40F5-8FD5-1173FBAAF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FEA6-94F7-4916-92B5-250BB9DC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16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9467E-164A-4584-B4BA-07C27F0BE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EB4804-A88A-4961-84D5-0BD6FF235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AECD52-50DB-40CE-9AD9-C0F213449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46F1-ED98-4ED3-835B-7200182472DB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B29954-0CD1-4CAD-A544-A7D794387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BADBD5-C947-412D-9F71-3A0AD8167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FEA6-94F7-4916-92B5-250BB9DC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8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24A4D2-19BF-4144-AE24-ADE6FFB4EF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E748F7-CD3D-4AEA-A5D2-46A3ED61B9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D8824-659B-46ED-9B58-22E5E92B5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46F1-ED98-4ED3-835B-7200182472DB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44D56-3562-4BA4-AC43-AD9CBAC7F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A4F8E0-34D8-4667-AF65-8F5919C4D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FEA6-94F7-4916-92B5-250BB9DC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0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94FC1-CDAB-4BFA-9014-572F223D8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31640-454D-4F2A-91B3-EC2A1A936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E29FF5-16C9-4490-90B7-ECF3ABD9D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46F1-ED98-4ED3-835B-7200182472DB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36A66-04E3-458D-B715-A9D5735C3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1250BB-2752-44F7-B41D-8A8BB2381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FEA6-94F7-4916-92B5-250BB9DC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0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CF25D-55DB-4A70-B269-0CE43C008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ADA2AD-37E5-4DCA-A28A-D99D43EF59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BA1190-19C5-4F21-8729-7DA0CE84D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46F1-ED98-4ED3-835B-7200182472DB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0205A4-17BE-4DEE-9A38-3A6D8C068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4B307-65C4-41A9-BC85-9965B22E8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FEA6-94F7-4916-92B5-250BB9DC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25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9D9BA-A2FB-4167-8343-9B8A4C267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302DF-089A-4C07-8C9D-3A58E683D0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C17AA4-CE6D-40A8-A63F-6FE8D82B66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BA83D6-BEE2-42D9-9BE7-181B0494C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46F1-ED98-4ED3-835B-7200182472DB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01C526-AC1F-4CC6-8844-5163A5C07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334A81-D661-476E-BBDA-E578BCC29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FEA6-94F7-4916-92B5-250BB9DC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15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2E433-CEBF-44E4-83DE-1880600F2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0B235A-C03D-4C70-870B-99017FFEB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2B2EC7-6D88-4B58-9033-415673635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8CC971-2592-4B0A-9D4F-2305CCC89A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334917-4084-4DE6-B85A-79CF42DCD3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42DC96-E36D-4FE0-ADB5-FE47CE1B1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46F1-ED98-4ED3-835B-7200182472DB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8A531-D275-448C-80C4-689E1D819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90D291-9D1C-41DB-933B-67F4E3C1A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FEA6-94F7-4916-92B5-250BB9DC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39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6CE54-411C-4993-B8F2-1C0D9393C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C77676-358C-41B8-A28E-D76F2F1AC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46F1-ED98-4ED3-835B-7200182472DB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8E8C56-ABA1-4E98-BAE4-5BB617F6F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F41E69-02EC-47E2-9409-45CB1747B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FEA6-94F7-4916-92B5-250BB9DC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31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9AC7F5-306A-4729-A037-4E1DD1911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46F1-ED98-4ED3-835B-7200182472DB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21FBD5-8953-43C7-B060-C128D8433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CD9682-5D60-4C7A-B5D8-D908A384A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FEA6-94F7-4916-92B5-250BB9DC3B2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00CED7-1FAA-4622-B463-3BE377873371}"/>
              </a:ext>
            </a:extLst>
          </p:cNvPr>
          <p:cNvSpPr/>
          <p:nvPr userDrawn="1"/>
        </p:nvSpPr>
        <p:spPr>
          <a:xfrm>
            <a:off x="0" y="6447934"/>
            <a:ext cx="12192000" cy="122548"/>
          </a:xfrm>
          <a:prstGeom prst="rect">
            <a:avLst/>
          </a:prstGeom>
          <a:solidFill>
            <a:srgbClr val="EFDB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69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3E3F2-DE8D-4217-A5F1-A1A95A096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5848C-1437-4E23-A34D-9F6740D6D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2B0267-7A59-4DF3-96CD-AE4C94189C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B0C1B8-5CB4-471C-BE5E-C89666F84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46F1-ED98-4ED3-835B-7200182472DB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F2B75F-119D-4735-AADD-608BE357E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E9BE8F-AFB2-4447-B916-27D66E5C5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FEA6-94F7-4916-92B5-250BB9DC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7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2F2E5-E6BC-4522-8D8A-ABCDC13FD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06D73A-F14C-4CF4-8765-6C36C17838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478C87-3185-4EEC-B248-4964F263DD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9705D5-548E-4A1E-997F-0BFA418DB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46F1-ED98-4ED3-835B-7200182472DB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46BC96-849E-4F22-989C-CFA109195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72A681-7FD9-4989-B5F2-ABD05B3E5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FEA6-94F7-4916-92B5-250BB9DC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8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ADE513-77E3-4DB8-9E95-8E2C1BD11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DE8A50-7FCF-443F-B020-8E2A55418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2AF362-0C8D-472B-87E2-7FE41FA1D9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746F1-ED98-4ED3-835B-7200182472DB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C642A0-08E0-4CE1-AFD8-F14570C23F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5097C3-967E-4FD1-90E2-B3FF08277C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7FEA6-94F7-4916-92B5-250BB9DC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562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2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slide" Target="slide4.xml"/><Relationship Id="rId18" Type="http://schemas.openxmlformats.org/officeDocument/2006/relationships/image" Target="../media/image17.gif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17" Type="http://schemas.openxmlformats.org/officeDocument/2006/relationships/image" Target="../media/image16.gif"/><Relationship Id="rId2" Type="http://schemas.openxmlformats.org/officeDocument/2006/relationships/audio" Target="../media/audio1.wav"/><Relationship Id="rId16" Type="http://schemas.openxmlformats.org/officeDocument/2006/relationships/image" Target="../media/image15.gif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slide" Target="slide3.xml"/><Relationship Id="rId5" Type="http://schemas.openxmlformats.org/officeDocument/2006/relationships/image" Target="../media/image7.png"/><Relationship Id="rId15" Type="http://schemas.openxmlformats.org/officeDocument/2006/relationships/image" Target="../media/image14.png"/><Relationship Id="rId10" Type="http://schemas.openxmlformats.org/officeDocument/2006/relationships/image" Target="../media/image11.png"/><Relationship Id="rId19" Type="http://schemas.openxmlformats.org/officeDocument/2006/relationships/image" Target="../media/image18.gif"/><Relationship Id="rId4" Type="http://schemas.openxmlformats.org/officeDocument/2006/relationships/image" Target="../media/image6.png"/><Relationship Id="rId9" Type="http://schemas.openxmlformats.org/officeDocument/2006/relationships/slide" Target="slide5.xml"/><Relationship Id="rId1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780A4183-1E55-05D0-858C-BAB1A8D21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6194" y="325506"/>
            <a:ext cx="682625" cy="682625"/>
          </a:xfrm>
          <a:prstGeom prst="ellipse">
            <a:avLst/>
          </a:pr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Freeform 56">
            <a:extLst>
              <a:ext uri="{FF2B5EF4-FFF2-40B4-BE49-F238E27FC236}">
                <a16:creationId xmlns:a16="http://schemas.microsoft.com/office/drawing/2014/main" id="{2E512045-9CA9-E8E9-A95E-5C24F98B4D30}"/>
              </a:ext>
            </a:extLst>
          </p:cNvPr>
          <p:cNvSpPr>
            <a:spLocks/>
          </p:cNvSpPr>
          <p:nvPr/>
        </p:nvSpPr>
        <p:spPr bwMode="auto">
          <a:xfrm>
            <a:off x="2799365" y="288633"/>
            <a:ext cx="412750" cy="201613"/>
          </a:xfrm>
          <a:custGeom>
            <a:avLst/>
            <a:gdLst>
              <a:gd name="T0" fmla="*/ 1 w 96"/>
              <a:gd name="T1" fmla="*/ 47 h 47"/>
              <a:gd name="T2" fmla="*/ 0 w 96"/>
              <a:gd name="T3" fmla="*/ 42 h 47"/>
              <a:gd name="T4" fmla="*/ 3 w 96"/>
              <a:gd name="T5" fmla="*/ 31 h 47"/>
              <a:gd name="T6" fmla="*/ 16 w 96"/>
              <a:gd name="T7" fmla="*/ 21 h 47"/>
              <a:gd name="T8" fmla="*/ 28 w 96"/>
              <a:gd name="T9" fmla="*/ 21 h 47"/>
              <a:gd name="T10" fmla="*/ 32 w 96"/>
              <a:gd name="T11" fmla="*/ 23 h 47"/>
              <a:gd name="T12" fmla="*/ 33 w 96"/>
              <a:gd name="T13" fmla="*/ 15 h 47"/>
              <a:gd name="T14" fmla="*/ 38 w 96"/>
              <a:gd name="T15" fmla="*/ 7 h 47"/>
              <a:gd name="T16" fmla="*/ 42 w 96"/>
              <a:gd name="T17" fmla="*/ 4 h 47"/>
              <a:gd name="T18" fmla="*/ 54 w 96"/>
              <a:gd name="T19" fmla="*/ 0 h 47"/>
              <a:gd name="T20" fmla="*/ 66 w 96"/>
              <a:gd name="T21" fmla="*/ 4 h 47"/>
              <a:gd name="T22" fmla="*/ 66 w 96"/>
              <a:gd name="T23" fmla="*/ 4 h 47"/>
              <a:gd name="T24" fmla="*/ 76 w 96"/>
              <a:gd name="T25" fmla="*/ 16 h 47"/>
              <a:gd name="T26" fmla="*/ 76 w 96"/>
              <a:gd name="T27" fmla="*/ 27 h 47"/>
              <a:gd name="T28" fmla="*/ 75 w 96"/>
              <a:gd name="T29" fmla="*/ 30 h 47"/>
              <a:gd name="T30" fmla="*/ 79 w 96"/>
              <a:gd name="T31" fmla="*/ 29 h 47"/>
              <a:gd name="T32" fmla="*/ 95 w 96"/>
              <a:gd name="T33" fmla="*/ 47 h 47"/>
              <a:gd name="T34" fmla="*/ 1 w 96"/>
              <a:gd name="T3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6" h="47">
                <a:moveTo>
                  <a:pt x="1" y="47"/>
                </a:moveTo>
                <a:cubicBezTo>
                  <a:pt x="1" y="45"/>
                  <a:pt x="0" y="44"/>
                  <a:pt x="0" y="42"/>
                </a:cubicBezTo>
                <a:cubicBezTo>
                  <a:pt x="0" y="38"/>
                  <a:pt x="1" y="34"/>
                  <a:pt x="3" y="31"/>
                </a:cubicBezTo>
                <a:cubicBezTo>
                  <a:pt x="6" y="27"/>
                  <a:pt x="11" y="23"/>
                  <a:pt x="16" y="21"/>
                </a:cubicBezTo>
                <a:cubicBezTo>
                  <a:pt x="22" y="20"/>
                  <a:pt x="22" y="21"/>
                  <a:pt x="28" y="21"/>
                </a:cubicBezTo>
                <a:cubicBezTo>
                  <a:pt x="30" y="22"/>
                  <a:pt x="31" y="22"/>
                  <a:pt x="32" y="23"/>
                </a:cubicBezTo>
                <a:cubicBezTo>
                  <a:pt x="32" y="20"/>
                  <a:pt x="32" y="18"/>
                  <a:pt x="33" y="15"/>
                </a:cubicBezTo>
                <a:cubicBezTo>
                  <a:pt x="34" y="12"/>
                  <a:pt x="35" y="9"/>
                  <a:pt x="38" y="7"/>
                </a:cubicBezTo>
                <a:cubicBezTo>
                  <a:pt x="39" y="6"/>
                  <a:pt x="40" y="5"/>
                  <a:pt x="42" y="4"/>
                </a:cubicBezTo>
                <a:cubicBezTo>
                  <a:pt x="45" y="1"/>
                  <a:pt x="50" y="0"/>
                  <a:pt x="54" y="0"/>
                </a:cubicBezTo>
                <a:cubicBezTo>
                  <a:pt x="59" y="0"/>
                  <a:pt x="63" y="1"/>
                  <a:pt x="66" y="4"/>
                </a:cubicBezTo>
                <a:cubicBezTo>
                  <a:pt x="66" y="4"/>
                  <a:pt x="66" y="4"/>
                  <a:pt x="66" y="4"/>
                </a:cubicBezTo>
                <a:cubicBezTo>
                  <a:pt x="71" y="6"/>
                  <a:pt x="74" y="11"/>
                  <a:pt x="76" y="16"/>
                </a:cubicBezTo>
                <a:cubicBezTo>
                  <a:pt x="77" y="19"/>
                  <a:pt x="77" y="24"/>
                  <a:pt x="76" y="27"/>
                </a:cubicBezTo>
                <a:cubicBezTo>
                  <a:pt x="76" y="28"/>
                  <a:pt x="75" y="29"/>
                  <a:pt x="75" y="30"/>
                </a:cubicBezTo>
                <a:cubicBezTo>
                  <a:pt x="76" y="30"/>
                  <a:pt x="78" y="29"/>
                  <a:pt x="79" y="29"/>
                </a:cubicBezTo>
                <a:cubicBezTo>
                  <a:pt x="91" y="29"/>
                  <a:pt x="96" y="39"/>
                  <a:pt x="95" y="47"/>
                </a:cubicBezTo>
                <a:lnTo>
                  <a:pt x="1" y="47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Freeform 57">
            <a:extLst>
              <a:ext uri="{FF2B5EF4-FFF2-40B4-BE49-F238E27FC236}">
                <a16:creationId xmlns:a16="http://schemas.microsoft.com/office/drawing/2014/main" id="{D7A82CE7-5774-CBA4-B16E-0A3C656BE2D0}"/>
              </a:ext>
            </a:extLst>
          </p:cNvPr>
          <p:cNvSpPr>
            <a:spLocks/>
          </p:cNvSpPr>
          <p:nvPr/>
        </p:nvSpPr>
        <p:spPr bwMode="auto">
          <a:xfrm>
            <a:off x="3890020" y="751244"/>
            <a:ext cx="814388" cy="334963"/>
          </a:xfrm>
          <a:custGeom>
            <a:avLst/>
            <a:gdLst>
              <a:gd name="T0" fmla="*/ 190 w 190"/>
              <a:gd name="T1" fmla="*/ 78 h 78"/>
              <a:gd name="T2" fmla="*/ 163 w 190"/>
              <a:gd name="T3" fmla="*/ 51 h 78"/>
              <a:gd name="T4" fmla="*/ 133 w 190"/>
              <a:gd name="T5" fmla="*/ 55 h 78"/>
              <a:gd name="T6" fmla="*/ 133 w 190"/>
              <a:gd name="T7" fmla="*/ 54 h 78"/>
              <a:gd name="T8" fmla="*/ 105 w 190"/>
              <a:gd name="T9" fmla="*/ 36 h 78"/>
              <a:gd name="T10" fmla="*/ 105 w 190"/>
              <a:gd name="T11" fmla="*/ 36 h 78"/>
              <a:gd name="T12" fmla="*/ 70 w 190"/>
              <a:gd name="T13" fmla="*/ 0 h 78"/>
              <a:gd name="T14" fmla="*/ 34 w 190"/>
              <a:gd name="T15" fmla="*/ 36 h 78"/>
              <a:gd name="T16" fmla="*/ 37 w 190"/>
              <a:gd name="T17" fmla="*/ 48 h 78"/>
              <a:gd name="T18" fmla="*/ 32 w 190"/>
              <a:gd name="T19" fmla="*/ 48 h 78"/>
              <a:gd name="T20" fmla="*/ 0 w 190"/>
              <a:gd name="T21" fmla="*/ 78 h 78"/>
              <a:gd name="T22" fmla="*/ 190 w 190"/>
              <a:gd name="T23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0" h="78">
                <a:moveTo>
                  <a:pt x="190" y="78"/>
                </a:moveTo>
                <a:cubicBezTo>
                  <a:pt x="187" y="65"/>
                  <a:pt x="177" y="54"/>
                  <a:pt x="163" y="51"/>
                </a:cubicBezTo>
                <a:cubicBezTo>
                  <a:pt x="153" y="48"/>
                  <a:pt x="142" y="50"/>
                  <a:pt x="133" y="55"/>
                </a:cubicBezTo>
                <a:cubicBezTo>
                  <a:pt x="133" y="54"/>
                  <a:pt x="133" y="54"/>
                  <a:pt x="133" y="54"/>
                </a:cubicBezTo>
                <a:cubicBezTo>
                  <a:pt x="127" y="44"/>
                  <a:pt x="116" y="38"/>
                  <a:pt x="105" y="36"/>
                </a:cubicBezTo>
                <a:cubicBezTo>
                  <a:pt x="105" y="36"/>
                  <a:pt x="105" y="36"/>
                  <a:pt x="105" y="36"/>
                </a:cubicBezTo>
                <a:cubicBezTo>
                  <a:pt x="105" y="16"/>
                  <a:pt x="89" y="0"/>
                  <a:pt x="70" y="0"/>
                </a:cubicBezTo>
                <a:cubicBezTo>
                  <a:pt x="50" y="0"/>
                  <a:pt x="34" y="16"/>
                  <a:pt x="34" y="36"/>
                </a:cubicBezTo>
                <a:cubicBezTo>
                  <a:pt x="34" y="40"/>
                  <a:pt x="35" y="44"/>
                  <a:pt x="37" y="48"/>
                </a:cubicBezTo>
                <a:cubicBezTo>
                  <a:pt x="35" y="48"/>
                  <a:pt x="34" y="48"/>
                  <a:pt x="32" y="48"/>
                </a:cubicBezTo>
                <a:cubicBezTo>
                  <a:pt x="12" y="48"/>
                  <a:pt x="1" y="63"/>
                  <a:pt x="0" y="78"/>
                </a:cubicBezTo>
                <a:lnTo>
                  <a:pt x="190" y="7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Freeform 58">
            <a:extLst>
              <a:ext uri="{FF2B5EF4-FFF2-40B4-BE49-F238E27FC236}">
                <a16:creationId xmlns:a16="http://schemas.microsoft.com/office/drawing/2014/main" id="{82335133-3437-A18A-5A02-B984EAC55120}"/>
              </a:ext>
            </a:extLst>
          </p:cNvPr>
          <p:cNvSpPr>
            <a:spLocks/>
          </p:cNvSpPr>
          <p:nvPr/>
        </p:nvSpPr>
        <p:spPr bwMode="auto">
          <a:xfrm>
            <a:off x="9496799" y="840898"/>
            <a:ext cx="539750" cy="265113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3 w 126"/>
              <a:gd name="T11" fmla="*/ 31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Freeform 59">
            <a:extLst>
              <a:ext uri="{FF2B5EF4-FFF2-40B4-BE49-F238E27FC236}">
                <a16:creationId xmlns:a16="http://schemas.microsoft.com/office/drawing/2014/main" id="{1CADC6DE-1DE2-59D0-F651-5818A49BC61C}"/>
              </a:ext>
            </a:extLst>
          </p:cNvPr>
          <p:cNvSpPr>
            <a:spLocks/>
          </p:cNvSpPr>
          <p:nvPr/>
        </p:nvSpPr>
        <p:spPr bwMode="auto">
          <a:xfrm>
            <a:off x="6926636" y="176314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Freeform 60">
            <a:extLst>
              <a:ext uri="{FF2B5EF4-FFF2-40B4-BE49-F238E27FC236}">
                <a16:creationId xmlns:a16="http://schemas.microsoft.com/office/drawing/2014/main" id="{C74D9510-D1F3-FB86-9297-3297EBA02C30}"/>
              </a:ext>
            </a:extLst>
          </p:cNvPr>
          <p:cNvSpPr>
            <a:spLocks/>
          </p:cNvSpPr>
          <p:nvPr/>
        </p:nvSpPr>
        <p:spPr bwMode="auto">
          <a:xfrm>
            <a:off x="8007724" y="1218723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Freeform 61">
            <a:extLst>
              <a:ext uri="{FF2B5EF4-FFF2-40B4-BE49-F238E27FC236}">
                <a16:creationId xmlns:a16="http://schemas.microsoft.com/office/drawing/2014/main" id="{4AD2C56E-DCF5-02E7-275F-189B85660216}"/>
              </a:ext>
            </a:extLst>
          </p:cNvPr>
          <p:cNvSpPr>
            <a:spLocks/>
          </p:cNvSpPr>
          <p:nvPr/>
        </p:nvSpPr>
        <p:spPr bwMode="auto">
          <a:xfrm>
            <a:off x="3796900" y="196584"/>
            <a:ext cx="481013" cy="219075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Freeform 104">
            <a:extLst>
              <a:ext uri="{FF2B5EF4-FFF2-40B4-BE49-F238E27FC236}">
                <a16:creationId xmlns:a16="http://schemas.microsoft.com/office/drawing/2014/main" id="{39AE0D4C-F709-4845-A87F-3F97D80612C5}"/>
              </a:ext>
            </a:extLst>
          </p:cNvPr>
          <p:cNvSpPr>
            <a:spLocks/>
          </p:cNvSpPr>
          <p:nvPr/>
        </p:nvSpPr>
        <p:spPr bwMode="auto">
          <a:xfrm>
            <a:off x="10474699" y="1390173"/>
            <a:ext cx="493713" cy="231775"/>
          </a:xfrm>
          <a:custGeom>
            <a:avLst/>
            <a:gdLst>
              <a:gd name="T0" fmla="*/ 115 w 115"/>
              <a:gd name="T1" fmla="*/ 54 h 54"/>
              <a:gd name="T2" fmla="*/ 86 w 115"/>
              <a:gd name="T3" fmla="*/ 23 h 54"/>
              <a:gd name="T4" fmla="*/ 82 w 115"/>
              <a:gd name="T5" fmla="*/ 23 h 54"/>
              <a:gd name="T6" fmla="*/ 58 w 115"/>
              <a:gd name="T7" fmla="*/ 0 h 54"/>
              <a:gd name="T8" fmla="*/ 33 w 115"/>
              <a:gd name="T9" fmla="*/ 29 h 54"/>
              <a:gd name="T10" fmla="*/ 24 w 115"/>
              <a:gd name="T11" fmla="*/ 28 h 54"/>
              <a:gd name="T12" fmla="*/ 2 w 115"/>
              <a:gd name="T13" fmla="*/ 54 h 54"/>
              <a:gd name="T14" fmla="*/ 115 w 115"/>
              <a:gd name="T1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5" h="54">
                <a:moveTo>
                  <a:pt x="115" y="54"/>
                </a:moveTo>
                <a:cubicBezTo>
                  <a:pt x="115" y="39"/>
                  <a:pt x="106" y="23"/>
                  <a:pt x="86" y="23"/>
                </a:cubicBezTo>
                <a:cubicBezTo>
                  <a:pt x="85" y="23"/>
                  <a:pt x="84" y="23"/>
                  <a:pt x="82" y="23"/>
                </a:cubicBezTo>
                <a:cubicBezTo>
                  <a:pt x="81" y="11"/>
                  <a:pt x="73" y="0"/>
                  <a:pt x="58" y="0"/>
                </a:cubicBezTo>
                <a:cubicBezTo>
                  <a:pt x="40" y="0"/>
                  <a:pt x="31" y="15"/>
                  <a:pt x="33" y="29"/>
                </a:cubicBezTo>
                <a:cubicBezTo>
                  <a:pt x="30" y="28"/>
                  <a:pt x="28" y="28"/>
                  <a:pt x="24" y="28"/>
                </a:cubicBezTo>
                <a:cubicBezTo>
                  <a:pt x="8" y="28"/>
                  <a:pt x="0" y="41"/>
                  <a:pt x="2" y="54"/>
                </a:cubicBezTo>
                <a:lnTo>
                  <a:pt x="115" y="54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2" name="4">
            <a:extLst>
              <a:ext uri="{FF2B5EF4-FFF2-40B4-BE49-F238E27FC236}">
                <a16:creationId xmlns:a16="http://schemas.microsoft.com/office/drawing/2014/main" id="{60F8B649-1DBA-F8E7-FEF0-AC64E90F0D6E}"/>
              </a:ext>
            </a:extLst>
          </p:cNvPr>
          <p:cNvGrpSpPr/>
          <p:nvPr/>
        </p:nvGrpSpPr>
        <p:grpSpPr>
          <a:xfrm>
            <a:off x="6706301" y="5214848"/>
            <a:ext cx="913105" cy="1397631"/>
            <a:chOff x="8373330" y="5177082"/>
            <a:chExt cx="913105" cy="1397631"/>
          </a:xfrm>
        </p:grpSpPr>
        <p:sp>
          <p:nvSpPr>
            <p:cNvPr id="109" name="Freeform 21">
              <a:extLst>
                <a:ext uri="{FF2B5EF4-FFF2-40B4-BE49-F238E27FC236}">
                  <a16:creationId xmlns:a16="http://schemas.microsoft.com/office/drawing/2014/main" id="{B2B221EB-DF26-159A-759C-419ED6CB5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3330" y="5177082"/>
              <a:ext cx="913105" cy="935082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0" name="Freeform 22">
              <a:extLst>
                <a:ext uri="{FF2B5EF4-FFF2-40B4-BE49-F238E27FC236}">
                  <a16:creationId xmlns:a16="http://schemas.microsoft.com/office/drawing/2014/main" id="{DECD4362-359F-3F42-6622-B28CF33B7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1413" y="5649615"/>
              <a:ext cx="394813" cy="925098"/>
            </a:xfrm>
            <a:custGeom>
              <a:avLst/>
              <a:gdLst>
                <a:gd name="T0" fmla="*/ 243 w 243"/>
                <a:gd name="T1" fmla="*/ 97 h 556"/>
                <a:gd name="T2" fmla="*/ 138 w 243"/>
                <a:gd name="T3" fmla="*/ 159 h 556"/>
                <a:gd name="T4" fmla="*/ 122 w 243"/>
                <a:gd name="T5" fmla="*/ 0 h 556"/>
                <a:gd name="T6" fmla="*/ 106 w 243"/>
                <a:gd name="T7" fmla="*/ 159 h 556"/>
                <a:gd name="T8" fmla="*/ 0 w 243"/>
                <a:gd name="T9" fmla="*/ 97 h 556"/>
                <a:gd name="T10" fmla="*/ 97 w 243"/>
                <a:gd name="T11" fmla="*/ 210 h 556"/>
                <a:gd name="T12" fmla="*/ 100 w 243"/>
                <a:gd name="T13" fmla="*/ 556 h 556"/>
                <a:gd name="T14" fmla="*/ 151 w 243"/>
                <a:gd name="T15" fmla="*/ 556 h 556"/>
                <a:gd name="T16" fmla="*/ 146 w 243"/>
                <a:gd name="T17" fmla="*/ 210 h 556"/>
                <a:gd name="T18" fmla="*/ 243 w 243"/>
                <a:gd name="T19" fmla="*/ 97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3" h="556">
                  <a:moveTo>
                    <a:pt x="243" y="97"/>
                  </a:moveTo>
                  <a:lnTo>
                    <a:pt x="138" y="159"/>
                  </a:lnTo>
                  <a:lnTo>
                    <a:pt x="122" y="0"/>
                  </a:lnTo>
                  <a:lnTo>
                    <a:pt x="106" y="159"/>
                  </a:lnTo>
                  <a:lnTo>
                    <a:pt x="0" y="97"/>
                  </a:lnTo>
                  <a:lnTo>
                    <a:pt x="97" y="210"/>
                  </a:lnTo>
                  <a:lnTo>
                    <a:pt x="100" y="556"/>
                  </a:lnTo>
                  <a:lnTo>
                    <a:pt x="151" y="556"/>
                  </a:lnTo>
                  <a:lnTo>
                    <a:pt x="146" y="210"/>
                  </a:lnTo>
                  <a:lnTo>
                    <a:pt x="243" y="97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3" name="6">
            <a:extLst>
              <a:ext uri="{FF2B5EF4-FFF2-40B4-BE49-F238E27FC236}">
                <a16:creationId xmlns:a16="http://schemas.microsoft.com/office/drawing/2014/main" id="{358AA7B6-5239-5883-EF3A-AE49F315CA24}"/>
              </a:ext>
            </a:extLst>
          </p:cNvPr>
          <p:cNvGrpSpPr/>
          <p:nvPr/>
        </p:nvGrpSpPr>
        <p:grpSpPr>
          <a:xfrm rot="20732140">
            <a:off x="9280300" y="5323989"/>
            <a:ext cx="1926945" cy="1357698"/>
            <a:chOff x="1814244" y="3829411"/>
            <a:chExt cx="1926945" cy="1357698"/>
          </a:xfrm>
        </p:grpSpPr>
        <p:sp>
          <p:nvSpPr>
            <p:cNvPr id="104" name="Freeform 23">
              <a:extLst>
                <a:ext uri="{FF2B5EF4-FFF2-40B4-BE49-F238E27FC236}">
                  <a16:creationId xmlns:a16="http://schemas.microsoft.com/office/drawing/2014/main" id="{BBF4F1A8-2348-EE99-C0D7-03B8C2BE9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4244" y="3829411"/>
              <a:ext cx="1926945" cy="1357698"/>
            </a:xfrm>
            <a:custGeom>
              <a:avLst/>
              <a:gdLst>
                <a:gd name="T0" fmla="*/ 406 w 439"/>
                <a:gd name="T1" fmla="*/ 302 h 302"/>
                <a:gd name="T2" fmla="*/ 412 w 439"/>
                <a:gd name="T3" fmla="*/ 280 h 302"/>
                <a:gd name="T4" fmla="*/ 257 w 439"/>
                <a:gd name="T5" fmla="*/ 27 h 302"/>
                <a:gd name="T6" fmla="*/ 4 w 439"/>
                <a:gd name="T7" fmla="*/ 182 h 302"/>
                <a:gd name="T8" fmla="*/ 0 w 439"/>
                <a:gd name="T9" fmla="*/ 204 h 302"/>
                <a:gd name="T10" fmla="*/ 406 w 439"/>
                <a:gd name="T11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9" h="302">
                  <a:moveTo>
                    <a:pt x="406" y="302"/>
                  </a:moveTo>
                  <a:cubicBezTo>
                    <a:pt x="409" y="295"/>
                    <a:pt x="411" y="288"/>
                    <a:pt x="412" y="280"/>
                  </a:cubicBezTo>
                  <a:cubicBezTo>
                    <a:pt x="439" y="168"/>
                    <a:pt x="370" y="54"/>
                    <a:pt x="257" y="27"/>
                  </a:cubicBezTo>
                  <a:cubicBezTo>
                    <a:pt x="144" y="0"/>
                    <a:pt x="31" y="69"/>
                    <a:pt x="4" y="182"/>
                  </a:cubicBezTo>
                  <a:cubicBezTo>
                    <a:pt x="2" y="190"/>
                    <a:pt x="1" y="197"/>
                    <a:pt x="0" y="204"/>
                  </a:cubicBezTo>
                  <a:cubicBezTo>
                    <a:pt x="406" y="302"/>
                    <a:pt x="406" y="302"/>
                    <a:pt x="406" y="302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5" name="Freeform 24">
              <a:extLst>
                <a:ext uri="{FF2B5EF4-FFF2-40B4-BE49-F238E27FC236}">
                  <a16:creationId xmlns:a16="http://schemas.microsoft.com/office/drawing/2014/main" id="{9FEB7815-F735-EF16-5E77-8D33E9F1D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0723" y="4005782"/>
              <a:ext cx="1632867" cy="1146390"/>
            </a:xfrm>
            <a:custGeom>
              <a:avLst/>
              <a:gdLst>
                <a:gd name="T0" fmla="*/ 344 w 372"/>
                <a:gd name="T1" fmla="*/ 255 h 255"/>
                <a:gd name="T2" fmla="*/ 349 w 372"/>
                <a:gd name="T3" fmla="*/ 237 h 255"/>
                <a:gd name="T4" fmla="*/ 218 w 372"/>
                <a:gd name="T5" fmla="*/ 23 h 255"/>
                <a:gd name="T6" fmla="*/ 3 w 372"/>
                <a:gd name="T7" fmla="*/ 154 h 255"/>
                <a:gd name="T8" fmla="*/ 0 w 372"/>
                <a:gd name="T9" fmla="*/ 172 h 255"/>
                <a:gd name="T10" fmla="*/ 344 w 372"/>
                <a:gd name="T11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2" h="255">
                  <a:moveTo>
                    <a:pt x="344" y="255"/>
                  </a:moveTo>
                  <a:cubicBezTo>
                    <a:pt x="346" y="249"/>
                    <a:pt x="348" y="243"/>
                    <a:pt x="349" y="237"/>
                  </a:cubicBezTo>
                  <a:cubicBezTo>
                    <a:pt x="372" y="142"/>
                    <a:pt x="313" y="46"/>
                    <a:pt x="218" y="23"/>
                  </a:cubicBezTo>
                  <a:cubicBezTo>
                    <a:pt x="122" y="0"/>
                    <a:pt x="26" y="59"/>
                    <a:pt x="3" y="154"/>
                  </a:cubicBezTo>
                  <a:cubicBezTo>
                    <a:pt x="2" y="160"/>
                    <a:pt x="1" y="166"/>
                    <a:pt x="0" y="172"/>
                  </a:cubicBezTo>
                  <a:cubicBezTo>
                    <a:pt x="344" y="255"/>
                    <a:pt x="344" y="255"/>
                    <a:pt x="344" y="255"/>
                  </a:cubicBezTo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6" name="Freeform 25">
              <a:extLst>
                <a:ext uri="{FF2B5EF4-FFF2-40B4-BE49-F238E27FC236}">
                  <a16:creationId xmlns:a16="http://schemas.microsoft.com/office/drawing/2014/main" id="{BBDCE0AE-1724-BD5D-9441-3B0053CE5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4318" y="4217090"/>
              <a:ext cx="1238054" cy="890158"/>
            </a:xfrm>
            <a:custGeom>
              <a:avLst/>
              <a:gdLst>
                <a:gd name="T0" fmla="*/ 259 w 282"/>
                <a:gd name="T1" fmla="*/ 198 h 198"/>
                <a:gd name="T2" fmla="*/ 265 w 282"/>
                <a:gd name="T3" fmla="*/ 180 h 198"/>
                <a:gd name="T4" fmla="*/ 166 w 282"/>
                <a:gd name="T5" fmla="*/ 18 h 198"/>
                <a:gd name="T6" fmla="*/ 3 w 282"/>
                <a:gd name="T7" fmla="*/ 117 h 198"/>
                <a:gd name="T8" fmla="*/ 0 w 282"/>
                <a:gd name="T9" fmla="*/ 136 h 198"/>
                <a:gd name="T10" fmla="*/ 259 w 282"/>
                <a:gd name="T11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2" h="198">
                  <a:moveTo>
                    <a:pt x="259" y="198"/>
                  </a:moveTo>
                  <a:cubicBezTo>
                    <a:pt x="262" y="192"/>
                    <a:pt x="264" y="186"/>
                    <a:pt x="265" y="180"/>
                  </a:cubicBezTo>
                  <a:cubicBezTo>
                    <a:pt x="282" y="108"/>
                    <a:pt x="238" y="35"/>
                    <a:pt x="166" y="18"/>
                  </a:cubicBezTo>
                  <a:cubicBezTo>
                    <a:pt x="93" y="0"/>
                    <a:pt x="21" y="45"/>
                    <a:pt x="3" y="117"/>
                  </a:cubicBezTo>
                  <a:cubicBezTo>
                    <a:pt x="2" y="123"/>
                    <a:pt x="1" y="130"/>
                    <a:pt x="0" y="136"/>
                  </a:cubicBezTo>
                  <a:cubicBezTo>
                    <a:pt x="259" y="198"/>
                    <a:pt x="259" y="198"/>
                    <a:pt x="259" y="198"/>
                  </a:cubicBezTo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7" name="Freeform 26">
              <a:extLst>
                <a:ext uri="{FF2B5EF4-FFF2-40B4-BE49-F238E27FC236}">
                  <a16:creationId xmlns:a16="http://schemas.microsoft.com/office/drawing/2014/main" id="{3E922DAE-1BA8-CABB-0E7B-960476EA76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0661" y="4450035"/>
              <a:ext cx="807498" cy="607304"/>
            </a:xfrm>
            <a:custGeom>
              <a:avLst/>
              <a:gdLst>
                <a:gd name="T0" fmla="*/ 166 w 184"/>
                <a:gd name="T1" fmla="*/ 135 h 135"/>
                <a:gd name="T2" fmla="*/ 172 w 184"/>
                <a:gd name="T3" fmla="*/ 117 h 135"/>
                <a:gd name="T4" fmla="*/ 108 w 184"/>
                <a:gd name="T5" fmla="*/ 11 h 135"/>
                <a:gd name="T6" fmla="*/ 2 w 184"/>
                <a:gd name="T7" fmla="*/ 76 h 135"/>
                <a:gd name="T8" fmla="*/ 0 w 184"/>
                <a:gd name="T9" fmla="*/ 95 h 135"/>
                <a:gd name="T10" fmla="*/ 166 w 184"/>
                <a:gd name="T11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" h="135">
                  <a:moveTo>
                    <a:pt x="166" y="135"/>
                  </a:moveTo>
                  <a:cubicBezTo>
                    <a:pt x="169" y="129"/>
                    <a:pt x="171" y="123"/>
                    <a:pt x="172" y="117"/>
                  </a:cubicBezTo>
                  <a:cubicBezTo>
                    <a:pt x="184" y="70"/>
                    <a:pt x="155" y="23"/>
                    <a:pt x="108" y="11"/>
                  </a:cubicBezTo>
                  <a:cubicBezTo>
                    <a:pt x="61" y="0"/>
                    <a:pt x="13" y="29"/>
                    <a:pt x="2" y="76"/>
                  </a:cubicBezTo>
                  <a:cubicBezTo>
                    <a:pt x="0" y="82"/>
                    <a:pt x="0" y="89"/>
                    <a:pt x="0" y="95"/>
                  </a:cubicBezTo>
                  <a:cubicBezTo>
                    <a:pt x="166" y="135"/>
                    <a:pt x="166" y="135"/>
                    <a:pt x="166" y="135"/>
                  </a:cubicBezTo>
                </a:path>
              </a:pathLst>
            </a:custGeom>
            <a:solidFill>
              <a:srgbClr val="A4E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8" name="Freeform 27">
              <a:extLst>
                <a:ext uri="{FF2B5EF4-FFF2-40B4-BE49-F238E27FC236}">
                  <a16:creationId xmlns:a16="http://schemas.microsoft.com/office/drawing/2014/main" id="{803B0A9F-A70B-D28B-1015-9A419E9706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9131" y="4666328"/>
              <a:ext cx="409435" cy="341089"/>
            </a:xfrm>
            <a:custGeom>
              <a:avLst/>
              <a:gdLst>
                <a:gd name="T0" fmla="*/ 79 w 93"/>
                <a:gd name="T1" fmla="*/ 76 h 76"/>
                <a:gd name="T2" fmla="*/ 87 w 93"/>
                <a:gd name="T3" fmla="*/ 59 h 76"/>
                <a:gd name="T4" fmla="*/ 55 w 93"/>
                <a:gd name="T5" fmla="*/ 6 h 76"/>
                <a:gd name="T6" fmla="*/ 1 w 93"/>
                <a:gd name="T7" fmla="*/ 38 h 76"/>
                <a:gd name="T8" fmla="*/ 1 w 93"/>
                <a:gd name="T9" fmla="*/ 57 h 76"/>
                <a:gd name="T10" fmla="*/ 79 w 93"/>
                <a:gd name="T11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76">
                  <a:moveTo>
                    <a:pt x="79" y="76"/>
                  </a:moveTo>
                  <a:cubicBezTo>
                    <a:pt x="83" y="71"/>
                    <a:pt x="86" y="65"/>
                    <a:pt x="87" y="59"/>
                  </a:cubicBezTo>
                  <a:cubicBezTo>
                    <a:pt x="93" y="35"/>
                    <a:pt x="78" y="11"/>
                    <a:pt x="55" y="6"/>
                  </a:cubicBezTo>
                  <a:cubicBezTo>
                    <a:pt x="31" y="0"/>
                    <a:pt x="7" y="15"/>
                    <a:pt x="1" y="38"/>
                  </a:cubicBezTo>
                  <a:cubicBezTo>
                    <a:pt x="0" y="45"/>
                    <a:pt x="0" y="51"/>
                    <a:pt x="1" y="57"/>
                  </a:cubicBezTo>
                  <a:cubicBezTo>
                    <a:pt x="79" y="76"/>
                    <a:pt x="79" y="76"/>
                    <a:pt x="79" y="76"/>
                  </a:cubicBezTo>
                </a:path>
              </a:pathLst>
            </a:custGeom>
            <a:solidFill>
              <a:srgbClr val="7051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4" name="Freeform 29">
            <a:extLst>
              <a:ext uri="{FF2B5EF4-FFF2-40B4-BE49-F238E27FC236}">
                <a16:creationId xmlns:a16="http://schemas.microsoft.com/office/drawing/2014/main" id="{AD625E42-55DB-3670-B3CE-A8E88AE3C8D3}"/>
              </a:ext>
            </a:extLst>
          </p:cNvPr>
          <p:cNvSpPr>
            <a:spLocks/>
          </p:cNvSpPr>
          <p:nvPr/>
        </p:nvSpPr>
        <p:spPr bwMode="auto">
          <a:xfrm>
            <a:off x="50333" y="3980533"/>
            <a:ext cx="3082137" cy="2638860"/>
          </a:xfrm>
          <a:custGeom>
            <a:avLst/>
            <a:gdLst>
              <a:gd name="T0" fmla="*/ 702 w 702"/>
              <a:gd name="T1" fmla="*/ 587 h 587"/>
              <a:gd name="T2" fmla="*/ 702 w 702"/>
              <a:gd name="T3" fmla="*/ 573 h 587"/>
              <a:gd name="T4" fmla="*/ 351 w 702"/>
              <a:gd name="T5" fmla="*/ 0 h 587"/>
              <a:gd name="T6" fmla="*/ 0 w 702"/>
              <a:gd name="T7" fmla="*/ 573 h 587"/>
              <a:gd name="T8" fmla="*/ 0 w 702"/>
              <a:gd name="T9" fmla="*/ 587 h 587"/>
              <a:gd name="T10" fmla="*/ 702 w 702"/>
              <a:gd name="T11" fmla="*/ 587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02" h="587">
                <a:moveTo>
                  <a:pt x="702" y="587"/>
                </a:moveTo>
                <a:cubicBezTo>
                  <a:pt x="702" y="582"/>
                  <a:pt x="702" y="578"/>
                  <a:pt x="702" y="573"/>
                </a:cubicBezTo>
                <a:cubicBezTo>
                  <a:pt x="702" y="257"/>
                  <a:pt x="545" y="0"/>
                  <a:pt x="351" y="0"/>
                </a:cubicBezTo>
                <a:cubicBezTo>
                  <a:pt x="157" y="0"/>
                  <a:pt x="0" y="257"/>
                  <a:pt x="0" y="573"/>
                </a:cubicBezTo>
                <a:cubicBezTo>
                  <a:pt x="0" y="578"/>
                  <a:pt x="0" y="582"/>
                  <a:pt x="0" y="587"/>
                </a:cubicBezTo>
                <a:cubicBezTo>
                  <a:pt x="702" y="587"/>
                  <a:pt x="702" y="587"/>
                  <a:pt x="702" y="587"/>
                </a:cubicBezTo>
              </a:path>
            </a:pathLst>
          </a:custGeom>
          <a:solidFill>
            <a:srgbClr val="BBCE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Freeform 30">
            <a:extLst>
              <a:ext uri="{FF2B5EF4-FFF2-40B4-BE49-F238E27FC236}">
                <a16:creationId xmlns:a16="http://schemas.microsoft.com/office/drawing/2014/main" id="{EBD94D6C-F672-50D7-0C0C-9072F138B320}"/>
              </a:ext>
            </a:extLst>
          </p:cNvPr>
          <p:cNvSpPr>
            <a:spLocks noEditPoints="1"/>
          </p:cNvSpPr>
          <p:nvPr/>
        </p:nvSpPr>
        <p:spPr bwMode="auto">
          <a:xfrm>
            <a:off x="50333" y="6176762"/>
            <a:ext cx="0" cy="89848"/>
          </a:xfrm>
          <a:custGeom>
            <a:avLst/>
            <a:gdLst>
              <a:gd name="T0" fmla="*/ 20 h 20"/>
              <a:gd name="T1" fmla="*/ 19 h 20"/>
              <a:gd name="T2" fmla="*/ 19 h 20"/>
              <a:gd name="T3" fmla="*/ 18 h 20"/>
              <a:gd name="T4" fmla="*/ 18 h 20"/>
              <a:gd name="T5" fmla="*/ 18 h 20"/>
              <a:gd name="T6" fmla="*/ 17 h 20"/>
              <a:gd name="T7" fmla="*/ 17 h 20"/>
              <a:gd name="T8" fmla="*/ 16 h 20"/>
              <a:gd name="T9" fmla="*/ 16 h 20"/>
              <a:gd name="T10" fmla="*/ 15 h 20"/>
              <a:gd name="T11" fmla="*/ 15 h 20"/>
              <a:gd name="T12" fmla="*/ 14 h 20"/>
              <a:gd name="T13" fmla="*/ 14 h 20"/>
              <a:gd name="T14" fmla="*/ 13 h 20"/>
              <a:gd name="T15" fmla="*/ 13 h 20"/>
              <a:gd name="T16" fmla="*/ 12 h 20"/>
              <a:gd name="T17" fmla="*/ 12 h 20"/>
              <a:gd name="T18" fmla="*/ 11 h 20"/>
              <a:gd name="T19" fmla="*/ 11 h 20"/>
              <a:gd name="T20" fmla="*/ 11 h 20"/>
              <a:gd name="T21" fmla="*/ 10 h 20"/>
              <a:gd name="T22" fmla="*/ 10 h 20"/>
              <a:gd name="T23" fmla="*/ 9 h 20"/>
              <a:gd name="T24" fmla="*/ 9 h 20"/>
              <a:gd name="T25" fmla="*/ 8 h 20"/>
              <a:gd name="T26" fmla="*/ 8 h 20"/>
              <a:gd name="T27" fmla="*/ 7 h 20"/>
              <a:gd name="T28" fmla="*/ 7 h 20"/>
              <a:gd name="T29" fmla="*/ 6 h 20"/>
              <a:gd name="T30" fmla="*/ 6 h 20"/>
              <a:gd name="T31" fmla="*/ 5 h 20"/>
              <a:gd name="T32" fmla="*/ 5 h 20"/>
              <a:gd name="T33" fmla="*/ 5 h 20"/>
              <a:gd name="T34" fmla="*/ 4 h 20"/>
              <a:gd name="T35" fmla="*/ 4 h 20"/>
              <a:gd name="T36" fmla="*/ 3 h 20"/>
              <a:gd name="T37" fmla="*/ 3 h 20"/>
              <a:gd name="T38" fmla="*/ 2 h 20"/>
              <a:gd name="T39" fmla="*/ 2 h 20"/>
              <a:gd name="T40" fmla="*/ 1 h 20"/>
              <a:gd name="T41" fmla="*/ 1 h 20"/>
              <a:gd name="T42" fmla="*/ 0 h 20"/>
              <a:gd name="T43" fmla="*/ 0 h 20"/>
              <a:gd name="T44" fmla="*/ 0 h 20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  <a:cxn ang="0">
                <a:pos x="0" y="T10"/>
              </a:cxn>
              <a:cxn ang="0">
                <a:pos x="0" y="T11"/>
              </a:cxn>
              <a:cxn ang="0">
                <a:pos x="0" y="T12"/>
              </a:cxn>
              <a:cxn ang="0">
                <a:pos x="0" y="T13"/>
              </a:cxn>
              <a:cxn ang="0">
                <a:pos x="0" y="T14"/>
              </a:cxn>
              <a:cxn ang="0">
                <a:pos x="0" y="T15"/>
              </a:cxn>
              <a:cxn ang="0">
                <a:pos x="0" y="T16"/>
              </a:cxn>
              <a:cxn ang="0">
                <a:pos x="0" y="T17"/>
              </a:cxn>
              <a:cxn ang="0">
                <a:pos x="0" y="T18"/>
              </a:cxn>
              <a:cxn ang="0">
                <a:pos x="0" y="T19"/>
              </a:cxn>
              <a:cxn ang="0">
                <a:pos x="0" y="T20"/>
              </a:cxn>
              <a:cxn ang="0">
                <a:pos x="0" y="T21"/>
              </a:cxn>
              <a:cxn ang="0">
                <a:pos x="0" y="T22"/>
              </a:cxn>
              <a:cxn ang="0">
                <a:pos x="0" y="T23"/>
              </a:cxn>
              <a:cxn ang="0">
                <a:pos x="0" y="T24"/>
              </a:cxn>
              <a:cxn ang="0">
                <a:pos x="0" y="T25"/>
              </a:cxn>
              <a:cxn ang="0">
                <a:pos x="0" y="T26"/>
              </a:cxn>
              <a:cxn ang="0">
                <a:pos x="0" y="T27"/>
              </a:cxn>
              <a:cxn ang="0">
                <a:pos x="0" y="T28"/>
              </a:cxn>
              <a:cxn ang="0">
                <a:pos x="0" y="T29"/>
              </a:cxn>
              <a:cxn ang="0">
                <a:pos x="0" y="T30"/>
              </a:cxn>
              <a:cxn ang="0">
                <a:pos x="0" y="T31"/>
              </a:cxn>
              <a:cxn ang="0">
                <a:pos x="0" y="T32"/>
              </a:cxn>
              <a:cxn ang="0">
                <a:pos x="0" y="T33"/>
              </a:cxn>
              <a:cxn ang="0">
                <a:pos x="0" y="T34"/>
              </a:cxn>
              <a:cxn ang="0">
                <a:pos x="0" y="T35"/>
              </a:cxn>
              <a:cxn ang="0">
                <a:pos x="0" y="T36"/>
              </a:cxn>
              <a:cxn ang="0">
                <a:pos x="0" y="T37"/>
              </a:cxn>
              <a:cxn ang="0">
                <a:pos x="0" y="T38"/>
              </a:cxn>
              <a:cxn ang="0">
                <a:pos x="0" y="T39"/>
              </a:cxn>
              <a:cxn ang="0">
                <a:pos x="0" y="T40"/>
              </a:cxn>
              <a:cxn ang="0">
                <a:pos x="0" y="T41"/>
              </a:cxn>
              <a:cxn ang="0">
                <a:pos x="0" y="T42"/>
              </a:cxn>
              <a:cxn ang="0">
                <a:pos x="0" y="T43"/>
              </a:cxn>
              <a:cxn ang="0">
                <a:pos x="0" y="T44"/>
              </a:cxn>
            </a:cxnLst>
            <a:rect l="0" t="0" r="r" b="b"/>
            <a:pathLst>
              <a:path h="20">
                <a:moveTo>
                  <a:pt x="0" y="19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8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7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6"/>
                  <a:pt x="0" y="16"/>
                </a:cubicBezTo>
                <a:cubicBezTo>
                  <a:pt x="0" y="16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4"/>
                  <a:pt x="0" y="15"/>
                  <a:pt x="0" y="15"/>
                </a:cubicBezTo>
                <a:cubicBezTo>
                  <a:pt x="0" y="15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5"/>
                  <a:pt x="0" y="5"/>
                </a:cubicBezTo>
                <a:cubicBezTo>
                  <a:pt x="0" y="5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Freeform 31">
            <a:extLst>
              <a:ext uri="{FF2B5EF4-FFF2-40B4-BE49-F238E27FC236}">
                <a16:creationId xmlns:a16="http://schemas.microsoft.com/office/drawing/2014/main" id="{03C25AE2-0AB0-C2E9-DD89-3A76258B4EE0}"/>
              </a:ext>
            </a:extLst>
          </p:cNvPr>
          <p:cNvSpPr>
            <a:spLocks/>
          </p:cNvSpPr>
          <p:nvPr/>
        </p:nvSpPr>
        <p:spPr bwMode="auto">
          <a:xfrm>
            <a:off x="50333" y="3983866"/>
            <a:ext cx="1493139" cy="2635532"/>
          </a:xfrm>
          <a:custGeom>
            <a:avLst/>
            <a:gdLst>
              <a:gd name="T0" fmla="*/ 0 w 340"/>
              <a:gd name="T1" fmla="*/ 552 h 586"/>
              <a:gd name="T2" fmla="*/ 0 w 340"/>
              <a:gd name="T3" fmla="*/ 552 h 586"/>
              <a:gd name="T4" fmla="*/ 0 w 340"/>
              <a:gd name="T5" fmla="*/ 552 h 586"/>
              <a:gd name="T6" fmla="*/ 0 w 340"/>
              <a:gd name="T7" fmla="*/ 553 h 586"/>
              <a:gd name="T8" fmla="*/ 0 w 340"/>
              <a:gd name="T9" fmla="*/ 553 h 586"/>
              <a:gd name="T10" fmla="*/ 0 w 340"/>
              <a:gd name="T11" fmla="*/ 554 h 586"/>
              <a:gd name="T12" fmla="*/ 0 w 340"/>
              <a:gd name="T13" fmla="*/ 554 h 586"/>
              <a:gd name="T14" fmla="*/ 0 w 340"/>
              <a:gd name="T15" fmla="*/ 555 h 586"/>
              <a:gd name="T16" fmla="*/ 0 w 340"/>
              <a:gd name="T17" fmla="*/ 555 h 586"/>
              <a:gd name="T18" fmla="*/ 0 w 340"/>
              <a:gd name="T19" fmla="*/ 556 h 586"/>
              <a:gd name="T20" fmla="*/ 0 w 340"/>
              <a:gd name="T21" fmla="*/ 556 h 586"/>
              <a:gd name="T22" fmla="*/ 0 w 340"/>
              <a:gd name="T23" fmla="*/ 556 h 586"/>
              <a:gd name="T24" fmla="*/ 0 w 340"/>
              <a:gd name="T25" fmla="*/ 557 h 586"/>
              <a:gd name="T26" fmla="*/ 0 w 340"/>
              <a:gd name="T27" fmla="*/ 557 h 586"/>
              <a:gd name="T28" fmla="*/ 0 w 340"/>
              <a:gd name="T29" fmla="*/ 558 h 586"/>
              <a:gd name="T30" fmla="*/ 0 w 340"/>
              <a:gd name="T31" fmla="*/ 558 h 586"/>
              <a:gd name="T32" fmla="*/ 0 w 340"/>
              <a:gd name="T33" fmla="*/ 559 h 586"/>
              <a:gd name="T34" fmla="*/ 0 w 340"/>
              <a:gd name="T35" fmla="*/ 559 h 586"/>
              <a:gd name="T36" fmla="*/ 0 w 340"/>
              <a:gd name="T37" fmla="*/ 560 h 586"/>
              <a:gd name="T38" fmla="*/ 0 w 340"/>
              <a:gd name="T39" fmla="*/ 560 h 586"/>
              <a:gd name="T40" fmla="*/ 0 w 340"/>
              <a:gd name="T41" fmla="*/ 560 h 586"/>
              <a:gd name="T42" fmla="*/ 0 w 340"/>
              <a:gd name="T43" fmla="*/ 561 h 586"/>
              <a:gd name="T44" fmla="*/ 0 w 340"/>
              <a:gd name="T45" fmla="*/ 561 h 586"/>
              <a:gd name="T46" fmla="*/ 0 w 340"/>
              <a:gd name="T47" fmla="*/ 562 h 586"/>
              <a:gd name="T48" fmla="*/ 0 w 340"/>
              <a:gd name="T49" fmla="*/ 562 h 586"/>
              <a:gd name="T50" fmla="*/ 0 w 340"/>
              <a:gd name="T51" fmla="*/ 563 h 586"/>
              <a:gd name="T52" fmla="*/ 0 w 340"/>
              <a:gd name="T53" fmla="*/ 563 h 586"/>
              <a:gd name="T54" fmla="*/ 0 w 340"/>
              <a:gd name="T55" fmla="*/ 564 h 586"/>
              <a:gd name="T56" fmla="*/ 0 w 340"/>
              <a:gd name="T57" fmla="*/ 564 h 586"/>
              <a:gd name="T58" fmla="*/ 0 w 340"/>
              <a:gd name="T59" fmla="*/ 565 h 586"/>
              <a:gd name="T60" fmla="*/ 0 w 340"/>
              <a:gd name="T61" fmla="*/ 565 h 586"/>
              <a:gd name="T62" fmla="*/ 0 w 340"/>
              <a:gd name="T63" fmla="*/ 565 h 586"/>
              <a:gd name="T64" fmla="*/ 0 w 340"/>
              <a:gd name="T65" fmla="*/ 566 h 586"/>
              <a:gd name="T66" fmla="*/ 0 w 340"/>
              <a:gd name="T67" fmla="*/ 566 h 586"/>
              <a:gd name="T68" fmla="*/ 0 w 340"/>
              <a:gd name="T69" fmla="*/ 567 h 586"/>
              <a:gd name="T70" fmla="*/ 0 w 340"/>
              <a:gd name="T71" fmla="*/ 567 h 586"/>
              <a:gd name="T72" fmla="*/ 0 w 340"/>
              <a:gd name="T73" fmla="*/ 568 h 586"/>
              <a:gd name="T74" fmla="*/ 0 w 340"/>
              <a:gd name="T75" fmla="*/ 568 h 586"/>
              <a:gd name="T76" fmla="*/ 0 w 340"/>
              <a:gd name="T77" fmla="*/ 569 h 586"/>
              <a:gd name="T78" fmla="*/ 0 w 340"/>
              <a:gd name="T79" fmla="*/ 569 h 586"/>
              <a:gd name="T80" fmla="*/ 0 w 340"/>
              <a:gd name="T81" fmla="*/ 570 h 586"/>
              <a:gd name="T82" fmla="*/ 0 w 340"/>
              <a:gd name="T83" fmla="*/ 570 h 586"/>
              <a:gd name="T84" fmla="*/ 0 w 340"/>
              <a:gd name="T85" fmla="*/ 571 h 586"/>
              <a:gd name="T86" fmla="*/ 0 w 340"/>
              <a:gd name="T87" fmla="*/ 571 h 586"/>
              <a:gd name="T88" fmla="*/ 0 w 340"/>
              <a:gd name="T89" fmla="*/ 571 h 586"/>
              <a:gd name="T90" fmla="*/ 0 w 340"/>
              <a:gd name="T91" fmla="*/ 586 h 586"/>
              <a:gd name="T92" fmla="*/ 340 w 340"/>
              <a:gd name="T93" fmla="*/ 0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40" h="586">
                <a:moveTo>
                  <a:pt x="340" y="0"/>
                </a:moveTo>
                <a:cubicBezTo>
                  <a:pt x="156" y="9"/>
                  <a:pt x="7" y="251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3"/>
                  <a:pt x="0" y="553"/>
                  <a:pt x="0" y="553"/>
                </a:cubicBezTo>
                <a:cubicBezTo>
                  <a:pt x="0" y="553"/>
                  <a:pt x="0" y="553"/>
                  <a:pt x="0" y="553"/>
                </a:cubicBezTo>
                <a:cubicBezTo>
                  <a:pt x="0" y="553"/>
                  <a:pt x="0" y="553"/>
                  <a:pt x="0" y="553"/>
                </a:cubicBezTo>
                <a:cubicBezTo>
                  <a:pt x="0" y="553"/>
                  <a:pt x="0" y="553"/>
                  <a:pt x="0" y="553"/>
                </a:cubicBezTo>
                <a:cubicBezTo>
                  <a:pt x="0" y="553"/>
                  <a:pt x="0" y="554"/>
                  <a:pt x="0" y="554"/>
                </a:cubicBezTo>
                <a:cubicBezTo>
                  <a:pt x="0" y="554"/>
                  <a:pt x="0" y="554"/>
                  <a:pt x="0" y="554"/>
                </a:cubicBezTo>
                <a:cubicBezTo>
                  <a:pt x="0" y="554"/>
                  <a:pt x="0" y="554"/>
                  <a:pt x="0" y="554"/>
                </a:cubicBezTo>
                <a:cubicBezTo>
                  <a:pt x="0" y="554"/>
                  <a:pt x="0" y="554"/>
                  <a:pt x="0" y="554"/>
                </a:cubicBezTo>
                <a:cubicBezTo>
                  <a:pt x="0" y="554"/>
                  <a:pt x="0" y="555"/>
                  <a:pt x="0" y="555"/>
                </a:cubicBezTo>
                <a:cubicBezTo>
                  <a:pt x="0" y="555"/>
                  <a:pt x="0" y="555"/>
                  <a:pt x="0" y="555"/>
                </a:cubicBezTo>
                <a:cubicBezTo>
                  <a:pt x="0" y="555"/>
                  <a:pt x="0" y="555"/>
                  <a:pt x="0" y="555"/>
                </a:cubicBezTo>
                <a:cubicBezTo>
                  <a:pt x="0" y="555"/>
                  <a:pt x="0" y="555"/>
                  <a:pt x="0" y="555"/>
                </a:cubicBezTo>
                <a:cubicBezTo>
                  <a:pt x="0" y="555"/>
                  <a:pt x="0" y="555"/>
                  <a:pt x="0" y="556"/>
                </a:cubicBezTo>
                <a:cubicBezTo>
                  <a:pt x="0" y="556"/>
                  <a:pt x="0" y="556"/>
                  <a:pt x="0" y="556"/>
                </a:cubicBezTo>
                <a:cubicBezTo>
                  <a:pt x="0" y="556"/>
                  <a:pt x="0" y="556"/>
                  <a:pt x="0" y="556"/>
                </a:cubicBezTo>
                <a:cubicBezTo>
                  <a:pt x="0" y="556"/>
                  <a:pt x="0" y="556"/>
                  <a:pt x="0" y="556"/>
                </a:cubicBezTo>
                <a:cubicBezTo>
                  <a:pt x="0" y="556"/>
                  <a:pt x="0" y="556"/>
                  <a:pt x="0" y="556"/>
                </a:cubicBezTo>
                <a:cubicBezTo>
                  <a:pt x="0" y="556"/>
                  <a:pt x="0" y="557"/>
                  <a:pt x="0" y="557"/>
                </a:cubicBezTo>
                <a:cubicBezTo>
                  <a:pt x="0" y="557"/>
                  <a:pt x="0" y="557"/>
                  <a:pt x="0" y="557"/>
                </a:cubicBezTo>
                <a:cubicBezTo>
                  <a:pt x="0" y="557"/>
                  <a:pt x="0" y="557"/>
                  <a:pt x="0" y="557"/>
                </a:cubicBezTo>
                <a:cubicBezTo>
                  <a:pt x="0" y="557"/>
                  <a:pt x="0" y="557"/>
                  <a:pt x="0" y="557"/>
                </a:cubicBezTo>
                <a:cubicBezTo>
                  <a:pt x="0" y="557"/>
                  <a:pt x="0" y="557"/>
                  <a:pt x="0" y="557"/>
                </a:cubicBezTo>
                <a:cubicBezTo>
                  <a:pt x="0" y="558"/>
                  <a:pt x="0" y="558"/>
                  <a:pt x="0" y="558"/>
                </a:cubicBezTo>
                <a:cubicBezTo>
                  <a:pt x="0" y="558"/>
                  <a:pt x="0" y="558"/>
                  <a:pt x="0" y="558"/>
                </a:cubicBezTo>
                <a:cubicBezTo>
                  <a:pt x="0" y="558"/>
                  <a:pt x="0" y="558"/>
                  <a:pt x="0" y="558"/>
                </a:cubicBezTo>
                <a:cubicBezTo>
                  <a:pt x="0" y="558"/>
                  <a:pt x="0" y="558"/>
                  <a:pt x="0" y="558"/>
                </a:cubicBezTo>
                <a:cubicBezTo>
                  <a:pt x="0" y="558"/>
                  <a:pt x="0" y="559"/>
                  <a:pt x="0" y="559"/>
                </a:cubicBezTo>
                <a:cubicBezTo>
                  <a:pt x="0" y="559"/>
                  <a:pt x="0" y="559"/>
                  <a:pt x="0" y="559"/>
                </a:cubicBezTo>
                <a:cubicBezTo>
                  <a:pt x="0" y="559"/>
                  <a:pt x="0" y="559"/>
                  <a:pt x="0" y="559"/>
                </a:cubicBezTo>
                <a:cubicBezTo>
                  <a:pt x="0" y="559"/>
                  <a:pt x="0" y="559"/>
                  <a:pt x="0" y="559"/>
                </a:cubicBezTo>
                <a:cubicBezTo>
                  <a:pt x="0" y="559"/>
                  <a:pt x="0" y="559"/>
                  <a:pt x="0" y="560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561"/>
                  <a:pt x="0" y="561"/>
                  <a:pt x="0" y="561"/>
                </a:cubicBezTo>
                <a:cubicBezTo>
                  <a:pt x="0" y="561"/>
                  <a:pt x="0" y="561"/>
                  <a:pt x="0" y="561"/>
                </a:cubicBezTo>
                <a:cubicBezTo>
                  <a:pt x="0" y="561"/>
                  <a:pt x="0" y="561"/>
                  <a:pt x="0" y="561"/>
                </a:cubicBezTo>
                <a:cubicBezTo>
                  <a:pt x="0" y="561"/>
                  <a:pt x="0" y="561"/>
                  <a:pt x="0" y="561"/>
                </a:cubicBezTo>
                <a:cubicBezTo>
                  <a:pt x="0" y="561"/>
                  <a:pt x="0" y="562"/>
                  <a:pt x="0" y="562"/>
                </a:cubicBezTo>
                <a:cubicBezTo>
                  <a:pt x="0" y="562"/>
                  <a:pt x="0" y="562"/>
                  <a:pt x="0" y="562"/>
                </a:cubicBezTo>
                <a:cubicBezTo>
                  <a:pt x="0" y="562"/>
                  <a:pt x="0" y="562"/>
                  <a:pt x="0" y="562"/>
                </a:cubicBezTo>
                <a:cubicBezTo>
                  <a:pt x="0" y="562"/>
                  <a:pt x="0" y="562"/>
                  <a:pt x="0" y="562"/>
                </a:cubicBezTo>
                <a:cubicBezTo>
                  <a:pt x="0" y="562"/>
                  <a:pt x="0" y="562"/>
                  <a:pt x="0" y="563"/>
                </a:cubicBezTo>
                <a:cubicBezTo>
                  <a:pt x="0" y="563"/>
                  <a:pt x="0" y="563"/>
                  <a:pt x="0" y="563"/>
                </a:cubicBezTo>
                <a:cubicBezTo>
                  <a:pt x="0" y="563"/>
                  <a:pt x="0" y="563"/>
                  <a:pt x="0" y="563"/>
                </a:cubicBezTo>
                <a:cubicBezTo>
                  <a:pt x="0" y="563"/>
                  <a:pt x="0" y="563"/>
                  <a:pt x="0" y="563"/>
                </a:cubicBezTo>
                <a:cubicBezTo>
                  <a:pt x="0" y="563"/>
                  <a:pt x="0" y="563"/>
                  <a:pt x="0" y="563"/>
                </a:cubicBezTo>
                <a:cubicBezTo>
                  <a:pt x="0" y="564"/>
                  <a:pt x="0" y="564"/>
                  <a:pt x="0" y="564"/>
                </a:cubicBezTo>
                <a:cubicBezTo>
                  <a:pt x="0" y="564"/>
                  <a:pt x="0" y="564"/>
                  <a:pt x="0" y="564"/>
                </a:cubicBezTo>
                <a:cubicBezTo>
                  <a:pt x="0" y="564"/>
                  <a:pt x="0" y="564"/>
                  <a:pt x="0" y="564"/>
                </a:cubicBezTo>
                <a:cubicBezTo>
                  <a:pt x="0" y="564"/>
                  <a:pt x="0" y="564"/>
                  <a:pt x="0" y="564"/>
                </a:cubicBezTo>
                <a:cubicBezTo>
                  <a:pt x="0" y="564"/>
                  <a:pt x="0" y="565"/>
                  <a:pt x="0" y="565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566"/>
                  <a:pt x="0" y="566"/>
                  <a:pt x="0" y="566"/>
                </a:cubicBezTo>
                <a:cubicBezTo>
                  <a:pt x="0" y="566"/>
                  <a:pt x="0" y="566"/>
                  <a:pt x="0" y="566"/>
                </a:cubicBezTo>
                <a:cubicBezTo>
                  <a:pt x="0" y="566"/>
                  <a:pt x="0" y="566"/>
                  <a:pt x="0" y="566"/>
                </a:cubicBezTo>
                <a:cubicBezTo>
                  <a:pt x="0" y="566"/>
                  <a:pt x="0" y="566"/>
                  <a:pt x="0" y="566"/>
                </a:cubicBezTo>
                <a:cubicBezTo>
                  <a:pt x="0" y="566"/>
                  <a:pt x="0" y="567"/>
                  <a:pt x="0" y="567"/>
                </a:cubicBezTo>
                <a:cubicBezTo>
                  <a:pt x="0" y="567"/>
                  <a:pt x="0" y="567"/>
                  <a:pt x="0" y="567"/>
                </a:cubicBezTo>
                <a:cubicBezTo>
                  <a:pt x="0" y="567"/>
                  <a:pt x="0" y="567"/>
                  <a:pt x="0" y="567"/>
                </a:cubicBezTo>
                <a:cubicBezTo>
                  <a:pt x="0" y="567"/>
                  <a:pt x="0" y="567"/>
                  <a:pt x="0" y="567"/>
                </a:cubicBezTo>
                <a:cubicBezTo>
                  <a:pt x="0" y="567"/>
                  <a:pt x="0" y="568"/>
                  <a:pt x="0" y="568"/>
                </a:cubicBezTo>
                <a:cubicBezTo>
                  <a:pt x="0" y="568"/>
                  <a:pt x="0" y="568"/>
                  <a:pt x="0" y="568"/>
                </a:cubicBezTo>
                <a:cubicBezTo>
                  <a:pt x="0" y="568"/>
                  <a:pt x="0" y="568"/>
                  <a:pt x="0" y="568"/>
                </a:cubicBezTo>
                <a:cubicBezTo>
                  <a:pt x="0" y="568"/>
                  <a:pt x="0" y="568"/>
                  <a:pt x="0" y="568"/>
                </a:cubicBezTo>
                <a:cubicBezTo>
                  <a:pt x="0" y="568"/>
                  <a:pt x="0" y="568"/>
                  <a:pt x="0" y="569"/>
                </a:cubicBezTo>
                <a:cubicBezTo>
                  <a:pt x="0" y="569"/>
                  <a:pt x="0" y="569"/>
                  <a:pt x="0" y="569"/>
                </a:cubicBezTo>
                <a:cubicBezTo>
                  <a:pt x="0" y="569"/>
                  <a:pt x="0" y="569"/>
                  <a:pt x="0" y="569"/>
                </a:cubicBezTo>
                <a:cubicBezTo>
                  <a:pt x="0" y="569"/>
                  <a:pt x="0" y="569"/>
                  <a:pt x="0" y="569"/>
                </a:cubicBezTo>
                <a:cubicBezTo>
                  <a:pt x="0" y="569"/>
                  <a:pt x="0" y="569"/>
                  <a:pt x="0" y="570"/>
                </a:cubicBezTo>
                <a:cubicBezTo>
                  <a:pt x="0" y="570"/>
                  <a:pt x="0" y="570"/>
                  <a:pt x="0" y="570"/>
                </a:cubicBezTo>
                <a:cubicBezTo>
                  <a:pt x="0" y="570"/>
                  <a:pt x="0" y="570"/>
                  <a:pt x="0" y="570"/>
                </a:cubicBezTo>
                <a:cubicBezTo>
                  <a:pt x="0" y="570"/>
                  <a:pt x="0" y="570"/>
                  <a:pt x="0" y="570"/>
                </a:cubicBezTo>
                <a:cubicBezTo>
                  <a:pt x="0" y="570"/>
                  <a:pt x="0" y="570"/>
                  <a:pt x="0" y="570"/>
                </a:cubicBezTo>
                <a:cubicBezTo>
                  <a:pt x="0" y="570"/>
                  <a:pt x="0" y="570"/>
                  <a:pt x="0" y="571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7"/>
                  <a:pt x="0" y="581"/>
                  <a:pt x="0" y="586"/>
                </a:cubicBezTo>
                <a:cubicBezTo>
                  <a:pt x="340" y="586"/>
                  <a:pt x="340" y="586"/>
                  <a:pt x="340" y="586"/>
                </a:cubicBezTo>
                <a:cubicBezTo>
                  <a:pt x="340" y="0"/>
                  <a:pt x="340" y="0"/>
                  <a:pt x="340" y="0"/>
                </a:cubicBezTo>
              </a:path>
            </a:pathLst>
          </a:custGeom>
          <a:solidFill>
            <a:srgbClr val="C9D8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Freeform 32">
            <a:extLst>
              <a:ext uri="{FF2B5EF4-FFF2-40B4-BE49-F238E27FC236}">
                <a16:creationId xmlns:a16="http://schemas.microsoft.com/office/drawing/2014/main" id="{A19C7C13-9A07-FB1D-AB2B-581CBE0DDE31}"/>
              </a:ext>
            </a:extLst>
          </p:cNvPr>
          <p:cNvSpPr>
            <a:spLocks/>
          </p:cNvSpPr>
          <p:nvPr/>
        </p:nvSpPr>
        <p:spPr bwMode="auto">
          <a:xfrm>
            <a:off x="2003274" y="4556231"/>
            <a:ext cx="2411118" cy="2063169"/>
          </a:xfrm>
          <a:custGeom>
            <a:avLst/>
            <a:gdLst>
              <a:gd name="T0" fmla="*/ 549 w 549"/>
              <a:gd name="T1" fmla="*/ 459 h 459"/>
              <a:gd name="T2" fmla="*/ 549 w 549"/>
              <a:gd name="T3" fmla="*/ 448 h 459"/>
              <a:gd name="T4" fmla="*/ 275 w 549"/>
              <a:gd name="T5" fmla="*/ 0 h 459"/>
              <a:gd name="T6" fmla="*/ 0 w 549"/>
              <a:gd name="T7" fmla="*/ 448 h 459"/>
              <a:gd name="T8" fmla="*/ 1 w 549"/>
              <a:gd name="T9" fmla="*/ 459 h 459"/>
              <a:gd name="T10" fmla="*/ 549 w 549"/>
              <a:gd name="T11" fmla="*/ 459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49" h="459">
                <a:moveTo>
                  <a:pt x="549" y="459"/>
                </a:moveTo>
                <a:cubicBezTo>
                  <a:pt x="549" y="455"/>
                  <a:pt x="549" y="452"/>
                  <a:pt x="549" y="448"/>
                </a:cubicBezTo>
                <a:cubicBezTo>
                  <a:pt x="549" y="201"/>
                  <a:pt x="427" y="0"/>
                  <a:pt x="275" y="0"/>
                </a:cubicBezTo>
                <a:cubicBezTo>
                  <a:pt x="123" y="0"/>
                  <a:pt x="0" y="201"/>
                  <a:pt x="0" y="448"/>
                </a:cubicBezTo>
                <a:cubicBezTo>
                  <a:pt x="0" y="452"/>
                  <a:pt x="1" y="455"/>
                  <a:pt x="1" y="459"/>
                </a:cubicBezTo>
                <a:cubicBezTo>
                  <a:pt x="549" y="459"/>
                  <a:pt x="549" y="459"/>
                  <a:pt x="549" y="459"/>
                </a:cubicBezTo>
              </a:path>
            </a:pathLst>
          </a:custGeom>
          <a:solidFill>
            <a:srgbClr val="E6E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Freeform 33">
            <a:extLst>
              <a:ext uri="{FF2B5EF4-FFF2-40B4-BE49-F238E27FC236}">
                <a16:creationId xmlns:a16="http://schemas.microsoft.com/office/drawing/2014/main" id="{A5D0B770-8FA7-F638-3B3D-31E9B39A5E2C}"/>
              </a:ext>
            </a:extLst>
          </p:cNvPr>
          <p:cNvSpPr>
            <a:spLocks noEditPoints="1"/>
          </p:cNvSpPr>
          <p:nvPr/>
        </p:nvSpPr>
        <p:spPr bwMode="auto">
          <a:xfrm>
            <a:off x="2003274" y="6176762"/>
            <a:ext cx="4875" cy="98167"/>
          </a:xfrm>
          <a:custGeom>
            <a:avLst/>
            <a:gdLst>
              <a:gd name="T0" fmla="*/ 0 w 1"/>
              <a:gd name="T1" fmla="*/ 22 h 22"/>
              <a:gd name="T2" fmla="*/ 0 w 1"/>
              <a:gd name="T3" fmla="*/ 22 h 22"/>
              <a:gd name="T4" fmla="*/ 0 w 1"/>
              <a:gd name="T5" fmla="*/ 21 h 22"/>
              <a:gd name="T6" fmla="*/ 0 w 1"/>
              <a:gd name="T7" fmla="*/ 21 h 22"/>
              <a:gd name="T8" fmla="*/ 0 w 1"/>
              <a:gd name="T9" fmla="*/ 21 h 22"/>
              <a:gd name="T10" fmla="*/ 1 w 1"/>
              <a:gd name="T11" fmla="*/ 20 h 22"/>
              <a:gd name="T12" fmla="*/ 1 w 1"/>
              <a:gd name="T13" fmla="*/ 20 h 22"/>
              <a:gd name="T14" fmla="*/ 1 w 1"/>
              <a:gd name="T15" fmla="*/ 20 h 22"/>
              <a:gd name="T16" fmla="*/ 1 w 1"/>
              <a:gd name="T17" fmla="*/ 19 h 22"/>
              <a:gd name="T18" fmla="*/ 1 w 1"/>
              <a:gd name="T19" fmla="*/ 19 h 22"/>
              <a:gd name="T20" fmla="*/ 1 w 1"/>
              <a:gd name="T21" fmla="*/ 19 h 22"/>
              <a:gd name="T22" fmla="*/ 1 w 1"/>
              <a:gd name="T23" fmla="*/ 18 h 22"/>
              <a:gd name="T24" fmla="*/ 1 w 1"/>
              <a:gd name="T25" fmla="*/ 18 h 22"/>
              <a:gd name="T26" fmla="*/ 1 w 1"/>
              <a:gd name="T27" fmla="*/ 18 h 22"/>
              <a:gd name="T28" fmla="*/ 1 w 1"/>
              <a:gd name="T29" fmla="*/ 17 h 22"/>
              <a:gd name="T30" fmla="*/ 1 w 1"/>
              <a:gd name="T31" fmla="*/ 17 h 22"/>
              <a:gd name="T32" fmla="*/ 1 w 1"/>
              <a:gd name="T33" fmla="*/ 16 h 22"/>
              <a:gd name="T34" fmla="*/ 1 w 1"/>
              <a:gd name="T35" fmla="*/ 16 h 22"/>
              <a:gd name="T36" fmla="*/ 1 w 1"/>
              <a:gd name="T37" fmla="*/ 16 h 22"/>
              <a:gd name="T38" fmla="*/ 1 w 1"/>
              <a:gd name="T39" fmla="*/ 15 h 22"/>
              <a:gd name="T40" fmla="*/ 1 w 1"/>
              <a:gd name="T41" fmla="*/ 15 h 22"/>
              <a:gd name="T42" fmla="*/ 1 w 1"/>
              <a:gd name="T43" fmla="*/ 15 h 22"/>
              <a:gd name="T44" fmla="*/ 1 w 1"/>
              <a:gd name="T45" fmla="*/ 14 h 22"/>
              <a:gd name="T46" fmla="*/ 1 w 1"/>
              <a:gd name="T47" fmla="*/ 14 h 22"/>
              <a:gd name="T48" fmla="*/ 1 w 1"/>
              <a:gd name="T49" fmla="*/ 14 h 22"/>
              <a:gd name="T50" fmla="*/ 1 w 1"/>
              <a:gd name="T51" fmla="*/ 13 h 22"/>
              <a:gd name="T52" fmla="*/ 1 w 1"/>
              <a:gd name="T53" fmla="*/ 13 h 22"/>
              <a:gd name="T54" fmla="*/ 1 w 1"/>
              <a:gd name="T55" fmla="*/ 13 h 22"/>
              <a:gd name="T56" fmla="*/ 1 w 1"/>
              <a:gd name="T57" fmla="*/ 12 h 22"/>
              <a:gd name="T58" fmla="*/ 1 w 1"/>
              <a:gd name="T59" fmla="*/ 12 h 22"/>
              <a:gd name="T60" fmla="*/ 1 w 1"/>
              <a:gd name="T61" fmla="*/ 12 h 22"/>
              <a:gd name="T62" fmla="*/ 1 w 1"/>
              <a:gd name="T63" fmla="*/ 11 h 22"/>
              <a:gd name="T64" fmla="*/ 1 w 1"/>
              <a:gd name="T65" fmla="*/ 11 h 22"/>
              <a:gd name="T66" fmla="*/ 1 w 1"/>
              <a:gd name="T67" fmla="*/ 10 h 22"/>
              <a:gd name="T68" fmla="*/ 1 w 1"/>
              <a:gd name="T69" fmla="*/ 10 h 22"/>
              <a:gd name="T70" fmla="*/ 1 w 1"/>
              <a:gd name="T71" fmla="*/ 10 h 22"/>
              <a:gd name="T72" fmla="*/ 1 w 1"/>
              <a:gd name="T73" fmla="*/ 9 h 22"/>
              <a:gd name="T74" fmla="*/ 1 w 1"/>
              <a:gd name="T75" fmla="*/ 9 h 22"/>
              <a:gd name="T76" fmla="*/ 1 w 1"/>
              <a:gd name="T77" fmla="*/ 9 h 22"/>
              <a:gd name="T78" fmla="*/ 1 w 1"/>
              <a:gd name="T79" fmla="*/ 8 h 22"/>
              <a:gd name="T80" fmla="*/ 1 w 1"/>
              <a:gd name="T81" fmla="*/ 8 h 22"/>
              <a:gd name="T82" fmla="*/ 1 w 1"/>
              <a:gd name="T83" fmla="*/ 8 h 22"/>
              <a:gd name="T84" fmla="*/ 1 w 1"/>
              <a:gd name="T8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" h="22"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1" y="20"/>
                </a:moveTo>
                <a:cubicBezTo>
                  <a:pt x="1" y="20"/>
                  <a:pt x="1" y="21"/>
                  <a:pt x="1" y="21"/>
                </a:cubicBezTo>
                <a:cubicBezTo>
                  <a:pt x="1" y="21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19"/>
                </a:moveTo>
                <a:cubicBezTo>
                  <a:pt x="1" y="19"/>
                  <a:pt x="1" y="19"/>
                  <a:pt x="1" y="20"/>
                </a:cubicBezTo>
                <a:cubicBezTo>
                  <a:pt x="1" y="19"/>
                  <a:pt x="1" y="19"/>
                  <a:pt x="1" y="19"/>
                </a:cubicBezTo>
                <a:moveTo>
                  <a:pt x="1" y="19"/>
                </a:move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moveTo>
                  <a:pt x="1" y="19"/>
                </a:move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moveTo>
                  <a:pt x="1" y="18"/>
                </a:move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moveTo>
                  <a:pt x="1" y="18"/>
                </a:move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moveTo>
                  <a:pt x="1" y="18"/>
                </a:move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moveTo>
                  <a:pt x="1" y="12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moveTo>
                  <a:pt x="1" y="12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9"/>
                </a:moveTo>
                <a:cubicBezTo>
                  <a:pt x="1" y="9"/>
                  <a:pt x="1" y="9"/>
                  <a:pt x="1" y="10"/>
                </a:cubicBezTo>
                <a:cubicBezTo>
                  <a:pt x="1" y="9"/>
                  <a:pt x="1" y="9"/>
                  <a:pt x="1" y="9"/>
                </a:cubicBezTo>
                <a:moveTo>
                  <a:pt x="1" y="9"/>
                </a:move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moveTo>
                  <a:pt x="1" y="9"/>
                </a:move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moveTo>
                  <a:pt x="1" y="8"/>
                </a:move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moveTo>
                  <a:pt x="1" y="8"/>
                </a:move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moveTo>
                  <a:pt x="1" y="8"/>
                </a:move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C9D8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Freeform 34">
            <a:extLst>
              <a:ext uri="{FF2B5EF4-FFF2-40B4-BE49-F238E27FC236}">
                <a16:creationId xmlns:a16="http://schemas.microsoft.com/office/drawing/2014/main" id="{3DF3FA3A-9C0D-5909-72FB-02E6D4D676AC}"/>
              </a:ext>
            </a:extLst>
          </p:cNvPr>
          <p:cNvSpPr>
            <a:spLocks/>
          </p:cNvSpPr>
          <p:nvPr/>
        </p:nvSpPr>
        <p:spPr bwMode="auto">
          <a:xfrm>
            <a:off x="2003274" y="4559556"/>
            <a:ext cx="1168190" cy="2059841"/>
          </a:xfrm>
          <a:custGeom>
            <a:avLst/>
            <a:gdLst>
              <a:gd name="T0" fmla="*/ 1 w 266"/>
              <a:gd name="T1" fmla="*/ 424 h 458"/>
              <a:gd name="T2" fmla="*/ 1 w 266"/>
              <a:gd name="T3" fmla="*/ 432 h 458"/>
              <a:gd name="T4" fmla="*/ 1 w 266"/>
              <a:gd name="T5" fmla="*/ 432 h 458"/>
              <a:gd name="T6" fmla="*/ 1 w 266"/>
              <a:gd name="T7" fmla="*/ 432 h 458"/>
              <a:gd name="T8" fmla="*/ 1 w 266"/>
              <a:gd name="T9" fmla="*/ 433 h 458"/>
              <a:gd name="T10" fmla="*/ 1 w 266"/>
              <a:gd name="T11" fmla="*/ 433 h 458"/>
              <a:gd name="T12" fmla="*/ 1 w 266"/>
              <a:gd name="T13" fmla="*/ 433 h 458"/>
              <a:gd name="T14" fmla="*/ 1 w 266"/>
              <a:gd name="T15" fmla="*/ 434 h 458"/>
              <a:gd name="T16" fmla="*/ 1 w 266"/>
              <a:gd name="T17" fmla="*/ 434 h 458"/>
              <a:gd name="T18" fmla="*/ 1 w 266"/>
              <a:gd name="T19" fmla="*/ 434 h 458"/>
              <a:gd name="T20" fmla="*/ 1 w 266"/>
              <a:gd name="T21" fmla="*/ 435 h 458"/>
              <a:gd name="T22" fmla="*/ 1 w 266"/>
              <a:gd name="T23" fmla="*/ 435 h 458"/>
              <a:gd name="T24" fmla="*/ 1 w 266"/>
              <a:gd name="T25" fmla="*/ 436 h 458"/>
              <a:gd name="T26" fmla="*/ 1 w 266"/>
              <a:gd name="T27" fmla="*/ 436 h 458"/>
              <a:gd name="T28" fmla="*/ 1 w 266"/>
              <a:gd name="T29" fmla="*/ 436 h 458"/>
              <a:gd name="T30" fmla="*/ 1 w 266"/>
              <a:gd name="T31" fmla="*/ 437 h 458"/>
              <a:gd name="T32" fmla="*/ 1 w 266"/>
              <a:gd name="T33" fmla="*/ 437 h 458"/>
              <a:gd name="T34" fmla="*/ 1 w 266"/>
              <a:gd name="T35" fmla="*/ 437 h 458"/>
              <a:gd name="T36" fmla="*/ 1 w 266"/>
              <a:gd name="T37" fmla="*/ 438 h 458"/>
              <a:gd name="T38" fmla="*/ 1 w 266"/>
              <a:gd name="T39" fmla="*/ 438 h 458"/>
              <a:gd name="T40" fmla="*/ 1 w 266"/>
              <a:gd name="T41" fmla="*/ 438 h 458"/>
              <a:gd name="T42" fmla="*/ 1 w 266"/>
              <a:gd name="T43" fmla="*/ 439 h 458"/>
              <a:gd name="T44" fmla="*/ 1 w 266"/>
              <a:gd name="T45" fmla="*/ 439 h 458"/>
              <a:gd name="T46" fmla="*/ 1 w 266"/>
              <a:gd name="T47" fmla="*/ 439 h 458"/>
              <a:gd name="T48" fmla="*/ 1 w 266"/>
              <a:gd name="T49" fmla="*/ 440 h 458"/>
              <a:gd name="T50" fmla="*/ 1 w 266"/>
              <a:gd name="T51" fmla="*/ 440 h 458"/>
              <a:gd name="T52" fmla="*/ 1 w 266"/>
              <a:gd name="T53" fmla="*/ 440 h 458"/>
              <a:gd name="T54" fmla="*/ 1 w 266"/>
              <a:gd name="T55" fmla="*/ 441 h 458"/>
              <a:gd name="T56" fmla="*/ 1 w 266"/>
              <a:gd name="T57" fmla="*/ 441 h 458"/>
              <a:gd name="T58" fmla="*/ 1 w 266"/>
              <a:gd name="T59" fmla="*/ 442 h 458"/>
              <a:gd name="T60" fmla="*/ 1 w 266"/>
              <a:gd name="T61" fmla="*/ 442 h 458"/>
              <a:gd name="T62" fmla="*/ 1 w 266"/>
              <a:gd name="T63" fmla="*/ 442 h 458"/>
              <a:gd name="T64" fmla="*/ 1 w 266"/>
              <a:gd name="T65" fmla="*/ 443 h 458"/>
              <a:gd name="T66" fmla="*/ 1 w 266"/>
              <a:gd name="T67" fmla="*/ 443 h 458"/>
              <a:gd name="T68" fmla="*/ 1 w 266"/>
              <a:gd name="T69" fmla="*/ 443 h 458"/>
              <a:gd name="T70" fmla="*/ 1 w 266"/>
              <a:gd name="T71" fmla="*/ 444 h 458"/>
              <a:gd name="T72" fmla="*/ 1 w 266"/>
              <a:gd name="T73" fmla="*/ 444 h 458"/>
              <a:gd name="T74" fmla="*/ 1 w 266"/>
              <a:gd name="T75" fmla="*/ 444 h 458"/>
              <a:gd name="T76" fmla="*/ 0 w 266"/>
              <a:gd name="T77" fmla="*/ 445 h 458"/>
              <a:gd name="T78" fmla="*/ 0 w 266"/>
              <a:gd name="T79" fmla="*/ 445 h 458"/>
              <a:gd name="T80" fmla="*/ 0 w 266"/>
              <a:gd name="T81" fmla="*/ 445 h 458"/>
              <a:gd name="T82" fmla="*/ 0 w 266"/>
              <a:gd name="T83" fmla="*/ 446 h 458"/>
              <a:gd name="T84" fmla="*/ 0 w 266"/>
              <a:gd name="T85" fmla="*/ 446 h 458"/>
              <a:gd name="T86" fmla="*/ 0 w 266"/>
              <a:gd name="T87" fmla="*/ 447 h 458"/>
              <a:gd name="T88" fmla="*/ 1 w 266"/>
              <a:gd name="T89" fmla="*/ 458 h 458"/>
              <a:gd name="T90" fmla="*/ 266 w 266"/>
              <a:gd name="T91" fmla="*/ 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6" h="458">
                <a:moveTo>
                  <a:pt x="266" y="0"/>
                </a:moveTo>
                <a:cubicBezTo>
                  <a:pt x="123" y="7"/>
                  <a:pt x="8" y="192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7"/>
                  <a:pt x="1" y="429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5"/>
                  <a:pt x="1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7"/>
                  <a:pt x="0" y="447"/>
                  <a:pt x="0" y="447"/>
                </a:cubicBezTo>
                <a:cubicBezTo>
                  <a:pt x="0" y="447"/>
                  <a:pt x="0" y="447"/>
                  <a:pt x="0" y="447"/>
                </a:cubicBezTo>
                <a:cubicBezTo>
                  <a:pt x="0" y="451"/>
                  <a:pt x="1" y="454"/>
                  <a:pt x="1" y="458"/>
                </a:cubicBezTo>
                <a:cubicBezTo>
                  <a:pt x="266" y="458"/>
                  <a:pt x="266" y="458"/>
                  <a:pt x="266" y="458"/>
                </a:cubicBezTo>
                <a:cubicBezTo>
                  <a:pt x="266" y="0"/>
                  <a:pt x="266" y="0"/>
                  <a:pt x="266" y="0"/>
                </a:cubicBezTo>
              </a:path>
            </a:pathLst>
          </a:custGeom>
          <a:solidFill>
            <a:srgbClr val="EBE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Freeform 35">
            <a:extLst>
              <a:ext uri="{FF2B5EF4-FFF2-40B4-BE49-F238E27FC236}">
                <a16:creationId xmlns:a16="http://schemas.microsoft.com/office/drawing/2014/main" id="{29406661-7966-D97F-8C02-E3D44252716E}"/>
              </a:ext>
            </a:extLst>
          </p:cNvPr>
          <p:cNvSpPr>
            <a:spLocks/>
          </p:cNvSpPr>
          <p:nvPr/>
        </p:nvSpPr>
        <p:spPr bwMode="auto">
          <a:xfrm>
            <a:off x="10750888" y="5412845"/>
            <a:ext cx="1390780" cy="1191314"/>
          </a:xfrm>
          <a:custGeom>
            <a:avLst/>
            <a:gdLst>
              <a:gd name="T0" fmla="*/ 317 w 317"/>
              <a:gd name="T1" fmla="*/ 265 h 265"/>
              <a:gd name="T2" fmla="*/ 317 w 317"/>
              <a:gd name="T3" fmla="*/ 259 h 265"/>
              <a:gd name="T4" fmla="*/ 159 w 317"/>
              <a:gd name="T5" fmla="*/ 0 h 265"/>
              <a:gd name="T6" fmla="*/ 0 w 317"/>
              <a:gd name="T7" fmla="*/ 259 h 265"/>
              <a:gd name="T8" fmla="*/ 1 w 317"/>
              <a:gd name="T9" fmla="*/ 265 h 265"/>
              <a:gd name="T10" fmla="*/ 317 w 317"/>
              <a:gd name="T11" fmla="*/ 265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7" h="265">
                <a:moveTo>
                  <a:pt x="317" y="265"/>
                </a:moveTo>
                <a:cubicBezTo>
                  <a:pt x="317" y="263"/>
                  <a:pt x="317" y="261"/>
                  <a:pt x="317" y="259"/>
                </a:cubicBezTo>
                <a:cubicBezTo>
                  <a:pt x="317" y="116"/>
                  <a:pt x="247" y="0"/>
                  <a:pt x="159" y="0"/>
                </a:cubicBezTo>
                <a:cubicBezTo>
                  <a:pt x="71" y="0"/>
                  <a:pt x="0" y="116"/>
                  <a:pt x="0" y="259"/>
                </a:cubicBezTo>
                <a:cubicBezTo>
                  <a:pt x="0" y="261"/>
                  <a:pt x="1" y="263"/>
                  <a:pt x="1" y="265"/>
                </a:cubicBezTo>
                <a:cubicBezTo>
                  <a:pt x="317" y="265"/>
                  <a:pt x="317" y="265"/>
                  <a:pt x="317" y="265"/>
                </a:cubicBezTo>
              </a:path>
            </a:pathLst>
          </a:custGeom>
          <a:solidFill>
            <a:srgbClr val="E6E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Freeform 37">
            <a:extLst>
              <a:ext uri="{FF2B5EF4-FFF2-40B4-BE49-F238E27FC236}">
                <a16:creationId xmlns:a16="http://schemas.microsoft.com/office/drawing/2014/main" id="{2DD3ED5E-467F-CD34-E11A-0333B442AF2B}"/>
              </a:ext>
            </a:extLst>
          </p:cNvPr>
          <p:cNvSpPr>
            <a:spLocks/>
          </p:cNvSpPr>
          <p:nvPr/>
        </p:nvSpPr>
        <p:spPr bwMode="auto">
          <a:xfrm>
            <a:off x="10750888" y="5412845"/>
            <a:ext cx="675893" cy="1191314"/>
          </a:xfrm>
          <a:custGeom>
            <a:avLst/>
            <a:gdLst>
              <a:gd name="T0" fmla="*/ 1 w 154"/>
              <a:gd name="T1" fmla="*/ 241 h 265"/>
              <a:gd name="T2" fmla="*/ 1 w 154"/>
              <a:gd name="T3" fmla="*/ 242 h 265"/>
              <a:gd name="T4" fmla="*/ 1 w 154"/>
              <a:gd name="T5" fmla="*/ 242 h 265"/>
              <a:gd name="T6" fmla="*/ 1 w 154"/>
              <a:gd name="T7" fmla="*/ 243 h 265"/>
              <a:gd name="T8" fmla="*/ 1 w 154"/>
              <a:gd name="T9" fmla="*/ 243 h 265"/>
              <a:gd name="T10" fmla="*/ 1 w 154"/>
              <a:gd name="T11" fmla="*/ 243 h 265"/>
              <a:gd name="T12" fmla="*/ 1 w 154"/>
              <a:gd name="T13" fmla="*/ 244 h 265"/>
              <a:gd name="T14" fmla="*/ 1 w 154"/>
              <a:gd name="T15" fmla="*/ 244 h 265"/>
              <a:gd name="T16" fmla="*/ 1 w 154"/>
              <a:gd name="T17" fmla="*/ 245 h 265"/>
              <a:gd name="T18" fmla="*/ 1 w 154"/>
              <a:gd name="T19" fmla="*/ 245 h 265"/>
              <a:gd name="T20" fmla="*/ 1 w 154"/>
              <a:gd name="T21" fmla="*/ 245 h 265"/>
              <a:gd name="T22" fmla="*/ 1 w 154"/>
              <a:gd name="T23" fmla="*/ 246 h 265"/>
              <a:gd name="T24" fmla="*/ 1 w 154"/>
              <a:gd name="T25" fmla="*/ 246 h 265"/>
              <a:gd name="T26" fmla="*/ 1 w 154"/>
              <a:gd name="T27" fmla="*/ 247 h 265"/>
              <a:gd name="T28" fmla="*/ 1 w 154"/>
              <a:gd name="T29" fmla="*/ 247 h 265"/>
              <a:gd name="T30" fmla="*/ 1 w 154"/>
              <a:gd name="T31" fmla="*/ 247 h 265"/>
              <a:gd name="T32" fmla="*/ 1 w 154"/>
              <a:gd name="T33" fmla="*/ 248 h 265"/>
              <a:gd name="T34" fmla="*/ 1 w 154"/>
              <a:gd name="T35" fmla="*/ 248 h 265"/>
              <a:gd name="T36" fmla="*/ 1 w 154"/>
              <a:gd name="T37" fmla="*/ 249 h 265"/>
              <a:gd name="T38" fmla="*/ 1 w 154"/>
              <a:gd name="T39" fmla="*/ 249 h 265"/>
              <a:gd name="T40" fmla="*/ 1 w 154"/>
              <a:gd name="T41" fmla="*/ 249 h 265"/>
              <a:gd name="T42" fmla="*/ 1 w 154"/>
              <a:gd name="T43" fmla="*/ 250 h 265"/>
              <a:gd name="T44" fmla="*/ 1 w 154"/>
              <a:gd name="T45" fmla="*/ 250 h 265"/>
              <a:gd name="T46" fmla="*/ 1 w 154"/>
              <a:gd name="T47" fmla="*/ 251 h 265"/>
              <a:gd name="T48" fmla="*/ 1 w 154"/>
              <a:gd name="T49" fmla="*/ 251 h 265"/>
              <a:gd name="T50" fmla="*/ 1 w 154"/>
              <a:gd name="T51" fmla="*/ 251 h 265"/>
              <a:gd name="T52" fmla="*/ 1 w 154"/>
              <a:gd name="T53" fmla="*/ 252 h 265"/>
              <a:gd name="T54" fmla="*/ 1 w 154"/>
              <a:gd name="T55" fmla="*/ 252 h 265"/>
              <a:gd name="T56" fmla="*/ 1 w 154"/>
              <a:gd name="T57" fmla="*/ 253 h 265"/>
              <a:gd name="T58" fmla="*/ 1 w 154"/>
              <a:gd name="T59" fmla="*/ 253 h 265"/>
              <a:gd name="T60" fmla="*/ 1 w 154"/>
              <a:gd name="T61" fmla="*/ 254 h 265"/>
              <a:gd name="T62" fmla="*/ 1 w 154"/>
              <a:gd name="T63" fmla="*/ 254 h 265"/>
              <a:gd name="T64" fmla="*/ 1 w 154"/>
              <a:gd name="T65" fmla="*/ 254 h 265"/>
              <a:gd name="T66" fmla="*/ 1 w 154"/>
              <a:gd name="T67" fmla="*/ 255 h 265"/>
              <a:gd name="T68" fmla="*/ 1 w 154"/>
              <a:gd name="T69" fmla="*/ 255 h 265"/>
              <a:gd name="T70" fmla="*/ 1 w 154"/>
              <a:gd name="T71" fmla="*/ 256 h 265"/>
              <a:gd name="T72" fmla="*/ 1 w 154"/>
              <a:gd name="T73" fmla="*/ 256 h 265"/>
              <a:gd name="T74" fmla="*/ 1 w 154"/>
              <a:gd name="T75" fmla="*/ 256 h 265"/>
              <a:gd name="T76" fmla="*/ 0 w 154"/>
              <a:gd name="T77" fmla="*/ 257 h 265"/>
              <a:gd name="T78" fmla="*/ 0 w 154"/>
              <a:gd name="T79" fmla="*/ 257 h 265"/>
              <a:gd name="T80" fmla="*/ 0 w 154"/>
              <a:gd name="T81" fmla="*/ 258 h 265"/>
              <a:gd name="T82" fmla="*/ 0 w 154"/>
              <a:gd name="T83" fmla="*/ 259 h 265"/>
              <a:gd name="T84" fmla="*/ 1 w 154"/>
              <a:gd name="T85" fmla="*/ 265 h 265"/>
              <a:gd name="T86" fmla="*/ 154 w 154"/>
              <a:gd name="T87" fmla="*/ 0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54" h="265">
                <a:moveTo>
                  <a:pt x="154" y="0"/>
                </a:moveTo>
                <a:cubicBezTo>
                  <a:pt x="72" y="4"/>
                  <a:pt x="6" y="109"/>
                  <a:pt x="1" y="241"/>
                </a:cubicBezTo>
                <a:cubicBezTo>
                  <a:pt x="1" y="241"/>
                  <a:pt x="1" y="241"/>
                  <a:pt x="1" y="241"/>
                </a:cubicBezTo>
                <a:cubicBezTo>
                  <a:pt x="1" y="242"/>
                  <a:pt x="1" y="242"/>
                  <a:pt x="1" y="242"/>
                </a:cubicBezTo>
                <a:cubicBezTo>
                  <a:pt x="1" y="242"/>
                  <a:pt x="1" y="242"/>
                  <a:pt x="1" y="242"/>
                </a:cubicBezTo>
                <a:cubicBezTo>
                  <a:pt x="1" y="242"/>
                  <a:pt x="1" y="242"/>
                  <a:pt x="1" y="242"/>
                </a:cubicBezTo>
                <a:cubicBezTo>
                  <a:pt x="1" y="242"/>
                  <a:pt x="1" y="242"/>
                  <a:pt x="1" y="242"/>
                </a:cubicBezTo>
                <a:cubicBezTo>
                  <a:pt x="1" y="242"/>
                  <a:pt x="1" y="242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4"/>
                  <a:pt x="1" y="244"/>
                  <a:pt x="1" y="244"/>
                </a:cubicBezTo>
                <a:cubicBezTo>
                  <a:pt x="1" y="244"/>
                  <a:pt x="1" y="244"/>
                  <a:pt x="1" y="244"/>
                </a:cubicBezTo>
                <a:cubicBezTo>
                  <a:pt x="1" y="244"/>
                  <a:pt x="1" y="244"/>
                  <a:pt x="1" y="244"/>
                </a:cubicBezTo>
                <a:cubicBezTo>
                  <a:pt x="1" y="244"/>
                  <a:pt x="1" y="244"/>
                  <a:pt x="1" y="244"/>
                </a:cubicBezTo>
                <a:cubicBezTo>
                  <a:pt x="1" y="244"/>
                  <a:pt x="1" y="244"/>
                  <a:pt x="1" y="245"/>
                </a:cubicBezTo>
                <a:cubicBezTo>
                  <a:pt x="1" y="245"/>
                  <a:pt x="1" y="245"/>
                  <a:pt x="1" y="245"/>
                </a:cubicBezTo>
                <a:cubicBezTo>
                  <a:pt x="1" y="245"/>
                  <a:pt x="1" y="245"/>
                  <a:pt x="1" y="245"/>
                </a:cubicBezTo>
                <a:cubicBezTo>
                  <a:pt x="1" y="245"/>
                  <a:pt x="1" y="245"/>
                  <a:pt x="1" y="245"/>
                </a:cubicBezTo>
                <a:cubicBezTo>
                  <a:pt x="1" y="245"/>
                  <a:pt x="1" y="245"/>
                  <a:pt x="1" y="245"/>
                </a:cubicBezTo>
                <a:cubicBezTo>
                  <a:pt x="1" y="245"/>
                  <a:pt x="1" y="245"/>
                  <a:pt x="1" y="246"/>
                </a:cubicBezTo>
                <a:cubicBezTo>
                  <a:pt x="1" y="246"/>
                  <a:pt x="1" y="246"/>
                  <a:pt x="1" y="246"/>
                </a:cubicBezTo>
                <a:cubicBezTo>
                  <a:pt x="1" y="246"/>
                  <a:pt x="1" y="246"/>
                  <a:pt x="1" y="246"/>
                </a:cubicBezTo>
                <a:cubicBezTo>
                  <a:pt x="1" y="246"/>
                  <a:pt x="1" y="246"/>
                  <a:pt x="1" y="246"/>
                </a:cubicBezTo>
                <a:cubicBezTo>
                  <a:pt x="1" y="246"/>
                  <a:pt x="1" y="246"/>
                  <a:pt x="1" y="246"/>
                </a:cubicBezTo>
                <a:cubicBezTo>
                  <a:pt x="1" y="246"/>
                  <a:pt x="1" y="247"/>
                  <a:pt x="1" y="247"/>
                </a:cubicBezTo>
                <a:cubicBezTo>
                  <a:pt x="1" y="247"/>
                  <a:pt x="1" y="247"/>
                  <a:pt x="1" y="247"/>
                </a:cubicBezTo>
                <a:cubicBezTo>
                  <a:pt x="1" y="247"/>
                  <a:pt x="1" y="247"/>
                  <a:pt x="1" y="247"/>
                </a:cubicBezTo>
                <a:cubicBezTo>
                  <a:pt x="1" y="247"/>
                  <a:pt x="1" y="247"/>
                  <a:pt x="1" y="247"/>
                </a:cubicBezTo>
                <a:cubicBezTo>
                  <a:pt x="1" y="247"/>
                  <a:pt x="1" y="247"/>
                  <a:pt x="1" y="247"/>
                </a:cubicBezTo>
                <a:cubicBezTo>
                  <a:pt x="1" y="247"/>
                  <a:pt x="1" y="248"/>
                  <a:pt x="1" y="248"/>
                </a:cubicBezTo>
                <a:cubicBezTo>
                  <a:pt x="1" y="248"/>
                  <a:pt x="1" y="248"/>
                  <a:pt x="1" y="248"/>
                </a:cubicBezTo>
                <a:cubicBezTo>
                  <a:pt x="1" y="248"/>
                  <a:pt x="1" y="248"/>
                  <a:pt x="1" y="248"/>
                </a:cubicBezTo>
                <a:cubicBezTo>
                  <a:pt x="1" y="248"/>
                  <a:pt x="1" y="248"/>
                  <a:pt x="1" y="248"/>
                </a:cubicBezTo>
                <a:cubicBezTo>
                  <a:pt x="1" y="248"/>
                  <a:pt x="1" y="248"/>
                  <a:pt x="1" y="248"/>
                </a:cubicBezTo>
                <a:cubicBezTo>
                  <a:pt x="1" y="248"/>
                  <a:pt x="1" y="249"/>
                  <a:pt x="1" y="249"/>
                </a:cubicBezTo>
                <a:cubicBezTo>
                  <a:pt x="1" y="249"/>
                  <a:pt x="1" y="249"/>
                  <a:pt x="1" y="249"/>
                </a:cubicBezTo>
                <a:cubicBezTo>
                  <a:pt x="1" y="249"/>
                  <a:pt x="1" y="249"/>
                  <a:pt x="1" y="249"/>
                </a:cubicBezTo>
                <a:cubicBezTo>
                  <a:pt x="1" y="249"/>
                  <a:pt x="1" y="249"/>
                  <a:pt x="1" y="249"/>
                </a:cubicBezTo>
                <a:cubicBezTo>
                  <a:pt x="1" y="249"/>
                  <a:pt x="1" y="249"/>
                  <a:pt x="1" y="249"/>
                </a:cubicBezTo>
                <a:cubicBezTo>
                  <a:pt x="1" y="249"/>
                  <a:pt x="1" y="250"/>
                  <a:pt x="1" y="250"/>
                </a:cubicBezTo>
                <a:cubicBezTo>
                  <a:pt x="1" y="250"/>
                  <a:pt x="1" y="250"/>
                  <a:pt x="1" y="250"/>
                </a:cubicBezTo>
                <a:cubicBezTo>
                  <a:pt x="1" y="250"/>
                  <a:pt x="1" y="250"/>
                  <a:pt x="1" y="250"/>
                </a:cubicBezTo>
                <a:cubicBezTo>
                  <a:pt x="1" y="250"/>
                  <a:pt x="1" y="250"/>
                  <a:pt x="1" y="250"/>
                </a:cubicBezTo>
                <a:cubicBezTo>
                  <a:pt x="1" y="250"/>
                  <a:pt x="1" y="250"/>
                  <a:pt x="1" y="250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2"/>
                  <a:pt x="1" y="252"/>
                  <a:pt x="1" y="252"/>
                </a:cubicBezTo>
                <a:cubicBezTo>
                  <a:pt x="1" y="252"/>
                  <a:pt x="1" y="252"/>
                  <a:pt x="1" y="252"/>
                </a:cubicBezTo>
                <a:cubicBezTo>
                  <a:pt x="1" y="252"/>
                  <a:pt x="1" y="252"/>
                  <a:pt x="1" y="252"/>
                </a:cubicBezTo>
                <a:cubicBezTo>
                  <a:pt x="1" y="252"/>
                  <a:pt x="1" y="252"/>
                  <a:pt x="1" y="252"/>
                </a:cubicBezTo>
                <a:cubicBezTo>
                  <a:pt x="1" y="252"/>
                  <a:pt x="1" y="252"/>
                  <a:pt x="1" y="253"/>
                </a:cubicBezTo>
                <a:cubicBezTo>
                  <a:pt x="1" y="253"/>
                  <a:pt x="1" y="253"/>
                  <a:pt x="1" y="253"/>
                </a:cubicBezTo>
                <a:cubicBezTo>
                  <a:pt x="1" y="253"/>
                  <a:pt x="1" y="253"/>
                  <a:pt x="1" y="253"/>
                </a:cubicBezTo>
                <a:cubicBezTo>
                  <a:pt x="1" y="253"/>
                  <a:pt x="1" y="253"/>
                  <a:pt x="1" y="253"/>
                </a:cubicBezTo>
                <a:cubicBezTo>
                  <a:pt x="1" y="253"/>
                  <a:pt x="1" y="253"/>
                  <a:pt x="1" y="253"/>
                </a:cubicBezTo>
                <a:cubicBezTo>
                  <a:pt x="1" y="253"/>
                  <a:pt x="1" y="253"/>
                  <a:pt x="1" y="254"/>
                </a:cubicBezTo>
                <a:cubicBezTo>
                  <a:pt x="1" y="254"/>
                  <a:pt x="1" y="254"/>
                  <a:pt x="1" y="254"/>
                </a:cubicBezTo>
                <a:cubicBezTo>
                  <a:pt x="1" y="254"/>
                  <a:pt x="1" y="254"/>
                  <a:pt x="1" y="254"/>
                </a:cubicBezTo>
                <a:cubicBezTo>
                  <a:pt x="1" y="254"/>
                  <a:pt x="1" y="254"/>
                  <a:pt x="1" y="254"/>
                </a:cubicBezTo>
                <a:cubicBezTo>
                  <a:pt x="1" y="254"/>
                  <a:pt x="1" y="254"/>
                  <a:pt x="1" y="254"/>
                </a:cubicBezTo>
                <a:cubicBezTo>
                  <a:pt x="1" y="254"/>
                  <a:pt x="1" y="255"/>
                  <a:pt x="1" y="255"/>
                </a:cubicBezTo>
                <a:cubicBezTo>
                  <a:pt x="1" y="255"/>
                  <a:pt x="1" y="255"/>
                  <a:pt x="1" y="255"/>
                </a:cubicBezTo>
                <a:cubicBezTo>
                  <a:pt x="1" y="255"/>
                  <a:pt x="1" y="255"/>
                  <a:pt x="1" y="255"/>
                </a:cubicBezTo>
                <a:cubicBezTo>
                  <a:pt x="1" y="255"/>
                  <a:pt x="1" y="255"/>
                  <a:pt x="1" y="255"/>
                </a:cubicBezTo>
                <a:cubicBezTo>
                  <a:pt x="1" y="255"/>
                  <a:pt x="1" y="255"/>
                  <a:pt x="1" y="255"/>
                </a:cubicBezTo>
                <a:cubicBezTo>
                  <a:pt x="1" y="255"/>
                  <a:pt x="1" y="256"/>
                  <a:pt x="1" y="256"/>
                </a:cubicBezTo>
                <a:cubicBezTo>
                  <a:pt x="1" y="256"/>
                  <a:pt x="1" y="256"/>
                  <a:pt x="1" y="256"/>
                </a:cubicBezTo>
                <a:cubicBezTo>
                  <a:pt x="1" y="256"/>
                  <a:pt x="1" y="256"/>
                  <a:pt x="1" y="256"/>
                </a:cubicBezTo>
                <a:cubicBezTo>
                  <a:pt x="1" y="256"/>
                  <a:pt x="1" y="256"/>
                  <a:pt x="1" y="256"/>
                </a:cubicBezTo>
                <a:cubicBezTo>
                  <a:pt x="1" y="256"/>
                  <a:pt x="1" y="256"/>
                  <a:pt x="1" y="256"/>
                </a:cubicBezTo>
                <a:cubicBezTo>
                  <a:pt x="1" y="257"/>
                  <a:pt x="1" y="257"/>
                  <a:pt x="1" y="257"/>
                </a:cubicBezTo>
                <a:cubicBezTo>
                  <a:pt x="1" y="257"/>
                  <a:pt x="0" y="257"/>
                  <a:pt x="0" y="257"/>
                </a:cubicBezTo>
                <a:cubicBezTo>
                  <a:pt x="0" y="257"/>
                  <a:pt x="0" y="257"/>
                  <a:pt x="0" y="257"/>
                </a:cubicBezTo>
                <a:cubicBezTo>
                  <a:pt x="0" y="257"/>
                  <a:pt x="0" y="257"/>
                  <a:pt x="0" y="257"/>
                </a:cubicBezTo>
                <a:cubicBezTo>
                  <a:pt x="0" y="257"/>
                  <a:pt x="0" y="257"/>
                  <a:pt x="0" y="257"/>
                </a:cubicBezTo>
                <a:cubicBezTo>
                  <a:pt x="0" y="258"/>
                  <a:pt x="0" y="258"/>
                  <a:pt x="0" y="258"/>
                </a:cubicBezTo>
                <a:cubicBezTo>
                  <a:pt x="0" y="258"/>
                  <a:pt x="0" y="258"/>
                  <a:pt x="0" y="258"/>
                </a:cubicBezTo>
                <a:cubicBezTo>
                  <a:pt x="0" y="258"/>
                  <a:pt x="0" y="258"/>
                  <a:pt x="0" y="259"/>
                </a:cubicBezTo>
                <a:cubicBezTo>
                  <a:pt x="0" y="259"/>
                  <a:pt x="0" y="259"/>
                  <a:pt x="0" y="259"/>
                </a:cubicBezTo>
                <a:cubicBezTo>
                  <a:pt x="0" y="261"/>
                  <a:pt x="1" y="263"/>
                  <a:pt x="1" y="265"/>
                </a:cubicBezTo>
                <a:cubicBezTo>
                  <a:pt x="154" y="265"/>
                  <a:pt x="154" y="265"/>
                  <a:pt x="154" y="265"/>
                </a:cubicBezTo>
                <a:cubicBezTo>
                  <a:pt x="154" y="0"/>
                  <a:pt x="154" y="0"/>
                  <a:pt x="154" y="0"/>
                </a:cubicBezTo>
              </a:path>
            </a:pathLst>
          </a:custGeom>
          <a:solidFill>
            <a:srgbClr val="EBE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Freeform 45">
            <a:extLst>
              <a:ext uri="{FF2B5EF4-FFF2-40B4-BE49-F238E27FC236}">
                <a16:creationId xmlns:a16="http://schemas.microsoft.com/office/drawing/2014/main" id="{86FA96CA-2D70-B042-DDBD-7DB2FCCED664}"/>
              </a:ext>
            </a:extLst>
          </p:cNvPr>
          <p:cNvSpPr>
            <a:spLocks/>
          </p:cNvSpPr>
          <p:nvPr/>
        </p:nvSpPr>
        <p:spPr bwMode="auto">
          <a:xfrm>
            <a:off x="3883101" y="5709222"/>
            <a:ext cx="997592" cy="494163"/>
          </a:xfrm>
          <a:custGeom>
            <a:avLst/>
            <a:gdLst>
              <a:gd name="T0" fmla="*/ 226 w 227"/>
              <a:gd name="T1" fmla="*/ 110 h 110"/>
              <a:gd name="T2" fmla="*/ 227 w 227"/>
              <a:gd name="T3" fmla="*/ 97 h 110"/>
              <a:gd name="T4" fmla="*/ 170 w 227"/>
              <a:gd name="T5" fmla="*/ 40 h 110"/>
              <a:gd name="T6" fmla="*/ 165 w 227"/>
              <a:gd name="T7" fmla="*/ 40 h 110"/>
              <a:gd name="T8" fmla="*/ 115 w 227"/>
              <a:gd name="T9" fmla="*/ 0 h 110"/>
              <a:gd name="T10" fmla="*/ 63 w 227"/>
              <a:gd name="T11" fmla="*/ 51 h 110"/>
              <a:gd name="T12" fmla="*/ 49 w 227"/>
              <a:gd name="T13" fmla="*/ 49 h 110"/>
              <a:gd name="T14" fmla="*/ 0 w 227"/>
              <a:gd name="T15" fmla="*/ 99 h 110"/>
              <a:gd name="T16" fmla="*/ 1 w 227"/>
              <a:gd name="T17" fmla="*/ 110 h 110"/>
              <a:gd name="T18" fmla="*/ 226 w 227"/>
              <a:gd name="T19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7" h="110">
                <a:moveTo>
                  <a:pt x="226" y="110"/>
                </a:moveTo>
                <a:cubicBezTo>
                  <a:pt x="227" y="106"/>
                  <a:pt x="227" y="102"/>
                  <a:pt x="227" y="97"/>
                </a:cubicBezTo>
                <a:cubicBezTo>
                  <a:pt x="227" y="66"/>
                  <a:pt x="201" y="39"/>
                  <a:pt x="170" y="40"/>
                </a:cubicBezTo>
                <a:cubicBezTo>
                  <a:pt x="168" y="40"/>
                  <a:pt x="166" y="40"/>
                  <a:pt x="165" y="40"/>
                </a:cubicBezTo>
                <a:cubicBezTo>
                  <a:pt x="159" y="17"/>
                  <a:pt x="139" y="0"/>
                  <a:pt x="115" y="0"/>
                </a:cubicBezTo>
                <a:cubicBezTo>
                  <a:pt x="87" y="0"/>
                  <a:pt x="64" y="24"/>
                  <a:pt x="63" y="51"/>
                </a:cubicBezTo>
                <a:cubicBezTo>
                  <a:pt x="59" y="50"/>
                  <a:pt x="54" y="49"/>
                  <a:pt x="49" y="49"/>
                </a:cubicBezTo>
                <a:cubicBezTo>
                  <a:pt x="23" y="49"/>
                  <a:pt x="0" y="72"/>
                  <a:pt x="0" y="99"/>
                </a:cubicBezTo>
                <a:cubicBezTo>
                  <a:pt x="0" y="102"/>
                  <a:pt x="1" y="106"/>
                  <a:pt x="1" y="110"/>
                </a:cubicBezTo>
                <a:cubicBezTo>
                  <a:pt x="226" y="110"/>
                  <a:pt x="226" y="110"/>
                  <a:pt x="226" y="110"/>
                </a:cubicBezTo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Freeform 46">
            <a:extLst>
              <a:ext uri="{FF2B5EF4-FFF2-40B4-BE49-F238E27FC236}">
                <a16:creationId xmlns:a16="http://schemas.microsoft.com/office/drawing/2014/main" id="{AE4E2CA2-CCB8-4904-53BB-B3F6C0B7C1AF}"/>
              </a:ext>
            </a:extLst>
          </p:cNvPr>
          <p:cNvSpPr>
            <a:spLocks/>
          </p:cNvSpPr>
          <p:nvPr/>
        </p:nvSpPr>
        <p:spPr bwMode="auto">
          <a:xfrm>
            <a:off x="3975711" y="6018698"/>
            <a:ext cx="139728" cy="113142"/>
          </a:xfrm>
          <a:custGeom>
            <a:avLst/>
            <a:gdLst>
              <a:gd name="T0" fmla="*/ 16 w 32"/>
              <a:gd name="T1" fmla="*/ 0 h 25"/>
              <a:gd name="T2" fmla="*/ 16 w 32"/>
              <a:gd name="T3" fmla="*/ 25 h 25"/>
              <a:gd name="T4" fmla="*/ 16 w 32"/>
              <a:gd name="T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" h="25">
                <a:moveTo>
                  <a:pt x="16" y="0"/>
                </a:moveTo>
                <a:cubicBezTo>
                  <a:pt x="0" y="0"/>
                  <a:pt x="0" y="25"/>
                  <a:pt x="16" y="25"/>
                </a:cubicBezTo>
                <a:cubicBezTo>
                  <a:pt x="32" y="25"/>
                  <a:pt x="32" y="0"/>
                  <a:pt x="16" y="0"/>
                </a:cubicBezTo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Freeform 47">
            <a:extLst>
              <a:ext uri="{FF2B5EF4-FFF2-40B4-BE49-F238E27FC236}">
                <a16:creationId xmlns:a16="http://schemas.microsoft.com/office/drawing/2014/main" id="{52FD151D-1657-83E6-3CD6-EF3DBFE614F5}"/>
              </a:ext>
            </a:extLst>
          </p:cNvPr>
          <p:cNvSpPr>
            <a:spLocks/>
          </p:cNvSpPr>
          <p:nvPr/>
        </p:nvSpPr>
        <p:spPr bwMode="auto">
          <a:xfrm>
            <a:off x="4216173" y="6402266"/>
            <a:ext cx="123480" cy="139763"/>
          </a:xfrm>
          <a:custGeom>
            <a:avLst/>
            <a:gdLst>
              <a:gd name="T0" fmla="*/ 25 w 28"/>
              <a:gd name="T1" fmla="*/ 7 h 31"/>
              <a:gd name="T2" fmla="*/ 11 w 28"/>
              <a:gd name="T3" fmla="*/ 2 h 31"/>
              <a:gd name="T4" fmla="*/ 5 w 28"/>
              <a:gd name="T5" fmla="*/ 5 h 31"/>
              <a:gd name="T6" fmla="*/ 1 w 28"/>
              <a:gd name="T7" fmla="*/ 18 h 31"/>
              <a:gd name="T8" fmla="*/ 23 w 28"/>
              <a:gd name="T9" fmla="*/ 24 h 31"/>
              <a:gd name="T10" fmla="*/ 25 w 28"/>
              <a:gd name="T11" fmla="*/ 7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31">
                <a:moveTo>
                  <a:pt x="25" y="7"/>
                </a:moveTo>
                <a:cubicBezTo>
                  <a:pt x="23" y="1"/>
                  <a:pt x="16" y="0"/>
                  <a:pt x="11" y="2"/>
                </a:cubicBezTo>
                <a:cubicBezTo>
                  <a:pt x="8" y="2"/>
                  <a:pt x="6" y="3"/>
                  <a:pt x="5" y="5"/>
                </a:cubicBezTo>
                <a:cubicBezTo>
                  <a:pt x="1" y="9"/>
                  <a:pt x="0" y="13"/>
                  <a:pt x="1" y="18"/>
                </a:cubicBezTo>
                <a:cubicBezTo>
                  <a:pt x="4" y="27"/>
                  <a:pt x="16" y="31"/>
                  <a:pt x="23" y="24"/>
                </a:cubicBezTo>
                <a:cubicBezTo>
                  <a:pt x="28" y="19"/>
                  <a:pt x="28" y="13"/>
                  <a:pt x="25" y="7"/>
                </a:cubicBezTo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Freeform 48">
            <a:extLst>
              <a:ext uri="{FF2B5EF4-FFF2-40B4-BE49-F238E27FC236}">
                <a16:creationId xmlns:a16="http://schemas.microsoft.com/office/drawing/2014/main" id="{0316D24E-A74B-A8D3-6FE6-272C4AC708CC}"/>
              </a:ext>
            </a:extLst>
          </p:cNvPr>
          <p:cNvSpPr>
            <a:spLocks/>
          </p:cNvSpPr>
          <p:nvPr/>
        </p:nvSpPr>
        <p:spPr bwMode="auto">
          <a:xfrm>
            <a:off x="4238920" y="6240873"/>
            <a:ext cx="157601" cy="124789"/>
          </a:xfrm>
          <a:custGeom>
            <a:avLst/>
            <a:gdLst>
              <a:gd name="T0" fmla="*/ 20 w 36"/>
              <a:gd name="T1" fmla="*/ 0 h 28"/>
              <a:gd name="T2" fmla="*/ 20 w 36"/>
              <a:gd name="T3" fmla="*/ 28 h 28"/>
              <a:gd name="T4" fmla="*/ 20 w 36"/>
              <a:gd name="T5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28">
                <a:moveTo>
                  <a:pt x="20" y="0"/>
                </a:moveTo>
                <a:cubicBezTo>
                  <a:pt x="0" y="0"/>
                  <a:pt x="0" y="28"/>
                  <a:pt x="20" y="28"/>
                </a:cubicBezTo>
                <a:cubicBezTo>
                  <a:pt x="36" y="28"/>
                  <a:pt x="36" y="0"/>
                  <a:pt x="20" y="0"/>
                </a:cubicBezTo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Freeform 49">
            <a:extLst>
              <a:ext uri="{FF2B5EF4-FFF2-40B4-BE49-F238E27FC236}">
                <a16:creationId xmlns:a16="http://schemas.microsoft.com/office/drawing/2014/main" id="{4A699CCF-976F-5C8D-CAFB-9D1CA05AFBC4}"/>
              </a:ext>
            </a:extLst>
          </p:cNvPr>
          <p:cNvSpPr>
            <a:spLocks/>
          </p:cNvSpPr>
          <p:nvPr/>
        </p:nvSpPr>
        <p:spPr bwMode="auto">
          <a:xfrm>
            <a:off x="4453386" y="6375644"/>
            <a:ext cx="118607" cy="134772"/>
          </a:xfrm>
          <a:custGeom>
            <a:avLst/>
            <a:gdLst>
              <a:gd name="T0" fmla="*/ 24 w 27"/>
              <a:gd name="T1" fmla="*/ 6 h 30"/>
              <a:gd name="T2" fmla="*/ 20 w 27"/>
              <a:gd name="T3" fmla="*/ 3 h 30"/>
              <a:gd name="T4" fmla="*/ 7 w 27"/>
              <a:gd name="T5" fmla="*/ 3 h 30"/>
              <a:gd name="T6" fmla="*/ 2 w 27"/>
              <a:gd name="T7" fmla="*/ 8 h 30"/>
              <a:gd name="T8" fmla="*/ 0 w 27"/>
              <a:gd name="T9" fmla="*/ 15 h 30"/>
              <a:gd name="T10" fmla="*/ 10 w 27"/>
              <a:gd name="T11" fmla="*/ 28 h 30"/>
              <a:gd name="T12" fmla="*/ 26 w 27"/>
              <a:gd name="T13" fmla="*/ 22 h 30"/>
              <a:gd name="T14" fmla="*/ 27 w 27"/>
              <a:gd name="T15" fmla="*/ 15 h 30"/>
              <a:gd name="T16" fmla="*/ 24 w 27"/>
              <a:gd name="T17" fmla="*/ 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" h="30">
                <a:moveTo>
                  <a:pt x="24" y="6"/>
                </a:moveTo>
                <a:cubicBezTo>
                  <a:pt x="23" y="5"/>
                  <a:pt x="22" y="3"/>
                  <a:pt x="20" y="3"/>
                </a:cubicBezTo>
                <a:cubicBezTo>
                  <a:pt x="16" y="0"/>
                  <a:pt x="11" y="0"/>
                  <a:pt x="7" y="3"/>
                </a:cubicBezTo>
                <a:cubicBezTo>
                  <a:pt x="4" y="4"/>
                  <a:pt x="3" y="6"/>
                  <a:pt x="2" y="8"/>
                </a:cubicBezTo>
                <a:cubicBezTo>
                  <a:pt x="0" y="10"/>
                  <a:pt x="0" y="12"/>
                  <a:pt x="0" y="15"/>
                </a:cubicBezTo>
                <a:cubicBezTo>
                  <a:pt x="0" y="21"/>
                  <a:pt x="4" y="27"/>
                  <a:pt x="10" y="28"/>
                </a:cubicBezTo>
                <a:cubicBezTo>
                  <a:pt x="16" y="30"/>
                  <a:pt x="22" y="27"/>
                  <a:pt x="26" y="22"/>
                </a:cubicBezTo>
                <a:cubicBezTo>
                  <a:pt x="27" y="20"/>
                  <a:pt x="27" y="17"/>
                  <a:pt x="27" y="15"/>
                </a:cubicBezTo>
                <a:cubicBezTo>
                  <a:pt x="27" y="12"/>
                  <a:pt x="26" y="9"/>
                  <a:pt x="24" y="6"/>
                </a:cubicBezTo>
                <a:close/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Freeform 50">
            <a:extLst>
              <a:ext uri="{FF2B5EF4-FFF2-40B4-BE49-F238E27FC236}">
                <a16:creationId xmlns:a16="http://schemas.microsoft.com/office/drawing/2014/main" id="{80D7C3E4-50A3-87CF-125B-2C34ECF1F50E}"/>
              </a:ext>
            </a:extLst>
          </p:cNvPr>
          <p:cNvSpPr>
            <a:spLocks/>
          </p:cNvSpPr>
          <p:nvPr/>
        </p:nvSpPr>
        <p:spPr bwMode="auto">
          <a:xfrm>
            <a:off x="4625608" y="6407258"/>
            <a:ext cx="157601" cy="121461"/>
          </a:xfrm>
          <a:custGeom>
            <a:avLst/>
            <a:gdLst>
              <a:gd name="T0" fmla="*/ 16 w 36"/>
              <a:gd name="T1" fmla="*/ 0 h 27"/>
              <a:gd name="T2" fmla="*/ 16 w 36"/>
              <a:gd name="T3" fmla="*/ 27 h 27"/>
              <a:gd name="T4" fmla="*/ 16 w 36"/>
              <a:gd name="T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27">
                <a:moveTo>
                  <a:pt x="16" y="0"/>
                </a:moveTo>
                <a:cubicBezTo>
                  <a:pt x="0" y="0"/>
                  <a:pt x="0" y="27"/>
                  <a:pt x="16" y="27"/>
                </a:cubicBezTo>
                <a:cubicBezTo>
                  <a:pt x="36" y="27"/>
                  <a:pt x="36" y="0"/>
                  <a:pt x="16" y="0"/>
                </a:cubicBezTo>
                <a:close/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Freeform 51">
            <a:extLst>
              <a:ext uri="{FF2B5EF4-FFF2-40B4-BE49-F238E27FC236}">
                <a16:creationId xmlns:a16="http://schemas.microsoft.com/office/drawing/2014/main" id="{CA3168D2-7765-A00E-DDD1-F1DDD4A4FC60}"/>
              </a:ext>
            </a:extLst>
          </p:cNvPr>
          <p:cNvSpPr>
            <a:spLocks noEditPoints="1"/>
          </p:cNvSpPr>
          <p:nvPr/>
        </p:nvSpPr>
        <p:spPr bwMode="auto">
          <a:xfrm>
            <a:off x="3883101" y="5928850"/>
            <a:ext cx="276206" cy="224620"/>
          </a:xfrm>
          <a:custGeom>
            <a:avLst/>
            <a:gdLst>
              <a:gd name="T0" fmla="*/ 63 w 63"/>
              <a:gd name="T1" fmla="*/ 2 h 50"/>
              <a:gd name="T2" fmla="*/ 63 w 63"/>
              <a:gd name="T3" fmla="*/ 2 h 50"/>
              <a:gd name="T4" fmla="*/ 63 w 63"/>
              <a:gd name="T5" fmla="*/ 2 h 50"/>
              <a:gd name="T6" fmla="*/ 63 w 63"/>
              <a:gd name="T7" fmla="*/ 2 h 50"/>
              <a:gd name="T8" fmla="*/ 63 w 63"/>
              <a:gd name="T9" fmla="*/ 2 h 50"/>
              <a:gd name="T10" fmla="*/ 63 w 63"/>
              <a:gd name="T11" fmla="*/ 2 h 50"/>
              <a:gd name="T12" fmla="*/ 63 w 63"/>
              <a:gd name="T13" fmla="*/ 2 h 50"/>
              <a:gd name="T14" fmla="*/ 63 w 63"/>
              <a:gd name="T15" fmla="*/ 2 h 50"/>
              <a:gd name="T16" fmla="*/ 63 w 63"/>
              <a:gd name="T17" fmla="*/ 2 h 50"/>
              <a:gd name="T18" fmla="*/ 63 w 63"/>
              <a:gd name="T19" fmla="*/ 2 h 50"/>
              <a:gd name="T20" fmla="*/ 63 w 63"/>
              <a:gd name="T21" fmla="*/ 2 h 50"/>
              <a:gd name="T22" fmla="*/ 63 w 63"/>
              <a:gd name="T23" fmla="*/ 2 h 50"/>
              <a:gd name="T24" fmla="*/ 63 w 63"/>
              <a:gd name="T25" fmla="*/ 1 h 50"/>
              <a:gd name="T26" fmla="*/ 63 w 63"/>
              <a:gd name="T27" fmla="*/ 2 h 50"/>
              <a:gd name="T28" fmla="*/ 63 w 63"/>
              <a:gd name="T29" fmla="*/ 1 h 50"/>
              <a:gd name="T30" fmla="*/ 63 w 63"/>
              <a:gd name="T31" fmla="*/ 1 h 50"/>
              <a:gd name="T32" fmla="*/ 63 w 63"/>
              <a:gd name="T33" fmla="*/ 1 h 50"/>
              <a:gd name="T34" fmla="*/ 63 w 63"/>
              <a:gd name="T35" fmla="*/ 1 h 50"/>
              <a:gd name="T36" fmla="*/ 63 w 63"/>
              <a:gd name="T37" fmla="*/ 1 h 50"/>
              <a:gd name="T38" fmla="*/ 63 w 63"/>
              <a:gd name="T39" fmla="*/ 1 h 50"/>
              <a:gd name="T40" fmla="*/ 63 w 63"/>
              <a:gd name="T41" fmla="*/ 1 h 50"/>
              <a:gd name="T42" fmla="*/ 63 w 63"/>
              <a:gd name="T43" fmla="*/ 1 h 50"/>
              <a:gd name="T44" fmla="*/ 63 w 63"/>
              <a:gd name="T45" fmla="*/ 1 h 50"/>
              <a:gd name="T46" fmla="*/ 63 w 63"/>
              <a:gd name="T47" fmla="*/ 1 h 50"/>
              <a:gd name="T48" fmla="*/ 63 w 63"/>
              <a:gd name="T49" fmla="*/ 1 h 50"/>
              <a:gd name="T50" fmla="*/ 63 w 63"/>
              <a:gd name="T51" fmla="*/ 1 h 50"/>
              <a:gd name="T52" fmla="*/ 63 w 63"/>
              <a:gd name="T53" fmla="*/ 1 h 50"/>
              <a:gd name="T54" fmla="*/ 63 w 63"/>
              <a:gd name="T55" fmla="*/ 1 h 50"/>
              <a:gd name="T56" fmla="*/ 63 w 63"/>
              <a:gd name="T57" fmla="*/ 1 h 50"/>
              <a:gd name="T58" fmla="*/ 63 w 63"/>
              <a:gd name="T59" fmla="*/ 1 h 50"/>
              <a:gd name="T60" fmla="*/ 63 w 63"/>
              <a:gd name="T61" fmla="*/ 0 h 50"/>
              <a:gd name="T62" fmla="*/ 63 w 63"/>
              <a:gd name="T63" fmla="*/ 1 h 50"/>
              <a:gd name="T64" fmla="*/ 63 w 63"/>
              <a:gd name="T65" fmla="*/ 0 h 50"/>
              <a:gd name="T66" fmla="*/ 63 w 63"/>
              <a:gd name="T67" fmla="*/ 0 h 50"/>
              <a:gd name="T68" fmla="*/ 63 w 63"/>
              <a:gd name="T69" fmla="*/ 0 h 50"/>
              <a:gd name="T70" fmla="*/ 63 w 63"/>
              <a:gd name="T71" fmla="*/ 0 h 50"/>
              <a:gd name="T72" fmla="*/ 49 w 63"/>
              <a:gd name="T73" fmla="*/ 0 h 50"/>
              <a:gd name="T74" fmla="*/ 0 w 63"/>
              <a:gd name="T75" fmla="*/ 50 h 50"/>
              <a:gd name="T76" fmla="*/ 0 w 63"/>
              <a:gd name="T77" fmla="*/ 50 h 50"/>
              <a:gd name="T78" fmla="*/ 49 w 63"/>
              <a:gd name="T79" fmla="*/ 0 h 50"/>
              <a:gd name="T80" fmla="*/ 63 w 63"/>
              <a:gd name="T81" fmla="*/ 2 h 50"/>
              <a:gd name="T82" fmla="*/ 63 w 63"/>
              <a:gd name="T83" fmla="*/ 2 h 50"/>
              <a:gd name="T84" fmla="*/ 63 w 63"/>
              <a:gd name="T85" fmla="*/ 2 h 50"/>
              <a:gd name="T86" fmla="*/ 49 w 63"/>
              <a:gd name="T87" fmla="*/ 0 h 50"/>
              <a:gd name="T88" fmla="*/ 63 w 63"/>
              <a:gd name="T89" fmla="*/ 0 h 50"/>
              <a:gd name="T90" fmla="*/ 63 w 63"/>
              <a:gd name="T91" fmla="*/ 0 h 50"/>
              <a:gd name="T92" fmla="*/ 63 w 63"/>
              <a:gd name="T93" fmla="*/ 0 h 50"/>
              <a:gd name="T94" fmla="*/ 63 w 63"/>
              <a:gd name="T95" fmla="*/ 0 h 50"/>
              <a:gd name="T96" fmla="*/ 63 w 63"/>
              <a:gd name="T97" fmla="*/ 0 h 50"/>
              <a:gd name="T98" fmla="*/ 63 w 63"/>
              <a:gd name="T99" fmla="*/ 0 h 50"/>
              <a:gd name="T100" fmla="*/ 63 w 63"/>
              <a:gd name="T101" fmla="*/ 0 h 50"/>
              <a:gd name="T102" fmla="*/ 63 w 63"/>
              <a:gd name="T103" fmla="*/ 0 h 50"/>
              <a:gd name="T104" fmla="*/ 63 w 63"/>
              <a:gd name="T105" fmla="*/ 0 h 50"/>
              <a:gd name="T106" fmla="*/ 63 w 63"/>
              <a:gd name="T107" fmla="*/ 0 h 50"/>
              <a:gd name="T108" fmla="*/ 63 w 63"/>
              <a:gd name="T109" fmla="*/ 0 h 50"/>
              <a:gd name="T110" fmla="*/ 63 w 63"/>
              <a:gd name="T111" fmla="*/ 0 h 50"/>
              <a:gd name="T112" fmla="*/ 63 w 63"/>
              <a:gd name="T113" fmla="*/ 0 h 50"/>
              <a:gd name="T114" fmla="*/ 63 w 63"/>
              <a:gd name="T115" fmla="*/ 0 h 50"/>
              <a:gd name="T116" fmla="*/ 63 w 63"/>
              <a:gd name="T117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3" h="50">
                <a:moveTo>
                  <a:pt x="63" y="2"/>
                </a:move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moveTo>
                  <a:pt x="63" y="2"/>
                </a:move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moveTo>
                  <a:pt x="63" y="2"/>
                </a:move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moveTo>
                  <a:pt x="63" y="2"/>
                </a:move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moveTo>
                  <a:pt x="63" y="1"/>
                </a:move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0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49" y="0"/>
                </a:moveTo>
                <a:cubicBezTo>
                  <a:pt x="23" y="0"/>
                  <a:pt x="0" y="23"/>
                  <a:pt x="0" y="50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23"/>
                  <a:pt x="23" y="0"/>
                  <a:pt x="49" y="0"/>
                </a:cubicBezTo>
                <a:cubicBezTo>
                  <a:pt x="54" y="0"/>
                  <a:pt x="59" y="1"/>
                  <a:pt x="63" y="2"/>
                </a:cubicBez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cubicBezTo>
                  <a:pt x="59" y="1"/>
                  <a:pt x="54" y="0"/>
                  <a:pt x="49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</a:path>
            </a:pathLst>
          </a:custGeom>
          <a:solidFill>
            <a:srgbClr val="F2F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Freeform 52">
            <a:extLst>
              <a:ext uri="{FF2B5EF4-FFF2-40B4-BE49-F238E27FC236}">
                <a16:creationId xmlns:a16="http://schemas.microsoft.com/office/drawing/2014/main" id="{C1902385-6EBE-EEA9-CA86-C0D29FD6B2E5}"/>
              </a:ext>
            </a:extLst>
          </p:cNvPr>
          <p:cNvSpPr>
            <a:spLocks noEditPoints="1"/>
          </p:cNvSpPr>
          <p:nvPr/>
        </p:nvSpPr>
        <p:spPr bwMode="auto">
          <a:xfrm>
            <a:off x="3883101" y="5714213"/>
            <a:ext cx="469551" cy="489171"/>
          </a:xfrm>
          <a:custGeom>
            <a:avLst/>
            <a:gdLst>
              <a:gd name="T0" fmla="*/ 37 w 107"/>
              <a:gd name="T1" fmla="*/ 93 h 109"/>
              <a:gd name="T2" fmla="*/ 37 w 107"/>
              <a:gd name="T3" fmla="*/ 68 h 109"/>
              <a:gd name="T4" fmla="*/ 37 w 107"/>
              <a:gd name="T5" fmla="*/ 93 h 109"/>
              <a:gd name="T6" fmla="*/ 90 w 107"/>
              <a:gd name="T7" fmla="*/ 94 h 109"/>
              <a:gd name="T8" fmla="*/ 77 w 107"/>
              <a:gd name="T9" fmla="*/ 84 h 109"/>
              <a:gd name="T10" fmla="*/ 81 w 107"/>
              <a:gd name="T11" fmla="*/ 71 h 109"/>
              <a:gd name="T12" fmla="*/ 87 w 107"/>
              <a:gd name="T13" fmla="*/ 68 h 109"/>
              <a:gd name="T14" fmla="*/ 92 w 107"/>
              <a:gd name="T15" fmla="*/ 67 h 109"/>
              <a:gd name="T16" fmla="*/ 101 w 107"/>
              <a:gd name="T17" fmla="*/ 73 h 109"/>
              <a:gd name="T18" fmla="*/ 99 w 107"/>
              <a:gd name="T19" fmla="*/ 90 h 109"/>
              <a:gd name="T20" fmla="*/ 90 w 107"/>
              <a:gd name="T21" fmla="*/ 94 h 109"/>
              <a:gd name="T22" fmla="*/ 107 w 107"/>
              <a:gd name="T23" fmla="*/ 0 h 109"/>
              <a:gd name="T24" fmla="*/ 63 w 107"/>
              <a:gd name="T25" fmla="*/ 48 h 109"/>
              <a:gd name="T26" fmla="*/ 63 w 107"/>
              <a:gd name="T27" fmla="*/ 48 h 109"/>
              <a:gd name="T28" fmla="*/ 63 w 107"/>
              <a:gd name="T29" fmla="*/ 48 h 109"/>
              <a:gd name="T30" fmla="*/ 63 w 107"/>
              <a:gd name="T31" fmla="*/ 48 h 109"/>
              <a:gd name="T32" fmla="*/ 63 w 107"/>
              <a:gd name="T33" fmla="*/ 48 h 109"/>
              <a:gd name="T34" fmla="*/ 63 w 107"/>
              <a:gd name="T35" fmla="*/ 48 h 109"/>
              <a:gd name="T36" fmla="*/ 63 w 107"/>
              <a:gd name="T37" fmla="*/ 48 h 109"/>
              <a:gd name="T38" fmla="*/ 63 w 107"/>
              <a:gd name="T39" fmla="*/ 48 h 109"/>
              <a:gd name="T40" fmla="*/ 63 w 107"/>
              <a:gd name="T41" fmla="*/ 48 h 109"/>
              <a:gd name="T42" fmla="*/ 63 w 107"/>
              <a:gd name="T43" fmla="*/ 48 h 109"/>
              <a:gd name="T44" fmla="*/ 63 w 107"/>
              <a:gd name="T45" fmla="*/ 48 h 109"/>
              <a:gd name="T46" fmla="*/ 63 w 107"/>
              <a:gd name="T47" fmla="*/ 48 h 109"/>
              <a:gd name="T48" fmla="*/ 63 w 107"/>
              <a:gd name="T49" fmla="*/ 48 h 109"/>
              <a:gd name="T50" fmla="*/ 63 w 107"/>
              <a:gd name="T51" fmla="*/ 49 h 109"/>
              <a:gd name="T52" fmla="*/ 63 w 107"/>
              <a:gd name="T53" fmla="*/ 49 h 109"/>
              <a:gd name="T54" fmla="*/ 63 w 107"/>
              <a:gd name="T55" fmla="*/ 49 h 109"/>
              <a:gd name="T56" fmla="*/ 63 w 107"/>
              <a:gd name="T57" fmla="*/ 49 h 109"/>
              <a:gd name="T58" fmla="*/ 63 w 107"/>
              <a:gd name="T59" fmla="*/ 49 h 109"/>
              <a:gd name="T60" fmla="*/ 63 w 107"/>
              <a:gd name="T61" fmla="*/ 49 h 109"/>
              <a:gd name="T62" fmla="*/ 63 w 107"/>
              <a:gd name="T63" fmla="*/ 49 h 109"/>
              <a:gd name="T64" fmla="*/ 63 w 107"/>
              <a:gd name="T65" fmla="*/ 49 h 109"/>
              <a:gd name="T66" fmla="*/ 63 w 107"/>
              <a:gd name="T67" fmla="*/ 49 h 109"/>
              <a:gd name="T68" fmla="*/ 63 w 107"/>
              <a:gd name="T69" fmla="*/ 49 h 109"/>
              <a:gd name="T70" fmla="*/ 63 w 107"/>
              <a:gd name="T71" fmla="*/ 49 h 109"/>
              <a:gd name="T72" fmla="*/ 63 w 107"/>
              <a:gd name="T73" fmla="*/ 49 h 109"/>
              <a:gd name="T74" fmla="*/ 63 w 107"/>
              <a:gd name="T75" fmla="*/ 50 h 109"/>
              <a:gd name="T76" fmla="*/ 63 w 107"/>
              <a:gd name="T77" fmla="*/ 50 h 109"/>
              <a:gd name="T78" fmla="*/ 63 w 107"/>
              <a:gd name="T79" fmla="*/ 50 h 109"/>
              <a:gd name="T80" fmla="*/ 63 w 107"/>
              <a:gd name="T81" fmla="*/ 50 h 109"/>
              <a:gd name="T82" fmla="*/ 63 w 107"/>
              <a:gd name="T83" fmla="*/ 50 h 109"/>
              <a:gd name="T84" fmla="*/ 63 w 107"/>
              <a:gd name="T85" fmla="*/ 50 h 109"/>
              <a:gd name="T86" fmla="*/ 63 w 107"/>
              <a:gd name="T87" fmla="*/ 50 h 109"/>
              <a:gd name="T88" fmla="*/ 63 w 107"/>
              <a:gd name="T89" fmla="*/ 50 h 109"/>
              <a:gd name="T90" fmla="*/ 63 w 107"/>
              <a:gd name="T91" fmla="*/ 50 h 109"/>
              <a:gd name="T92" fmla="*/ 63 w 107"/>
              <a:gd name="T93" fmla="*/ 50 h 109"/>
              <a:gd name="T94" fmla="*/ 63 w 107"/>
              <a:gd name="T95" fmla="*/ 50 h 109"/>
              <a:gd name="T96" fmla="*/ 49 w 107"/>
              <a:gd name="T97" fmla="*/ 48 h 109"/>
              <a:gd name="T98" fmla="*/ 0 w 107"/>
              <a:gd name="T99" fmla="*/ 98 h 109"/>
              <a:gd name="T100" fmla="*/ 1 w 107"/>
              <a:gd name="T101" fmla="*/ 109 h 109"/>
              <a:gd name="T102" fmla="*/ 107 w 107"/>
              <a:gd name="T103" fmla="*/ 109 h 109"/>
              <a:gd name="T104" fmla="*/ 107 w 107"/>
              <a:gd name="T105" fmla="*/ 56 h 109"/>
              <a:gd name="T106" fmla="*/ 101 w 107"/>
              <a:gd name="T107" fmla="*/ 58 h 109"/>
              <a:gd name="T108" fmla="*/ 101 w 107"/>
              <a:gd name="T109" fmla="*/ 30 h 109"/>
              <a:gd name="T110" fmla="*/ 107 w 107"/>
              <a:gd name="T111" fmla="*/ 31 h 109"/>
              <a:gd name="T112" fmla="*/ 107 w 107"/>
              <a:gd name="T113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7" h="109">
                <a:moveTo>
                  <a:pt x="37" y="93"/>
                </a:moveTo>
                <a:cubicBezTo>
                  <a:pt x="21" y="93"/>
                  <a:pt x="21" y="68"/>
                  <a:pt x="37" y="68"/>
                </a:cubicBezTo>
                <a:cubicBezTo>
                  <a:pt x="53" y="68"/>
                  <a:pt x="53" y="93"/>
                  <a:pt x="37" y="93"/>
                </a:cubicBezTo>
                <a:moveTo>
                  <a:pt x="90" y="94"/>
                </a:moveTo>
                <a:cubicBezTo>
                  <a:pt x="85" y="94"/>
                  <a:pt x="79" y="90"/>
                  <a:pt x="77" y="84"/>
                </a:cubicBezTo>
                <a:cubicBezTo>
                  <a:pt x="76" y="79"/>
                  <a:pt x="77" y="75"/>
                  <a:pt x="81" y="71"/>
                </a:cubicBezTo>
                <a:cubicBezTo>
                  <a:pt x="82" y="69"/>
                  <a:pt x="84" y="68"/>
                  <a:pt x="87" y="68"/>
                </a:cubicBezTo>
                <a:cubicBezTo>
                  <a:pt x="88" y="67"/>
                  <a:pt x="90" y="67"/>
                  <a:pt x="92" y="67"/>
                </a:cubicBezTo>
                <a:cubicBezTo>
                  <a:pt x="96" y="67"/>
                  <a:pt x="99" y="69"/>
                  <a:pt x="101" y="73"/>
                </a:cubicBezTo>
                <a:cubicBezTo>
                  <a:pt x="104" y="79"/>
                  <a:pt x="104" y="85"/>
                  <a:pt x="99" y="90"/>
                </a:cubicBezTo>
                <a:cubicBezTo>
                  <a:pt x="97" y="92"/>
                  <a:pt x="93" y="94"/>
                  <a:pt x="90" y="94"/>
                </a:cubicBezTo>
                <a:moveTo>
                  <a:pt x="107" y="0"/>
                </a:moveTo>
                <a:cubicBezTo>
                  <a:pt x="83" y="4"/>
                  <a:pt x="65" y="24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59" y="49"/>
                  <a:pt x="54" y="48"/>
                  <a:pt x="49" y="48"/>
                </a:cubicBezTo>
                <a:cubicBezTo>
                  <a:pt x="23" y="48"/>
                  <a:pt x="0" y="71"/>
                  <a:pt x="0" y="98"/>
                </a:cubicBezTo>
                <a:cubicBezTo>
                  <a:pt x="0" y="101"/>
                  <a:pt x="1" y="105"/>
                  <a:pt x="1" y="109"/>
                </a:cubicBezTo>
                <a:cubicBezTo>
                  <a:pt x="107" y="109"/>
                  <a:pt x="107" y="109"/>
                  <a:pt x="107" y="109"/>
                </a:cubicBezTo>
                <a:cubicBezTo>
                  <a:pt x="107" y="56"/>
                  <a:pt x="107" y="56"/>
                  <a:pt x="107" y="56"/>
                </a:cubicBezTo>
                <a:cubicBezTo>
                  <a:pt x="105" y="57"/>
                  <a:pt x="103" y="58"/>
                  <a:pt x="101" y="58"/>
                </a:cubicBezTo>
                <a:cubicBezTo>
                  <a:pt x="81" y="58"/>
                  <a:pt x="81" y="30"/>
                  <a:pt x="101" y="30"/>
                </a:cubicBezTo>
                <a:cubicBezTo>
                  <a:pt x="103" y="30"/>
                  <a:pt x="105" y="30"/>
                  <a:pt x="107" y="31"/>
                </a:cubicBezTo>
                <a:cubicBezTo>
                  <a:pt x="107" y="0"/>
                  <a:pt x="107" y="0"/>
                  <a:pt x="107" y="0"/>
                </a:cubicBezTo>
              </a:path>
            </a:pathLst>
          </a:custGeom>
          <a:solidFill>
            <a:srgbClr val="FFDD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Freeform 53">
            <a:extLst>
              <a:ext uri="{FF2B5EF4-FFF2-40B4-BE49-F238E27FC236}">
                <a16:creationId xmlns:a16="http://schemas.microsoft.com/office/drawing/2014/main" id="{43C13F06-0B98-846F-78ED-FCC5D0173FC2}"/>
              </a:ext>
            </a:extLst>
          </p:cNvPr>
          <p:cNvSpPr>
            <a:spLocks/>
          </p:cNvSpPr>
          <p:nvPr/>
        </p:nvSpPr>
        <p:spPr bwMode="auto">
          <a:xfrm>
            <a:off x="3975711" y="6018698"/>
            <a:ext cx="139728" cy="113142"/>
          </a:xfrm>
          <a:custGeom>
            <a:avLst/>
            <a:gdLst>
              <a:gd name="T0" fmla="*/ 16 w 32"/>
              <a:gd name="T1" fmla="*/ 0 h 25"/>
              <a:gd name="T2" fmla="*/ 16 w 32"/>
              <a:gd name="T3" fmla="*/ 25 h 25"/>
              <a:gd name="T4" fmla="*/ 16 w 32"/>
              <a:gd name="T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" h="25">
                <a:moveTo>
                  <a:pt x="16" y="0"/>
                </a:moveTo>
                <a:cubicBezTo>
                  <a:pt x="0" y="0"/>
                  <a:pt x="0" y="25"/>
                  <a:pt x="16" y="25"/>
                </a:cubicBezTo>
                <a:cubicBezTo>
                  <a:pt x="32" y="25"/>
                  <a:pt x="32" y="0"/>
                  <a:pt x="16" y="0"/>
                </a:cubicBezTo>
              </a:path>
            </a:pathLst>
          </a:custGeom>
          <a:solidFill>
            <a:srgbClr val="FFB2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Freeform 54">
            <a:extLst>
              <a:ext uri="{FF2B5EF4-FFF2-40B4-BE49-F238E27FC236}">
                <a16:creationId xmlns:a16="http://schemas.microsoft.com/office/drawing/2014/main" id="{E8042908-EA22-269A-D619-17EA9F95FD37}"/>
              </a:ext>
            </a:extLst>
          </p:cNvPr>
          <p:cNvSpPr>
            <a:spLocks/>
          </p:cNvSpPr>
          <p:nvPr/>
        </p:nvSpPr>
        <p:spPr bwMode="auto">
          <a:xfrm>
            <a:off x="4216173" y="6407258"/>
            <a:ext cx="123480" cy="121461"/>
          </a:xfrm>
          <a:custGeom>
            <a:avLst/>
            <a:gdLst>
              <a:gd name="T0" fmla="*/ 16 w 28"/>
              <a:gd name="T1" fmla="*/ 0 h 27"/>
              <a:gd name="T2" fmla="*/ 11 w 28"/>
              <a:gd name="T3" fmla="*/ 1 h 27"/>
              <a:gd name="T4" fmla="*/ 5 w 28"/>
              <a:gd name="T5" fmla="*/ 4 h 27"/>
              <a:gd name="T6" fmla="*/ 1 w 28"/>
              <a:gd name="T7" fmla="*/ 17 h 27"/>
              <a:gd name="T8" fmla="*/ 14 w 28"/>
              <a:gd name="T9" fmla="*/ 27 h 27"/>
              <a:gd name="T10" fmla="*/ 23 w 28"/>
              <a:gd name="T11" fmla="*/ 23 h 27"/>
              <a:gd name="T12" fmla="*/ 25 w 28"/>
              <a:gd name="T13" fmla="*/ 6 h 27"/>
              <a:gd name="T14" fmla="*/ 16 w 28"/>
              <a:gd name="T1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27">
                <a:moveTo>
                  <a:pt x="16" y="0"/>
                </a:moveTo>
                <a:cubicBezTo>
                  <a:pt x="14" y="0"/>
                  <a:pt x="12" y="0"/>
                  <a:pt x="11" y="1"/>
                </a:cubicBezTo>
                <a:cubicBezTo>
                  <a:pt x="8" y="1"/>
                  <a:pt x="6" y="2"/>
                  <a:pt x="5" y="4"/>
                </a:cubicBezTo>
                <a:cubicBezTo>
                  <a:pt x="1" y="8"/>
                  <a:pt x="0" y="12"/>
                  <a:pt x="1" y="17"/>
                </a:cubicBezTo>
                <a:cubicBezTo>
                  <a:pt x="3" y="23"/>
                  <a:pt x="9" y="27"/>
                  <a:pt x="14" y="27"/>
                </a:cubicBezTo>
                <a:cubicBezTo>
                  <a:pt x="17" y="27"/>
                  <a:pt x="21" y="25"/>
                  <a:pt x="23" y="23"/>
                </a:cubicBezTo>
                <a:cubicBezTo>
                  <a:pt x="28" y="18"/>
                  <a:pt x="28" y="12"/>
                  <a:pt x="25" y="6"/>
                </a:cubicBezTo>
                <a:cubicBezTo>
                  <a:pt x="23" y="2"/>
                  <a:pt x="20" y="0"/>
                  <a:pt x="16" y="0"/>
                </a:cubicBezTo>
              </a:path>
            </a:pathLst>
          </a:custGeom>
          <a:solidFill>
            <a:srgbClr val="FFB2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Freeform 55">
            <a:extLst>
              <a:ext uri="{FF2B5EF4-FFF2-40B4-BE49-F238E27FC236}">
                <a16:creationId xmlns:a16="http://schemas.microsoft.com/office/drawing/2014/main" id="{A275EDA2-197E-C76C-D641-59DB6D3E460C}"/>
              </a:ext>
            </a:extLst>
          </p:cNvPr>
          <p:cNvSpPr>
            <a:spLocks/>
          </p:cNvSpPr>
          <p:nvPr/>
        </p:nvSpPr>
        <p:spPr bwMode="auto">
          <a:xfrm>
            <a:off x="4238920" y="6240873"/>
            <a:ext cx="113732" cy="124789"/>
          </a:xfrm>
          <a:custGeom>
            <a:avLst/>
            <a:gdLst>
              <a:gd name="T0" fmla="*/ 20 w 26"/>
              <a:gd name="T1" fmla="*/ 0 h 28"/>
              <a:gd name="T2" fmla="*/ 20 w 26"/>
              <a:gd name="T3" fmla="*/ 28 h 28"/>
              <a:gd name="T4" fmla="*/ 26 w 26"/>
              <a:gd name="T5" fmla="*/ 26 h 28"/>
              <a:gd name="T6" fmla="*/ 26 w 26"/>
              <a:gd name="T7" fmla="*/ 1 h 28"/>
              <a:gd name="T8" fmla="*/ 20 w 26"/>
              <a:gd name="T9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28">
                <a:moveTo>
                  <a:pt x="20" y="0"/>
                </a:moveTo>
                <a:cubicBezTo>
                  <a:pt x="0" y="0"/>
                  <a:pt x="0" y="28"/>
                  <a:pt x="20" y="28"/>
                </a:cubicBezTo>
                <a:cubicBezTo>
                  <a:pt x="22" y="28"/>
                  <a:pt x="24" y="27"/>
                  <a:pt x="26" y="26"/>
                </a:cubicBezTo>
                <a:cubicBezTo>
                  <a:pt x="26" y="1"/>
                  <a:pt x="26" y="1"/>
                  <a:pt x="26" y="1"/>
                </a:cubicBezTo>
                <a:cubicBezTo>
                  <a:pt x="24" y="0"/>
                  <a:pt x="22" y="0"/>
                  <a:pt x="20" y="0"/>
                </a:cubicBezTo>
              </a:path>
            </a:pathLst>
          </a:custGeom>
          <a:solidFill>
            <a:srgbClr val="FFB2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Freeform 62">
            <a:extLst>
              <a:ext uri="{FF2B5EF4-FFF2-40B4-BE49-F238E27FC236}">
                <a16:creationId xmlns:a16="http://schemas.microsoft.com/office/drawing/2014/main" id="{BEDAD089-63F5-F4E3-D7A9-5768C9E03C6A}"/>
              </a:ext>
            </a:extLst>
          </p:cNvPr>
          <p:cNvSpPr>
            <a:spLocks/>
          </p:cNvSpPr>
          <p:nvPr/>
        </p:nvSpPr>
        <p:spPr bwMode="auto">
          <a:xfrm>
            <a:off x="2843266" y="5695911"/>
            <a:ext cx="162474" cy="732092"/>
          </a:xfrm>
          <a:custGeom>
            <a:avLst/>
            <a:gdLst>
              <a:gd name="T0" fmla="*/ 7 w 37"/>
              <a:gd name="T1" fmla="*/ 163 h 163"/>
              <a:gd name="T2" fmla="*/ 7 w 37"/>
              <a:gd name="T3" fmla="*/ 156 h 163"/>
              <a:gd name="T4" fmla="*/ 9 w 37"/>
              <a:gd name="T5" fmla="*/ 137 h 163"/>
              <a:gd name="T6" fmla="*/ 11 w 37"/>
              <a:gd name="T7" fmla="*/ 81 h 163"/>
              <a:gd name="T8" fmla="*/ 11 w 37"/>
              <a:gd name="T9" fmla="*/ 66 h 163"/>
              <a:gd name="T10" fmla="*/ 10 w 37"/>
              <a:gd name="T11" fmla="*/ 51 h 163"/>
              <a:gd name="T12" fmla="*/ 9 w 37"/>
              <a:gd name="T13" fmla="*/ 37 h 163"/>
              <a:gd name="T14" fmla="*/ 7 w 37"/>
              <a:gd name="T15" fmla="*/ 25 h 163"/>
              <a:gd name="T16" fmla="*/ 5 w 37"/>
              <a:gd name="T17" fmla="*/ 14 h 163"/>
              <a:gd name="T18" fmla="*/ 2 w 37"/>
              <a:gd name="T19" fmla="*/ 6 h 163"/>
              <a:gd name="T20" fmla="*/ 0 w 37"/>
              <a:gd name="T21" fmla="*/ 0 h 163"/>
              <a:gd name="T22" fmla="*/ 3 w 37"/>
              <a:gd name="T23" fmla="*/ 6 h 163"/>
              <a:gd name="T24" fmla="*/ 7 w 37"/>
              <a:gd name="T25" fmla="*/ 13 h 163"/>
              <a:gd name="T26" fmla="*/ 11 w 37"/>
              <a:gd name="T27" fmla="*/ 23 h 163"/>
              <a:gd name="T28" fmla="*/ 16 w 37"/>
              <a:gd name="T29" fmla="*/ 35 h 163"/>
              <a:gd name="T30" fmla="*/ 20 w 37"/>
              <a:gd name="T31" fmla="*/ 49 h 163"/>
              <a:gd name="T32" fmla="*/ 23 w 37"/>
              <a:gd name="T33" fmla="*/ 64 h 163"/>
              <a:gd name="T34" fmla="*/ 26 w 37"/>
              <a:gd name="T35" fmla="*/ 79 h 163"/>
              <a:gd name="T36" fmla="*/ 35 w 37"/>
              <a:gd name="T37" fmla="*/ 137 h 163"/>
              <a:gd name="T38" fmla="*/ 37 w 37"/>
              <a:gd name="T39" fmla="*/ 156 h 163"/>
              <a:gd name="T40" fmla="*/ 37 w 37"/>
              <a:gd name="T41" fmla="*/ 163 h 163"/>
              <a:gd name="T42" fmla="*/ 7 w 37"/>
              <a:gd name="T43" fmla="*/ 163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7" h="163">
                <a:moveTo>
                  <a:pt x="7" y="163"/>
                </a:moveTo>
                <a:cubicBezTo>
                  <a:pt x="7" y="163"/>
                  <a:pt x="7" y="160"/>
                  <a:pt x="7" y="156"/>
                </a:cubicBezTo>
                <a:cubicBezTo>
                  <a:pt x="8" y="151"/>
                  <a:pt x="8" y="145"/>
                  <a:pt x="9" y="137"/>
                </a:cubicBezTo>
                <a:cubicBezTo>
                  <a:pt x="10" y="122"/>
                  <a:pt x="11" y="101"/>
                  <a:pt x="11" y="81"/>
                </a:cubicBezTo>
                <a:cubicBezTo>
                  <a:pt x="11" y="76"/>
                  <a:pt x="11" y="71"/>
                  <a:pt x="11" y="66"/>
                </a:cubicBezTo>
                <a:cubicBezTo>
                  <a:pt x="11" y="60"/>
                  <a:pt x="10" y="56"/>
                  <a:pt x="10" y="51"/>
                </a:cubicBezTo>
                <a:cubicBezTo>
                  <a:pt x="9" y="46"/>
                  <a:pt x="9" y="41"/>
                  <a:pt x="9" y="37"/>
                </a:cubicBezTo>
                <a:cubicBezTo>
                  <a:pt x="8" y="33"/>
                  <a:pt x="8" y="28"/>
                  <a:pt x="7" y="25"/>
                </a:cubicBezTo>
                <a:cubicBezTo>
                  <a:pt x="6" y="21"/>
                  <a:pt x="5" y="17"/>
                  <a:pt x="5" y="14"/>
                </a:cubicBezTo>
                <a:cubicBezTo>
                  <a:pt x="4" y="11"/>
                  <a:pt x="3" y="9"/>
                  <a:pt x="2" y="6"/>
                </a:cubicBezTo>
                <a:cubicBezTo>
                  <a:pt x="1" y="2"/>
                  <a:pt x="0" y="0"/>
                  <a:pt x="0" y="0"/>
                </a:cubicBezTo>
                <a:cubicBezTo>
                  <a:pt x="0" y="0"/>
                  <a:pt x="1" y="2"/>
                  <a:pt x="3" y="6"/>
                </a:cubicBezTo>
                <a:cubicBezTo>
                  <a:pt x="5" y="8"/>
                  <a:pt x="6" y="10"/>
                  <a:pt x="7" y="13"/>
                </a:cubicBezTo>
                <a:cubicBezTo>
                  <a:pt x="9" y="16"/>
                  <a:pt x="10" y="20"/>
                  <a:pt x="11" y="23"/>
                </a:cubicBezTo>
                <a:cubicBezTo>
                  <a:pt x="13" y="27"/>
                  <a:pt x="14" y="31"/>
                  <a:pt x="16" y="35"/>
                </a:cubicBezTo>
                <a:cubicBezTo>
                  <a:pt x="17" y="40"/>
                  <a:pt x="18" y="44"/>
                  <a:pt x="20" y="49"/>
                </a:cubicBezTo>
                <a:cubicBezTo>
                  <a:pt x="21" y="54"/>
                  <a:pt x="22" y="59"/>
                  <a:pt x="23" y="64"/>
                </a:cubicBezTo>
                <a:cubicBezTo>
                  <a:pt x="24" y="69"/>
                  <a:pt x="25" y="74"/>
                  <a:pt x="26" y="79"/>
                </a:cubicBezTo>
                <a:cubicBezTo>
                  <a:pt x="30" y="100"/>
                  <a:pt x="33" y="121"/>
                  <a:pt x="35" y="137"/>
                </a:cubicBezTo>
                <a:cubicBezTo>
                  <a:pt x="36" y="145"/>
                  <a:pt x="36" y="151"/>
                  <a:pt x="37" y="156"/>
                </a:cubicBezTo>
                <a:cubicBezTo>
                  <a:pt x="37" y="160"/>
                  <a:pt x="37" y="163"/>
                  <a:pt x="37" y="163"/>
                </a:cubicBezTo>
                <a:lnTo>
                  <a:pt x="7" y="163"/>
                </a:lnTo>
                <a:close/>
              </a:path>
            </a:pathLst>
          </a:custGeom>
          <a:solidFill>
            <a:srgbClr val="768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Freeform 63">
            <a:extLst>
              <a:ext uri="{FF2B5EF4-FFF2-40B4-BE49-F238E27FC236}">
                <a16:creationId xmlns:a16="http://schemas.microsoft.com/office/drawing/2014/main" id="{7EEE5FFA-8B13-BBAF-3888-08E0D44D12FD}"/>
              </a:ext>
            </a:extLst>
          </p:cNvPr>
          <p:cNvSpPr>
            <a:spLocks/>
          </p:cNvSpPr>
          <p:nvPr/>
        </p:nvSpPr>
        <p:spPr bwMode="auto">
          <a:xfrm>
            <a:off x="2570309" y="5384772"/>
            <a:ext cx="544289" cy="589002"/>
          </a:xfrm>
          <a:custGeom>
            <a:avLst/>
            <a:gdLst>
              <a:gd name="T0" fmla="*/ 105 w 124"/>
              <a:gd name="T1" fmla="*/ 55 h 131"/>
              <a:gd name="T2" fmla="*/ 92 w 124"/>
              <a:gd name="T3" fmla="*/ 52 h 131"/>
              <a:gd name="T4" fmla="*/ 82 w 124"/>
              <a:gd name="T5" fmla="*/ 11 h 131"/>
              <a:gd name="T6" fmla="*/ 41 w 124"/>
              <a:gd name="T7" fmla="*/ 33 h 131"/>
              <a:gd name="T8" fmla="*/ 30 w 124"/>
              <a:gd name="T9" fmla="*/ 31 h 131"/>
              <a:gd name="T10" fmla="*/ 20 w 124"/>
              <a:gd name="T11" fmla="*/ 34 h 131"/>
              <a:gd name="T12" fmla="*/ 20 w 124"/>
              <a:gd name="T13" fmla="*/ 34 h 131"/>
              <a:gd name="T14" fmla="*/ 7 w 124"/>
              <a:gd name="T15" fmla="*/ 46 h 131"/>
              <a:gd name="T16" fmla="*/ 17 w 124"/>
              <a:gd name="T17" fmla="*/ 80 h 131"/>
              <a:gd name="T18" fmla="*/ 21 w 124"/>
              <a:gd name="T19" fmla="*/ 81 h 131"/>
              <a:gd name="T20" fmla="*/ 18 w 124"/>
              <a:gd name="T21" fmla="*/ 86 h 131"/>
              <a:gd name="T22" fmla="*/ 30 w 124"/>
              <a:gd name="T23" fmla="*/ 124 h 131"/>
              <a:gd name="T24" fmla="*/ 68 w 124"/>
              <a:gd name="T25" fmla="*/ 112 h 131"/>
              <a:gd name="T26" fmla="*/ 71 w 124"/>
              <a:gd name="T27" fmla="*/ 102 h 131"/>
              <a:gd name="T28" fmla="*/ 72 w 124"/>
              <a:gd name="T29" fmla="*/ 104 h 131"/>
              <a:gd name="T30" fmla="*/ 84 w 124"/>
              <a:gd name="T31" fmla="*/ 110 h 131"/>
              <a:gd name="T32" fmla="*/ 90 w 124"/>
              <a:gd name="T33" fmla="*/ 110 h 131"/>
              <a:gd name="T34" fmla="*/ 96 w 124"/>
              <a:gd name="T35" fmla="*/ 110 h 131"/>
              <a:gd name="T36" fmla="*/ 100 w 124"/>
              <a:gd name="T37" fmla="*/ 109 h 131"/>
              <a:gd name="T38" fmla="*/ 117 w 124"/>
              <a:gd name="T39" fmla="*/ 94 h 131"/>
              <a:gd name="T40" fmla="*/ 105 w 124"/>
              <a:gd name="T41" fmla="*/ 55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4" h="131">
                <a:moveTo>
                  <a:pt x="105" y="55"/>
                </a:moveTo>
                <a:cubicBezTo>
                  <a:pt x="101" y="53"/>
                  <a:pt x="97" y="52"/>
                  <a:pt x="92" y="52"/>
                </a:cubicBezTo>
                <a:cubicBezTo>
                  <a:pt x="101" y="39"/>
                  <a:pt x="100" y="20"/>
                  <a:pt x="82" y="11"/>
                </a:cubicBezTo>
                <a:cubicBezTo>
                  <a:pt x="62" y="0"/>
                  <a:pt x="44" y="15"/>
                  <a:pt x="41" y="33"/>
                </a:cubicBezTo>
                <a:cubicBezTo>
                  <a:pt x="37" y="31"/>
                  <a:pt x="34" y="31"/>
                  <a:pt x="30" y="31"/>
                </a:cubicBezTo>
                <a:cubicBezTo>
                  <a:pt x="27" y="31"/>
                  <a:pt x="23" y="32"/>
                  <a:pt x="20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14" y="36"/>
                  <a:pt x="9" y="41"/>
                  <a:pt x="7" y="46"/>
                </a:cubicBezTo>
                <a:cubicBezTo>
                  <a:pt x="0" y="58"/>
                  <a:pt x="5" y="73"/>
                  <a:pt x="17" y="80"/>
                </a:cubicBezTo>
                <a:cubicBezTo>
                  <a:pt x="19" y="80"/>
                  <a:pt x="20" y="81"/>
                  <a:pt x="21" y="81"/>
                </a:cubicBezTo>
                <a:cubicBezTo>
                  <a:pt x="20" y="83"/>
                  <a:pt x="19" y="84"/>
                  <a:pt x="18" y="86"/>
                </a:cubicBezTo>
                <a:cubicBezTo>
                  <a:pt x="11" y="99"/>
                  <a:pt x="17" y="117"/>
                  <a:pt x="30" y="124"/>
                </a:cubicBezTo>
                <a:cubicBezTo>
                  <a:pt x="44" y="131"/>
                  <a:pt x="61" y="125"/>
                  <a:pt x="68" y="112"/>
                </a:cubicBezTo>
                <a:cubicBezTo>
                  <a:pt x="70" y="109"/>
                  <a:pt x="70" y="106"/>
                  <a:pt x="71" y="102"/>
                </a:cubicBezTo>
                <a:cubicBezTo>
                  <a:pt x="71" y="103"/>
                  <a:pt x="72" y="103"/>
                  <a:pt x="72" y="104"/>
                </a:cubicBezTo>
                <a:cubicBezTo>
                  <a:pt x="76" y="107"/>
                  <a:pt x="79" y="109"/>
                  <a:pt x="84" y="110"/>
                </a:cubicBezTo>
                <a:cubicBezTo>
                  <a:pt x="86" y="110"/>
                  <a:pt x="88" y="110"/>
                  <a:pt x="90" y="110"/>
                </a:cubicBezTo>
                <a:cubicBezTo>
                  <a:pt x="92" y="110"/>
                  <a:pt x="94" y="110"/>
                  <a:pt x="96" y="110"/>
                </a:cubicBezTo>
                <a:cubicBezTo>
                  <a:pt x="97" y="109"/>
                  <a:pt x="98" y="109"/>
                  <a:pt x="100" y="109"/>
                </a:cubicBezTo>
                <a:cubicBezTo>
                  <a:pt x="107" y="106"/>
                  <a:pt x="114" y="101"/>
                  <a:pt x="117" y="94"/>
                </a:cubicBezTo>
                <a:cubicBezTo>
                  <a:pt x="124" y="80"/>
                  <a:pt x="119" y="63"/>
                  <a:pt x="105" y="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Freeform 64">
            <a:extLst>
              <a:ext uri="{FF2B5EF4-FFF2-40B4-BE49-F238E27FC236}">
                <a16:creationId xmlns:a16="http://schemas.microsoft.com/office/drawing/2014/main" id="{DE8982C4-3C20-6654-E9B6-861CE24B51B5}"/>
              </a:ext>
            </a:extLst>
          </p:cNvPr>
          <p:cNvSpPr>
            <a:spLocks/>
          </p:cNvSpPr>
          <p:nvPr/>
        </p:nvSpPr>
        <p:spPr bwMode="auto">
          <a:xfrm>
            <a:off x="2662919" y="5534518"/>
            <a:ext cx="328198" cy="309475"/>
          </a:xfrm>
          <a:custGeom>
            <a:avLst/>
            <a:gdLst>
              <a:gd name="T0" fmla="*/ 48 w 75"/>
              <a:gd name="T1" fmla="*/ 15 h 69"/>
              <a:gd name="T2" fmla="*/ 27 w 75"/>
              <a:gd name="T3" fmla="*/ 55 h 69"/>
              <a:gd name="T4" fmla="*/ 48 w 75"/>
              <a:gd name="T5" fmla="*/ 15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5" h="69">
                <a:moveTo>
                  <a:pt x="48" y="15"/>
                </a:moveTo>
                <a:cubicBezTo>
                  <a:pt x="21" y="0"/>
                  <a:pt x="0" y="41"/>
                  <a:pt x="27" y="55"/>
                </a:cubicBezTo>
                <a:cubicBezTo>
                  <a:pt x="54" y="69"/>
                  <a:pt x="75" y="29"/>
                  <a:pt x="48" y="15"/>
                </a:cubicBez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Freeform 65">
            <a:extLst>
              <a:ext uri="{FF2B5EF4-FFF2-40B4-BE49-F238E27FC236}">
                <a16:creationId xmlns:a16="http://schemas.microsoft.com/office/drawing/2014/main" id="{A85CD321-1E31-686A-811C-12973E32EE8E}"/>
              </a:ext>
            </a:extLst>
          </p:cNvPr>
          <p:cNvSpPr>
            <a:spLocks/>
          </p:cNvSpPr>
          <p:nvPr/>
        </p:nvSpPr>
        <p:spPr bwMode="auto">
          <a:xfrm>
            <a:off x="2934252" y="5920530"/>
            <a:ext cx="242087" cy="197998"/>
          </a:xfrm>
          <a:custGeom>
            <a:avLst/>
            <a:gdLst>
              <a:gd name="T0" fmla="*/ 7 w 55"/>
              <a:gd name="T1" fmla="*/ 44 h 44"/>
              <a:gd name="T2" fmla="*/ 43 w 55"/>
              <a:gd name="T3" fmla="*/ 0 h 44"/>
              <a:gd name="T4" fmla="*/ 7 w 55"/>
              <a:gd name="T5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5" h="44">
                <a:moveTo>
                  <a:pt x="7" y="44"/>
                </a:moveTo>
                <a:cubicBezTo>
                  <a:pt x="7" y="44"/>
                  <a:pt x="0" y="5"/>
                  <a:pt x="43" y="0"/>
                </a:cubicBezTo>
                <a:cubicBezTo>
                  <a:pt x="43" y="0"/>
                  <a:pt x="55" y="40"/>
                  <a:pt x="7" y="44"/>
                </a:cubicBez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Freeform 66">
            <a:extLst>
              <a:ext uri="{FF2B5EF4-FFF2-40B4-BE49-F238E27FC236}">
                <a16:creationId xmlns:a16="http://schemas.microsoft.com/office/drawing/2014/main" id="{DFF06E2F-9673-C64D-3948-D52BEE066631}"/>
              </a:ext>
            </a:extLst>
          </p:cNvPr>
          <p:cNvSpPr>
            <a:spLocks/>
          </p:cNvSpPr>
          <p:nvPr/>
        </p:nvSpPr>
        <p:spPr bwMode="auto">
          <a:xfrm>
            <a:off x="2100758" y="5785759"/>
            <a:ext cx="162474" cy="732092"/>
          </a:xfrm>
          <a:custGeom>
            <a:avLst/>
            <a:gdLst>
              <a:gd name="T0" fmla="*/ 0 w 37"/>
              <a:gd name="T1" fmla="*/ 163 h 163"/>
              <a:gd name="T2" fmla="*/ 0 w 37"/>
              <a:gd name="T3" fmla="*/ 156 h 163"/>
              <a:gd name="T4" fmla="*/ 2 w 37"/>
              <a:gd name="T5" fmla="*/ 137 h 163"/>
              <a:gd name="T6" fmla="*/ 11 w 37"/>
              <a:gd name="T7" fmla="*/ 79 h 163"/>
              <a:gd name="T8" fmla="*/ 14 w 37"/>
              <a:gd name="T9" fmla="*/ 64 h 163"/>
              <a:gd name="T10" fmla="*/ 17 w 37"/>
              <a:gd name="T11" fmla="*/ 49 h 163"/>
              <a:gd name="T12" fmla="*/ 21 w 37"/>
              <a:gd name="T13" fmla="*/ 35 h 163"/>
              <a:gd name="T14" fmla="*/ 26 w 37"/>
              <a:gd name="T15" fmla="*/ 23 h 163"/>
              <a:gd name="T16" fmla="*/ 30 w 37"/>
              <a:gd name="T17" fmla="*/ 13 h 163"/>
              <a:gd name="T18" fmla="*/ 34 w 37"/>
              <a:gd name="T19" fmla="*/ 6 h 163"/>
              <a:gd name="T20" fmla="*/ 37 w 37"/>
              <a:gd name="T21" fmla="*/ 0 h 163"/>
              <a:gd name="T22" fmla="*/ 35 w 37"/>
              <a:gd name="T23" fmla="*/ 6 h 163"/>
              <a:gd name="T24" fmla="*/ 32 w 37"/>
              <a:gd name="T25" fmla="*/ 14 h 163"/>
              <a:gd name="T26" fmla="*/ 30 w 37"/>
              <a:gd name="T27" fmla="*/ 25 h 163"/>
              <a:gd name="T28" fmla="*/ 28 w 37"/>
              <a:gd name="T29" fmla="*/ 37 h 163"/>
              <a:gd name="T30" fmla="*/ 27 w 37"/>
              <a:gd name="T31" fmla="*/ 51 h 163"/>
              <a:gd name="T32" fmla="*/ 26 w 37"/>
              <a:gd name="T33" fmla="*/ 66 h 163"/>
              <a:gd name="T34" fmla="*/ 26 w 37"/>
              <a:gd name="T35" fmla="*/ 81 h 163"/>
              <a:gd name="T36" fmla="*/ 28 w 37"/>
              <a:gd name="T37" fmla="*/ 137 h 163"/>
              <a:gd name="T38" fmla="*/ 30 w 37"/>
              <a:gd name="T39" fmla="*/ 156 h 163"/>
              <a:gd name="T40" fmla="*/ 30 w 37"/>
              <a:gd name="T41" fmla="*/ 163 h 163"/>
              <a:gd name="T42" fmla="*/ 0 w 37"/>
              <a:gd name="T43" fmla="*/ 163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7" h="163">
                <a:moveTo>
                  <a:pt x="0" y="163"/>
                </a:moveTo>
                <a:cubicBezTo>
                  <a:pt x="0" y="163"/>
                  <a:pt x="0" y="160"/>
                  <a:pt x="0" y="156"/>
                </a:cubicBezTo>
                <a:cubicBezTo>
                  <a:pt x="1" y="151"/>
                  <a:pt x="1" y="145"/>
                  <a:pt x="2" y="137"/>
                </a:cubicBezTo>
                <a:cubicBezTo>
                  <a:pt x="4" y="121"/>
                  <a:pt x="7" y="100"/>
                  <a:pt x="11" y="79"/>
                </a:cubicBezTo>
                <a:cubicBezTo>
                  <a:pt x="12" y="74"/>
                  <a:pt x="13" y="69"/>
                  <a:pt x="14" y="64"/>
                </a:cubicBezTo>
                <a:cubicBezTo>
                  <a:pt x="15" y="59"/>
                  <a:pt x="16" y="54"/>
                  <a:pt x="17" y="49"/>
                </a:cubicBezTo>
                <a:cubicBezTo>
                  <a:pt x="19" y="44"/>
                  <a:pt x="20" y="40"/>
                  <a:pt x="21" y="35"/>
                </a:cubicBezTo>
                <a:cubicBezTo>
                  <a:pt x="23" y="31"/>
                  <a:pt x="24" y="27"/>
                  <a:pt x="26" y="23"/>
                </a:cubicBezTo>
                <a:cubicBezTo>
                  <a:pt x="27" y="20"/>
                  <a:pt x="28" y="16"/>
                  <a:pt x="30" y="13"/>
                </a:cubicBezTo>
                <a:cubicBezTo>
                  <a:pt x="31" y="10"/>
                  <a:pt x="32" y="8"/>
                  <a:pt x="34" y="6"/>
                </a:cubicBezTo>
                <a:cubicBezTo>
                  <a:pt x="36" y="2"/>
                  <a:pt x="37" y="0"/>
                  <a:pt x="37" y="0"/>
                </a:cubicBezTo>
                <a:cubicBezTo>
                  <a:pt x="37" y="0"/>
                  <a:pt x="36" y="2"/>
                  <a:pt x="35" y="6"/>
                </a:cubicBezTo>
                <a:cubicBezTo>
                  <a:pt x="34" y="9"/>
                  <a:pt x="33" y="11"/>
                  <a:pt x="32" y="14"/>
                </a:cubicBezTo>
                <a:cubicBezTo>
                  <a:pt x="32" y="17"/>
                  <a:pt x="31" y="21"/>
                  <a:pt x="30" y="25"/>
                </a:cubicBezTo>
                <a:cubicBezTo>
                  <a:pt x="29" y="28"/>
                  <a:pt x="29" y="33"/>
                  <a:pt x="28" y="37"/>
                </a:cubicBezTo>
                <a:cubicBezTo>
                  <a:pt x="28" y="41"/>
                  <a:pt x="28" y="46"/>
                  <a:pt x="27" y="51"/>
                </a:cubicBezTo>
                <a:cubicBezTo>
                  <a:pt x="27" y="56"/>
                  <a:pt x="26" y="60"/>
                  <a:pt x="26" y="66"/>
                </a:cubicBezTo>
                <a:cubicBezTo>
                  <a:pt x="26" y="71"/>
                  <a:pt x="26" y="76"/>
                  <a:pt x="26" y="81"/>
                </a:cubicBezTo>
                <a:cubicBezTo>
                  <a:pt x="26" y="101"/>
                  <a:pt x="27" y="122"/>
                  <a:pt x="28" y="137"/>
                </a:cubicBezTo>
                <a:cubicBezTo>
                  <a:pt x="29" y="145"/>
                  <a:pt x="29" y="151"/>
                  <a:pt x="30" y="156"/>
                </a:cubicBezTo>
                <a:cubicBezTo>
                  <a:pt x="30" y="160"/>
                  <a:pt x="30" y="163"/>
                  <a:pt x="30" y="163"/>
                </a:cubicBezTo>
                <a:lnTo>
                  <a:pt x="0" y="163"/>
                </a:lnTo>
                <a:close/>
              </a:path>
            </a:pathLst>
          </a:custGeom>
          <a:solidFill>
            <a:srgbClr val="768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Freeform 67">
            <a:extLst>
              <a:ext uri="{FF2B5EF4-FFF2-40B4-BE49-F238E27FC236}">
                <a16:creationId xmlns:a16="http://schemas.microsoft.com/office/drawing/2014/main" id="{EC69A12D-3599-D293-1680-770189DB93E9}"/>
              </a:ext>
            </a:extLst>
          </p:cNvPr>
          <p:cNvSpPr>
            <a:spLocks/>
          </p:cNvSpPr>
          <p:nvPr/>
        </p:nvSpPr>
        <p:spPr bwMode="auto">
          <a:xfrm>
            <a:off x="1990276" y="5474619"/>
            <a:ext cx="544289" cy="589002"/>
          </a:xfrm>
          <a:custGeom>
            <a:avLst/>
            <a:gdLst>
              <a:gd name="T0" fmla="*/ 19 w 124"/>
              <a:gd name="T1" fmla="*/ 55 h 131"/>
              <a:gd name="T2" fmla="*/ 32 w 124"/>
              <a:gd name="T3" fmla="*/ 52 h 131"/>
              <a:gd name="T4" fmla="*/ 42 w 124"/>
              <a:gd name="T5" fmla="*/ 11 h 131"/>
              <a:gd name="T6" fmla="*/ 83 w 124"/>
              <a:gd name="T7" fmla="*/ 33 h 131"/>
              <a:gd name="T8" fmla="*/ 94 w 124"/>
              <a:gd name="T9" fmla="*/ 31 h 131"/>
              <a:gd name="T10" fmla="*/ 104 w 124"/>
              <a:gd name="T11" fmla="*/ 34 h 131"/>
              <a:gd name="T12" fmla="*/ 104 w 124"/>
              <a:gd name="T13" fmla="*/ 34 h 131"/>
              <a:gd name="T14" fmla="*/ 117 w 124"/>
              <a:gd name="T15" fmla="*/ 46 h 131"/>
              <a:gd name="T16" fmla="*/ 107 w 124"/>
              <a:gd name="T17" fmla="*/ 80 h 131"/>
              <a:gd name="T18" fmla="*/ 103 w 124"/>
              <a:gd name="T19" fmla="*/ 81 h 131"/>
              <a:gd name="T20" fmla="*/ 106 w 124"/>
              <a:gd name="T21" fmla="*/ 86 h 131"/>
              <a:gd name="T22" fmla="*/ 94 w 124"/>
              <a:gd name="T23" fmla="*/ 124 h 131"/>
              <a:gd name="T24" fmla="*/ 56 w 124"/>
              <a:gd name="T25" fmla="*/ 112 h 131"/>
              <a:gd name="T26" fmla="*/ 53 w 124"/>
              <a:gd name="T27" fmla="*/ 102 h 131"/>
              <a:gd name="T28" fmla="*/ 52 w 124"/>
              <a:gd name="T29" fmla="*/ 104 h 131"/>
              <a:gd name="T30" fmla="*/ 40 w 124"/>
              <a:gd name="T31" fmla="*/ 110 h 131"/>
              <a:gd name="T32" fmla="*/ 34 w 124"/>
              <a:gd name="T33" fmla="*/ 110 h 131"/>
              <a:gd name="T34" fmla="*/ 28 w 124"/>
              <a:gd name="T35" fmla="*/ 110 h 131"/>
              <a:gd name="T36" fmla="*/ 24 w 124"/>
              <a:gd name="T37" fmla="*/ 109 h 131"/>
              <a:gd name="T38" fmla="*/ 7 w 124"/>
              <a:gd name="T39" fmla="*/ 94 h 131"/>
              <a:gd name="T40" fmla="*/ 19 w 124"/>
              <a:gd name="T41" fmla="*/ 55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4" h="131">
                <a:moveTo>
                  <a:pt x="19" y="55"/>
                </a:moveTo>
                <a:cubicBezTo>
                  <a:pt x="23" y="53"/>
                  <a:pt x="27" y="52"/>
                  <a:pt x="32" y="52"/>
                </a:cubicBezTo>
                <a:cubicBezTo>
                  <a:pt x="23" y="39"/>
                  <a:pt x="24" y="20"/>
                  <a:pt x="42" y="11"/>
                </a:cubicBezTo>
                <a:cubicBezTo>
                  <a:pt x="62" y="0"/>
                  <a:pt x="80" y="15"/>
                  <a:pt x="83" y="33"/>
                </a:cubicBezTo>
                <a:cubicBezTo>
                  <a:pt x="87" y="31"/>
                  <a:pt x="90" y="31"/>
                  <a:pt x="94" y="31"/>
                </a:cubicBezTo>
                <a:cubicBezTo>
                  <a:pt x="97" y="31"/>
                  <a:pt x="101" y="32"/>
                  <a:pt x="104" y="34"/>
                </a:cubicBezTo>
                <a:cubicBezTo>
                  <a:pt x="104" y="34"/>
                  <a:pt x="104" y="34"/>
                  <a:pt x="104" y="34"/>
                </a:cubicBezTo>
                <a:cubicBezTo>
                  <a:pt x="110" y="36"/>
                  <a:pt x="115" y="41"/>
                  <a:pt x="117" y="46"/>
                </a:cubicBezTo>
                <a:cubicBezTo>
                  <a:pt x="124" y="58"/>
                  <a:pt x="119" y="73"/>
                  <a:pt x="107" y="80"/>
                </a:cubicBezTo>
                <a:cubicBezTo>
                  <a:pt x="105" y="80"/>
                  <a:pt x="104" y="81"/>
                  <a:pt x="103" y="81"/>
                </a:cubicBezTo>
                <a:cubicBezTo>
                  <a:pt x="104" y="83"/>
                  <a:pt x="105" y="84"/>
                  <a:pt x="106" y="86"/>
                </a:cubicBezTo>
                <a:cubicBezTo>
                  <a:pt x="113" y="99"/>
                  <a:pt x="107" y="117"/>
                  <a:pt x="94" y="124"/>
                </a:cubicBezTo>
                <a:cubicBezTo>
                  <a:pt x="80" y="131"/>
                  <a:pt x="63" y="125"/>
                  <a:pt x="56" y="112"/>
                </a:cubicBezTo>
                <a:cubicBezTo>
                  <a:pt x="54" y="109"/>
                  <a:pt x="54" y="106"/>
                  <a:pt x="53" y="102"/>
                </a:cubicBezTo>
                <a:cubicBezTo>
                  <a:pt x="53" y="103"/>
                  <a:pt x="52" y="103"/>
                  <a:pt x="52" y="104"/>
                </a:cubicBezTo>
                <a:cubicBezTo>
                  <a:pt x="48" y="107"/>
                  <a:pt x="45" y="109"/>
                  <a:pt x="40" y="110"/>
                </a:cubicBezTo>
                <a:cubicBezTo>
                  <a:pt x="38" y="110"/>
                  <a:pt x="36" y="110"/>
                  <a:pt x="34" y="110"/>
                </a:cubicBezTo>
                <a:cubicBezTo>
                  <a:pt x="32" y="110"/>
                  <a:pt x="30" y="110"/>
                  <a:pt x="28" y="110"/>
                </a:cubicBezTo>
                <a:cubicBezTo>
                  <a:pt x="27" y="109"/>
                  <a:pt x="26" y="109"/>
                  <a:pt x="24" y="109"/>
                </a:cubicBezTo>
                <a:cubicBezTo>
                  <a:pt x="17" y="106"/>
                  <a:pt x="10" y="101"/>
                  <a:pt x="7" y="94"/>
                </a:cubicBezTo>
                <a:cubicBezTo>
                  <a:pt x="0" y="80"/>
                  <a:pt x="5" y="63"/>
                  <a:pt x="19" y="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Freeform 68">
            <a:extLst>
              <a:ext uri="{FF2B5EF4-FFF2-40B4-BE49-F238E27FC236}">
                <a16:creationId xmlns:a16="http://schemas.microsoft.com/office/drawing/2014/main" id="{AF9F7A61-33B0-1D7A-D583-05629917169C}"/>
              </a:ext>
            </a:extLst>
          </p:cNvPr>
          <p:cNvSpPr>
            <a:spLocks/>
          </p:cNvSpPr>
          <p:nvPr/>
        </p:nvSpPr>
        <p:spPr bwMode="auto">
          <a:xfrm>
            <a:off x="2113756" y="5624366"/>
            <a:ext cx="329823" cy="309475"/>
          </a:xfrm>
          <a:custGeom>
            <a:avLst/>
            <a:gdLst>
              <a:gd name="T0" fmla="*/ 27 w 75"/>
              <a:gd name="T1" fmla="*/ 15 h 69"/>
              <a:gd name="T2" fmla="*/ 48 w 75"/>
              <a:gd name="T3" fmla="*/ 55 h 69"/>
              <a:gd name="T4" fmla="*/ 27 w 75"/>
              <a:gd name="T5" fmla="*/ 15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5" h="69">
                <a:moveTo>
                  <a:pt x="27" y="15"/>
                </a:moveTo>
                <a:cubicBezTo>
                  <a:pt x="54" y="0"/>
                  <a:pt x="75" y="41"/>
                  <a:pt x="48" y="55"/>
                </a:cubicBezTo>
                <a:cubicBezTo>
                  <a:pt x="21" y="69"/>
                  <a:pt x="0" y="29"/>
                  <a:pt x="27" y="15"/>
                </a:cubicBez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Freeform 69">
            <a:extLst>
              <a:ext uri="{FF2B5EF4-FFF2-40B4-BE49-F238E27FC236}">
                <a16:creationId xmlns:a16="http://schemas.microsoft.com/office/drawing/2014/main" id="{084C5F93-114F-59B5-53D8-77C0A3558DAB}"/>
              </a:ext>
            </a:extLst>
          </p:cNvPr>
          <p:cNvSpPr>
            <a:spLocks/>
          </p:cNvSpPr>
          <p:nvPr/>
        </p:nvSpPr>
        <p:spPr bwMode="auto">
          <a:xfrm>
            <a:off x="1928536" y="6010378"/>
            <a:ext cx="242087" cy="197998"/>
          </a:xfrm>
          <a:custGeom>
            <a:avLst/>
            <a:gdLst>
              <a:gd name="T0" fmla="*/ 48 w 55"/>
              <a:gd name="T1" fmla="*/ 44 h 44"/>
              <a:gd name="T2" fmla="*/ 12 w 55"/>
              <a:gd name="T3" fmla="*/ 0 h 44"/>
              <a:gd name="T4" fmla="*/ 48 w 55"/>
              <a:gd name="T5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5" h="44">
                <a:moveTo>
                  <a:pt x="48" y="44"/>
                </a:moveTo>
                <a:cubicBezTo>
                  <a:pt x="48" y="44"/>
                  <a:pt x="55" y="5"/>
                  <a:pt x="12" y="0"/>
                </a:cubicBezTo>
                <a:cubicBezTo>
                  <a:pt x="12" y="0"/>
                  <a:pt x="0" y="40"/>
                  <a:pt x="48" y="44"/>
                </a:cubicBez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601A7B2-B802-3888-E09A-ECA33877E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4050" y="5129424"/>
            <a:ext cx="263208" cy="845234"/>
          </a:xfrm>
          <a:prstGeom prst="rect">
            <a:avLst/>
          </a:prstGeom>
          <a:solidFill>
            <a:srgbClr val="FFC8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C230C47-472A-0E06-C7F7-C02C01D10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4050" y="5004635"/>
            <a:ext cx="263208" cy="143091"/>
          </a:xfrm>
          <a:prstGeom prst="rect">
            <a:avLst/>
          </a:pr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Freeform 72">
            <a:extLst>
              <a:ext uri="{FF2B5EF4-FFF2-40B4-BE49-F238E27FC236}">
                <a16:creationId xmlns:a16="http://schemas.microsoft.com/office/drawing/2014/main" id="{B65C28D6-7C81-E522-A6F1-FA0EB7A5C1C7}"/>
              </a:ext>
            </a:extLst>
          </p:cNvPr>
          <p:cNvSpPr>
            <a:spLocks/>
          </p:cNvSpPr>
          <p:nvPr/>
        </p:nvSpPr>
        <p:spPr bwMode="auto">
          <a:xfrm>
            <a:off x="4844949" y="5171020"/>
            <a:ext cx="1286796" cy="1415934"/>
          </a:xfrm>
          <a:custGeom>
            <a:avLst/>
            <a:gdLst>
              <a:gd name="T0" fmla="*/ 792 w 792"/>
              <a:gd name="T1" fmla="*/ 851 h 851"/>
              <a:gd name="T2" fmla="*/ 792 w 792"/>
              <a:gd name="T3" fmla="*/ 405 h 851"/>
              <a:gd name="T4" fmla="*/ 397 w 792"/>
              <a:gd name="T5" fmla="*/ 0 h 851"/>
              <a:gd name="T6" fmla="*/ 0 w 792"/>
              <a:gd name="T7" fmla="*/ 405 h 851"/>
              <a:gd name="T8" fmla="*/ 0 w 792"/>
              <a:gd name="T9" fmla="*/ 851 h 851"/>
              <a:gd name="T10" fmla="*/ 792 w 792"/>
              <a:gd name="T11" fmla="*/ 851 h 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92" h="851">
                <a:moveTo>
                  <a:pt x="792" y="851"/>
                </a:moveTo>
                <a:lnTo>
                  <a:pt x="792" y="405"/>
                </a:lnTo>
                <a:lnTo>
                  <a:pt x="397" y="0"/>
                </a:lnTo>
                <a:lnTo>
                  <a:pt x="0" y="405"/>
                </a:lnTo>
                <a:lnTo>
                  <a:pt x="0" y="851"/>
                </a:lnTo>
                <a:lnTo>
                  <a:pt x="792" y="851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4" name="Freeform 73">
            <a:extLst>
              <a:ext uri="{FF2B5EF4-FFF2-40B4-BE49-F238E27FC236}">
                <a16:creationId xmlns:a16="http://schemas.microsoft.com/office/drawing/2014/main" id="{96EB45B7-737E-CF19-925A-4B3019C5855C}"/>
              </a:ext>
            </a:extLst>
          </p:cNvPr>
          <p:cNvSpPr>
            <a:spLocks/>
          </p:cNvSpPr>
          <p:nvPr/>
        </p:nvSpPr>
        <p:spPr bwMode="auto">
          <a:xfrm>
            <a:off x="4765336" y="5076181"/>
            <a:ext cx="1441147" cy="853554"/>
          </a:xfrm>
          <a:custGeom>
            <a:avLst/>
            <a:gdLst>
              <a:gd name="T0" fmla="*/ 22 w 328"/>
              <a:gd name="T1" fmla="*/ 185 h 190"/>
              <a:gd name="T2" fmla="*/ 163 w 328"/>
              <a:gd name="T3" fmla="*/ 37 h 190"/>
              <a:gd name="T4" fmla="*/ 307 w 328"/>
              <a:gd name="T5" fmla="*/ 190 h 190"/>
              <a:gd name="T6" fmla="*/ 328 w 328"/>
              <a:gd name="T7" fmla="*/ 170 h 190"/>
              <a:gd name="T8" fmla="*/ 174 w 328"/>
              <a:gd name="T9" fmla="*/ 5 h 190"/>
              <a:gd name="T10" fmla="*/ 163 w 328"/>
              <a:gd name="T11" fmla="*/ 0 h 190"/>
              <a:gd name="T12" fmla="*/ 153 w 328"/>
              <a:gd name="T13" fmla="*/ 5 h 190"/>
              <a:gd name="T14" fmla="*/ 0 w 328"/>
              <a:gd name="T15" fmla="*/ 164 h 190"/>
              <a:gd name="T16" fmla="*/ 22 w 328"/>
              <a:gd name="T17" fmla="*/ 185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8" h="190">
                <a:moveTo>
                  <a:pt x="22" y="185"/>
                </a:moveTo>
                <a:cubicBezTo>
                  <a:pt x="163" y="37"/>
                  <a:pt x="163" y="37"/>
                  <a:pt x="163" y="37"/>
                </a:cubicBezTo>
                <a:cubicBezTo>
                  <a:pt x="307" y="190"/>
                  <a:pt x="307" y="190"/>
                  <a:pt x="307" y="190"/>
                </a:cubicBezTo>
                <a:cubicBezTo>
                  <a:pt x="328" y="170"/>
                  <a:pt x="328" y="170"/>
                  <a:pt x="328" y="170"/>
                </a:cubicBezTo>
                <a:cubicBezTo>
                  <a:pt x="174" y="5"/>
                  <a:pt x="174" y="5"/>
                  <a:pt x="174" y="5"/>
                </a:cubicBezTo>
                <a:cubicBezTo>
                  <a:pt x="171" y="2"/>
                  <a:pt x="167" y="0"/>
                  <a:pt x="163" y="0"/>
                </a:cubicBezTo>
                <a:cubicBezTo>
                  <a:pt x="159" y="0"/>
                  <a:pt x="155" y="2"/>
                  <a:pt x="153" y="5"/>
                </a:cubicBezTo>
                <a:cubicBezTo>
                  <a:pt x="0" y="164"/>
                  <a:pt x="0" y="164"/>
                  <a:pt x="0" y="164"/>
                </a:cubicBezTo>
                <a:cubicBezTo>
                  <a:pt x="22" y="185"/>
                  <a:pt x="22" y="185"/>
                  <a:pt x="22" y="185"/>
                </a:cubicBez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Freeform 74">
            <a:extLst>
              <a:ext uri="{FF2B5EF4-FFF2-40B4-BE49-F238E27FC236}">
                <a16:creationId xmlns:a16="http://schemas.microsoft.com/office/drawing/2014/main" id="{9BCCAD6A-99FD-A49D-A845-2E5C682AFEF3}"/>
              </a:ext>
            </a:extLst>
          </p:cNvPr>
          <p:cNvSpPr>
            <a:spLocks/>
          </p:cNvSpPr>
          <p:nvPr/>
        </p:nvSpPr>
        <p:spPr bwMode="auto">
          <a:xfrm>
            <a:off x="5002549" y="5939717"/>
            <a:ext cx="157601" cy="367711"/>
          </a:xfrm>
          <a:custGeom>
            <a:avLst/>
            <a:gdLst>
              <a:gd name="T0" fmla="*/ 36 w 36"/>
              <a:gd name="T1" fmla="*/ 82 h 82"/>
              <a:gd name="T2" fmla="*/ 36 w 36"/>
              <a:gd name="T3" fmla="*/ 23 h 82"/>
              <a:gd name="T4" fmla="*/ 18 w 36"/>
              <a:gd name="T5" fmla="*/ 0 h 82"/>
              <a:gd name="T6" fmla="*/ 0 w 36"/>
              <a:gd name="T7" fmla="*/ 23 h 82"/>
              <a:gd name="T8" fmla="*/ 0 w 36"/>
              <a:gd name="T9" fmla="*/ 82 h 82"/>
              <a:gd name="T10" fmla="*/ 36 w 36"/>
              <a:gd name="T11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" h="82">
                <a:moveTo>
                  <a:pt x="36" y="82"/>
                </a:moveTo>
                <a:cubicBezTo>
                  <a:pt x="36" y="23"/>
                  <a:pt x="36" y="23"/>
                  <a:pt x="36" y="23"/>
                </a:cubicBezTo>
                <a:cubicBezTo>
                  <a:pt x="36" y="10"/>
                  <a:pt x="28" y="0"/>
                  <a:pt x="18" y="0"/>
                </a:cubicBezTo>
                <a:cubicBezTo>
                  <a:pt x="8" y="0"/>
                  <a:pt x="0" y="10"/>
                  <a:pt x="0" y="23"/>
                </a:cubicBezTo>
                <a:cubicBezTo>
                  <a:pt x="0" y="82"/>
                  <a:pt x="0" y="82"/>
                  <a:pt x="0" y="82"/>
                </a:cubicBezTo>
                <a:lnTo>
                  <a:pt x="36" y="8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Freeform 75">
            <a:extLst>
              <a:ext uri="{FF2B5EF4-FFF2-40B4-BE49-F238E27FC236}">
                <a16:creationId xmlns:a16="http://schemas.microsoft.com/office/drawing/2014/main" id="{3142B76A-DD0D-68BD-F543-D448F4B0A646}"/>
              </a:ext>
            </a:extLst>
          </p:cNvPr>
          <p:cNvSpPr>
            <a:spLocks/>
          </p:cNvSpPr>
          <p:nvPr/>
        </p:nvSpPr>
        <p:spPr bwMode="auto">
          <a:xfrm>
            <a:off x="4958681" y="5894793"/>
            <a:ext cx="245337" cy="457558"/>
          </a:xfrm>
          <a:custGeom>
            <a:avLst/>
            <a:gdLst>
              <a:gd name="T0" fmla="*/ 46 w 56"/>
              <a:gd name="T1" fmla="*/ 92 h 102"/>
              <a:gd name="T2" fmla="*/ 56 w 56"/>
              <a:gd name="T3" fmla="*/ 92 h 102"/>
              <a:gd name="T4" fmla="*/ 56 w 56"/>
              <a:gd name="T5" fmla="*/ 33 h 102"/>
              <a:gd name="T6" fmla="*/ 49 w 56"/>
              <a:gd name="T7" fmla="*/ 11 h 102"/>
              <a:gd name="T8" fmla="*/ 40 w 56"/>
              <a:gd name="T9" fmla="*/ 3 h 102"/>
              <a:gd name="T10" fmla="*/ 28 w 56"/>
              <a:gd name="T11" fmla="*/ 0 h 102"/>
              <a:gd name="T12" fmla="*/ 16 w 56"/>
              <a:gd name="T13" fmla="*/ 3 h 102"/>
              <a:gd name="T14" fmla="*/ 4 w 56"/>
              <a:gd name="T15" fmla="*/ 15 h 102"/>
              <a:gd name="T16" fmla="*/ 0 w 56"/>
              <a:gd name="T17" fmla="*/ 33 h 102"/>
              <a:gd name="T18" fmla="*/ 0 w 56"/>
              <a:gd name="T19" fmla="*/ 102 h 102"/>
              <a:gd name="T20" fmla="*/ 56 w 56"/>
              <a:gd name="T21" fmla="*/ 102 h 102"/>
              <a:gd name="T22" fmla="*/ 56 w 56"/>
              <a:gd name="T23" fmla="*/ 92 h 102"/>
              <a:gd name="T24" fmla="*/ 46 w 56"/>
              <a:gd name="T25" fmla="*/ 92 h 102"/>
              <a:gd name="T26" fmla="*/ 46 w 56"/>
              <a:gd name="T27" fmla="*/ 82 h 102"/>
              <a:gd name="T28" fmla="*/ 20 w 56"/>
              <a:gd name="T29" fmla="*/ 82 h 102"/>
              <a:gd name="T30" fmla="*/ 20 w 56"/>
              <a:gd name="T31" fmla="*/ 33 h 102"/>
              <a:gd name="T32" fmla="*/ 23 w 56"/>
              <a:gd name="T33" fmla="*/ 23 h 102"/>
              <a:gd name="T34" fmla="*/ 25 w 56"/>
              <a:gd name="T35" fmla="*/ 21 h 102"/>
              <a:gd name="T36" fmla="*/ 28 w 56"/>
              <a:gd name="T37" fmla="*/ 20 h 102"/>
              <a:gd name="T38" fmla="*/ 31 w 56"/>
              <a:gd name="T39" fmla="*/ 21 h 102"/>
              <a:gd name="T40" fmla="*/ 34 w 56"/>
              <a:gd name="T41" fmla="*/ 25 h 102"/>
              <a:gd name="T42" fmla="*/ 36 w 56"/>
              <a:gd name="T43" fmla="*/ 33 h 102"/>
              <a:gd name="T44" fmla="*/ 36 w 56"/>
              <a:gd name="T45" fmla="*/ 92 h 102"/>
              <a:gd name="T46" fmla="*/ 46 w 56"/>
              <a:gd name="T47" fmla="*/ 92 h 102"/>
              <a:gd name="T48" fmla="*/ 46 w 56"/>
              <a:gd name="T49" fmla="*/ 82 h 102"/>
              <a:gd name="T50" fmla="*/ 46 w 56"/>
              <a:gd name="T51" fmla="*/ 9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6" h="102">
                <a:moveTo>
                  <a:pt x="46" y="92"/>
                </a:moveTo>
                <a:cubicBezTo>
                  <a:pt x="56" y="92"/>
                  <a:pt x="56" y="92"/>
                  <a:pt x="56" y="92"/>
                </a:cubicBezTo>
                <a:cubicBezTo>
                  <a:pt x="56" y="33"/>
                  <a:pt x="56" y="33"/>
                  <a:pt x="56" y="33"/>
                </a:cubicBezTo>
                <a:cubicBezTo>
                  <a:pt x="56" y="24"/>
                  <a:pt x="53" y="17"/>
                  <a:pt x="49" y="11"/>
                </a:cubicBezTo>
                <a:cubicBezTo>
                  <a:pt x="46" y="8"/>
                  <a:pt x="43" y="5"/>
                  <a:pt x="40" y="3"/>
                </a:cubicBezTo>
                <a:cubicBezTo>
                  <a:pt x="36" y="1"/>
                  <a:pt x="32" y="0"/>
                  <a:pt x="28" y="0"/>
                </a:cubicBezTo>
                <a:cubicBezTo>
                  <a:pt x="24" y="0"/>
                  <a:pt x="20" y="1"/>
                  <a:pt x="16" y="3"/>
                </a:cubicBezTo>
                <a:cubicBezTo>
                  <a:pt x="11" y="6"/>
                  <a:pt x="7" y="10"/>
                  <a:pt x="4" y="15"/>
                </a:cubicBezTo>
                <a:cubicBezTo>
                  <a:pt x="1" y="21"/>
                  <a:pt x="0" y="27"/>
                  <a:pt x="0" y="33"/>
                </a:cubicBezTo>
                <a:cubicBezTo>
                  <a:pt x="0" y="102"/>
                  <a:pt x="0" y="102"/>
                  <a:pt x="0" y="102"/>
                </a:cubicBezTo>
                <a:cubicBezTo>
                  <a:pt x="56" y="102"/>
                  <a:pt x="56" y="102"/>
                  <a:pt x="56" y="102"/>
                </a:cubicBezTo>
                <a:cubicBezTo>
                  <a:pt x="56" y="92"/>
                  <a:pt x="56" y="92"/>
                  <a:pt x="56" y="92"/>
                </a:cubicBezTo>
                <a:cubicBezTo>
                  <a:pt x="46" y="92"/>
                  <a:pt x="46" y="92"/>
                  <a:pt x="46" y="92"/>
                </a:cubicBezTo>
                <a:cubicBezTo>
                  <a:pt x="46" y="82"/>
                  <a:pt x="46" y="82"/>
                  <a:pt x="46" y="82"/>
                </a:cubicBezTo>
                <a:cubicBezTo>
                  <a:pt x="20" y="82"/>
                  <a:pt x="20" y="82"/>
                  <a:pt x="20" y="82"/>
                </a:cubicBezTo>
                <a:cubicBezTo>
                  <a:pt x="20" y="33"/>
                  <a:pt x="20" y="33"/>
                  <a:pt x="20" y="33"/>
                </a:cubicBezTo>
                <a:cubicBezTo>
                  <a:pt x="20" y="29"/>
                  <a:pt x="21" y="25"/>
                  <a:pt x="23" y="23"/>
                </a:cubicBezTo>
                <a:cubicBezTo>
                  <a:pt x="24" y="22"/>
                  <a:pt x="25" y="21"/>
                  <a:pt x="25" y="21"/>
                </a:cubicBezTo>
                <a:cubicBezTo>
                  <a:pt x="26" y="20"/>
                  <a:pt x="27" y="20"/>
                  <a:pt x="28" y="20"/>
                </a:cubicBezTo>
                <a:cubicBezTo>
                  <a:pt x="29" y="20"/>
                  <a:pt x="30" y="20"/>
                  <a:pt x="31" y="21"/>
                </a:cubicBezTo>
                <a:cubicBezTo>
                  <a:pt x="32" y="21"/>
                  <a:pt x="33" y="23"/>
                  <a:pt x="34" y="25"/>
                </a:cubicBezTo>
                <a:cubicBezTo>
                  <a:pt x="36" y="27"/>
                  <a:pt x="36" y="30"/>
                  <a:pt x="36" y="33"/>
                </a:cubicBezTo>
                <a:cubicBezTo>
                  <a:pt x="36" y="92"/>
                  <a:pt x="36" y="92"/>
                  <a:pt x="36" y="92"/>
                </a:cubicBezTo>
                <a:cubicBezTo>
                  <a:pt x="46" y="92"/>
                  <a:pt x="46" y="92"/>
                  <a:pt x="46" y="92"/>
                </a:cubicBezTo>
                <a:cubicBezTo>
                  <a:pt x="46" y="82"/>
                  <a:pt x="46" y="82"/>
                  <a:pt x="46" y="82"/>
                </a:cubicBezTo>
                <a:lnTo>
                  <a:pt x="46" y="92"/>
                </a:ln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Freeform 76">
            <a:extLst>
              <a:ext uri="{FF2B5EF4-FFF2-40B4-BE49-F238E27FC236}">
                <a16:creationId xmlns:a16="http://schemas.microsoft.com/office/drawing/2014/main" id="{CB16611E-38FA-EBF9-7743-24B73639602C}"/>
              </a:ext>
            </a:extLst>
          </p:cNvPr>
          <p:cNvSpPr>
            <a:spLocks/>
          </p:cNvSpPr>
          <p:nvPr/>
        </p:nvSpPr>
        <p:spPr bwMode="auto">
          <a:xfrm>
            <a:off x="5832793" y="5939717"/>
            <a:ext cx="162474" cy="367711"/>
          </a:xfrm>
          <a:custGeom>
            <a:avLst/>
            <a:gdLst>
              <a:gd name="T0" fmla="*/ 37 w 37"/>
              <a:gd name="T1" fmla="*/ 82 h 82"/>
              <a:gd name="T2" fmla="*/ 37 w 37"/>
              <a:gd name="T3" fmla="*/ 22 h 82"/>
              <a:gd name="T4" fmla="*/ 18 w 37"/>
              <a:gd name="T5" fmla="*/ 0 h 82"/>
              <a:gd name="T6" fmla="*/ 0 w 37"/>
              <a:gd name="T7" fmla="*/ 22 h 82"/>
              <a:gd name="T8" fmla="*/ 0 w 37"/>
              <a:gd name="T9" fmla="*/ 82 h 82"/>
              <a:gd name="T10" fmla="*/ 37 w 37"/>
              <a:gd name="T11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" h="82">
                <a:moveTo>
                  <a:pt x="37" y="82"/>
                </a:moveTo>
                <a:cubicBezTo>
                  <a:pt x="37" y="22"/>
                  <a:pt x="37" y="22"/>
                  <a:pt x="37" y="22"/>
                </a:cubicBezTo>
                <a:cubicBezTo>
                  <a:pt x="37" y="10"/>
                  <a:pt x="28" y="0"/>
                  <a:pt x="18" y="0"/>
                </a:cubicBezTo>
                <a:cubicBezTo>
                  <a:pt x="8" y="0"/>
                  <a:pt x="0" y="10"/>
                  <a:pt x="0" y="22"/>
                </a:cubicBezTo>
                <a:cubicBezTo>
                  <a:pt x="0" y="82"/>
                  <a:pt x="0" y="82"/>
                  <a:pt x="0" y="82"/>
                </a:cubicBezTo>
                <a:lnTo>
                  <a:pt x="37" y="8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8" name="Freeform 77">
            <a:extLst>
              <a:ext uri="{FF2B5EF4-FFF2-40B4-BE49-F238E27FC236}">
                <a16:creationId xmlns:a16="http://schemas.microsoft.com/office/drawing/2014/main" id="{33104C40-6BAA-AF1A-5B14-1033D92A9ABD}"/>
              </a:ext>
            </a:extLst>
          </p:cNvPr>
          <p:cNvSpPr>
            <a:spLocks/>
          </p:cNvSpPr>
          <p:nvPr/>
        </p:nvSpPr>
        <p:spPr bwMode="auto">
          <a:xfrm>
            <a:off x="5788924" y="5894793"/>
            <a:ext cx="245337" cy="457558"/>
          </a:xfrm>
          <a:custGeom>
            <a:avLst/>
            <a:gdLst>
              <a:gd name="T0" fmla="*/ 47 w 56"/>
              <a:gd name="T1" fmla="*/ 92 h 102"/>
              <a:gd name="T2" fmla="*/ 56 w 56"/>
              <a:gd name="T3" fmla="*/ 92 h 102"/>
              <a:gd name="T4" fmla="*/ 56 w 56"/>
              <a:gd name="T5" fmla="*/ 32 h 102"/>
              <a:gd name="T6" fmla="*/ 49 w 56"/>
              <a:gd name="T7" fmla="*/ 10 h 102"/>
              <a:gd name="T8" fmla="*/ 40 w 56"/>
              <a:gd name="T9" fmla="*/ 3 h 102"/>
              <a:gd name="T10" fmla="*/ 28 w 56"/>
              <a:gd name="T11" fmla="*/ 0 h 102"/>
              <a:gd name="T12" fmla="*/ 17 w 56"/>
              <a:gd name="T13" fmla="*/ 3 h 102"/>
              <a:gd name="T14" fmla="*/ 4 w 56"/>
              <a:gd name="T15" fmla="*/ 15 h 102"/>
              <a:gd name="T16" fmla="*/ 0 w 56"/>
              <a:gd name="T17" fmla="*/ 32 h 102"/>
              <a:gd name="T18" fmla="*/ 0 w 56"/>
              <a:gd name="T19" fmla="*/ 102 h 102"/>
              <a:gd name="T20" fmla="*/ 56 w 56"/>
              <a:gd name="T21" fmla="*/ 102 h 102"/>
              <a:gd name="T22" fmla="*/ 56 w 56"/>
              <a:gd name="T23" fmla="*/ 92 h 102"/>
              <a:gd name="T24" fmla="*/ 47 w 56"/>
              <a:gd name="T25" fmla="*/ 92 h 102"/>
              <a:gd name="T26" fmla="*/ 47 w 56"/>
              <a:gd name="T27" fmla="*/ 82 h 102"/>
              <a:gd name="T28" fmla="*/ 20 w 56"/>
              <a:gd name="T29" fmla="*/ 82 h 102"/>
              <a:gd name="T30" fmla="*/ 20 w 56"/>
              <a:gd name="T31" fmla="*/ 32 h 102"/>
              <a:gd name="T32" fmla="*/ 23 w 56"/>
              <a:gd name="T33" fmla="*/ 23 h 102"/>
              <a:gd name="T34" fmla="*/ 26 w 56"/>
              <a:gd name="T35" fmla="*/ 20 h 102"/>
              <a:gd name="T36" fmla="*/ 28 w 56"/>
              <a:gd name="T37" fmla="*/ 20 h 102"/>
              <a:gd name="T38" fmla="*/ 31 w 56"/>
              <a:gd name="T39" fmla="*/ 20 h 102"/>
              <a:gd name="T40" fmla="*/ 35 w 56"/>
              <a:gd name="T41" fmla="*/ 24 h 102"/>
              <a:gd name="T42" fmla="*/ 37 w 56"/>
              <a:gd name="T43" fmla="*/ 32 h 102"/>
              <a:gd name="T44" fmla="*/ 37 w 56"/>
              <a:gd name="T45" fmla="*/ 92 h 102"/>
              <a:gd name="T46" fmla="*/ 47 w 56"/>
              <a:gd name="T47" fmla="*/ 92 h 102"/>
              <a:gd name="T48" fmla="*/ 47 w 56"/>
              <a:gd name="T49" fmla="*/ 82 h 102"/>
              <a:gd name="T50" fmla="*/ 47 w 56"/>
              <a:gd name="T51" fmla="*/ 9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6" h="102">
                <a:moveTo>
                  <a:pt x="47" y="92"/>
                </a:moveTo>
                <a:cubicBezTo>
                  <a:pt x="56" y="92"/>
                  <a:pt x="56" y="92"/>
                  <a:pt x="56" y="92"/>
                </a:cubicBezTo>
                <a:cubicBezTo>
                  <a:pt x="56" y="32"/>
                  <a:pt x="56" y="32"/>
                  <a:pt x="56" y="32"/>
                </a:cubicBezTo>
                <a:cubicBezTo>
                  <a:pt x="56" y="24"/>
                  <a:pt x="54" y="16"/>
                  <a:pt x="49" y="10"/>
                </a:cubicBezTo>
                <a:cubicBezTo>
                  <a:pt x="46" y="7"/>
                  <a:pt x="43" y="5"/>
                  <a:pt x="40" y="3"/>
                </a:cubicBezTo>
                <a:cubicBezTo>
                  <a:pt x="37" y="1"/>
                  <a:pt x="32" y="0"/>
                  <a:pt x="28" y="0"/>
                </a:cubicBezTo>
                <a:cubicBezTo>
                  <a:pt x="24" y="0"/>
                  <a:pt x="20" y="1"/>
                  <a:pt x="17" y="3"/>
                </a:cubicBezTo>
                <a:cubicBezTo>
                  <a:pt x="11" y="6"/>
                  <a:pt x="7" y="10"/>
                  <a:pt x="4" y="15"/>
                </a:cubicBezTo>
                <a:cubicBezTo>
                  <a:pt x="2" y="20"/>
                  <a:pt x="0" y="26"/>
                  <a:pt x="0" y="32"/>
                </a:cubicBezTo>
                <a:cubicBezTo>
                  <a:pt x="0" y="102"/>
                  <a:pt x="0" y="102"/>
                  <a:pt x="0" y="102"/>
                </a:cubicBezTo>
                <a:cubicBezTo>
                  <a:pt x="56" y="102"/>
                  <a:pt x="56" y="102"/>
                  <a:pt x="56" y="102"/>
                </a:cubicBezTo>
                <a:cubicBezTo>
                  <a:pt x="56" y="92"/>
                  <a:pt x="56" y="92"/>
                  <a:pt x="56" y="92"/>
                </a:cubicBezTo>
                <a:cubicBezTo>
                  <a:pt x="47" y="92"/>
                  <a:pt x="47" y="92"/>
                  <a:pt x="47" y="92"/>
                </a:cubicBezTo>
                <a:cubicBezTo>
                  <a:pt x="47" y="82"/>
                  <a:pt x="47" y="82"/>
                  <a:pt x="47" y="82"/>
                </a:cubicBezTo>
                <a:cubicBezTo>
                  <a:pt x="20" y="82"/>
                  <a:pt x="20" y="82"/>
                  <a:pt x="20" y="82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28"/>
                  <a:pt x="21" y="25"/>
                  <a:pt x="23" y="23"/>
                </a:cubicBezTo>
                <a:cubicBezTo>
                  <a:pt x="24" y="21"/>
                  <a:pt x="25" y="21"/>
                  <a:pt x="26" y="20"/>
                </a:cubicBezTo>
                <a:cubicBezTo>
                  <a:pt x="27" y="20"/>
                  <a:pt x="27" y="20"/>
                  <a:pt x="28" y="20"/>
                </a:cubicBezTo>
                <a:cubicBezTo>
                  <a:pt x="29" y="20"/>
                  <a:pt x="30" y="20"/>
                  <a:pt x="31" y="20"/>
                </a:cubicBezTo>
                <a:cubicBezTo>
                  <a:pt x="32" y="21"/>
                  <a:pt x="34" y="22"/>
                  <a:pt x="35" y="24"/>
                </a:cubicBezTo>
                <a:cubicBezTo>
                  <a:pt x="36" y="27"/>
                  <a:pt x="37" y="29"/>
                  <a:pt x="37" y="32"/>
                </a:cubicBezTo>
                <a:cubicBezTo>
                  <a:pt x="37" y="92"/>
                  <a:pt x="37" y="92"/>
                  <a:pt x="37" y="92"/>
                </a:cubicBezTo>
                <a:cubicBezTo>
                  <a:pt x="47" y="92"/>
                  <a:pt x="47" y="92"/>
                  <a:pt x="47" y="92"/>
                </a:cubicBezTo>
                <a:cubicBezTo>
                  <a:pt x="47" y="82"/>
                  <a:pt x="47" y="82"/>
                  <a:pt x="47" y="82"/>
                </a:cubicBezTo>
                <a:lnTo>
                  <a:pt x="47" y="92"/>
                </a:ln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E376FC90-9295-20AD-068D-5FF8B2F1F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9374" y="5543721"/>
            <a:ext cx="337946" cy="34608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0" name="Freeform 79">
            <a:extLst>
              <a:ext uri="{FF2B5EF4-FFF2-40B4-BE49-F238E27FC236}">
                <a16:creationId xmlns:a16="http://schemas.microsoft.com/office/drawing/2014/main" id="{62C629F2-73BC-35BC-1594-8A75B05E3945}"/>
              </a:ext>
            </a:extLst>
          </p:cNvPr>
          <p:cNvSpPr>
            <a:spLocks/>
          </p:cNvSpPr>
          <p:nvPr/>
        </p:nvSpPr>
        <p:spPr bwMode="auto">
          <a:xfrm>
            <a:off x="5275505" y="5503789"/>
            <a:ext cx="425683" cy="430937"/>
          </a:xfrm>
          <a:custGeom>
            <a:avLst/>
            <a:gdLst>
              <a:gd name="T0" fmla="*/ 10 w 97"/>
              <a:gd name="T1" fmla="*/ 48 h 96"/>
              <a:gd name="T2" fmla="*/ 20 w 97"/>
              <a:gd name="T3" fmla="*/ 48 h 96"/>
              <a:gd name="T4" fmla="*/ 28 w 97"/>
              <a:gd name="T5" fmla="*/ 28 h 96"/>
              <a:gd name="T6" fmla="*/ 48 w 97"/>
              <a:gd name="T7" fmla="*/ 19 h 96"/>
              <a:gd name="T8" fmla="*/ 69 w 97"/>
              <a:gd name="T9" fmla="*/ 28 h 96"/>
              <a:gd name="T10" fmla="*/ 77 w 97"/>
              <a:gd name="T11" fmla="*/ 48 h 96"/>
              <a:gd name="T12" fmla="*/ 69 w 97"/>
              <a:gd name="T13" fmla="*/ 68 h 96"/>
              <a:gd name="T14" fmla="*/ 48 w 97"/>
              <a:gd name="T15" fmla="*/ 76 h 96"/>
              <a:gd name="T16" fmla="*/ 28 w 97"/>
              <a:gd name="T17" fmla="*/ 68 h 96"/>
              <a:gd name="T18" fmla="*/ 20 w 97"/>
              <a:gd name="T19" fmla="*/ 48 h 96"/>
              <a:gd name="T20" fmla="*/ 10 w 97"/>
              <a:gd name="T21" fmla="*/ 48 h 96"/>
              <a:gd name="T22" fmla="*/ 0 w 97"/>
              <a:gd name="T23" fmla="*/ 48 h 96"/>
              <a:gd name="T24" fmla="*/ 48 w 97"/>
              <a:gd name="T25" fmla="*/ 96 h 96"/>
              <a:gd name="T26" fmla="*/ 97 w 97"/>
              <a:gd name="T27" fmla="*/ 48 h 96"/>
              <a:gd name="T28" fmla="*/ 48 w 97"/>
              <a:gd name="T29" fmla="*/ 0 h 96"/>
              <a:gd name="T30" fmla="*/ 0 w 97"/>
              <a:gd name="T31" fmla="*/ 48 h 96"/>
              <a:gd name="T32" fmla="*/ 10 w 97"/>
              <a:gd name="T33" fmla="*/ 48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7" h="96">
                <a:moveTo>
                  <a:pt x="10" y="48"/>
                </a:moveTo>
                <a:cubicBezTo>
                  <a:pt x="20" y="48"/>
                  <a:pt x="20" y="48"/>
                  <a:pt x="20" y="48"/>
                </a:cubicBezTo>
                <a:cubicBezTo>
                  <a:pt x="20" y="40"/>
                  <a:pt x="23" y="33"/>
                  <a:pt x="28" y="28"/>
                </a:cubicBezTo>
                <a:cubicBezTo>
                  <a:pt x="34" y="22"/>
                  <a:pt x="41" y="19"/>
                  <a:pt x="48" y="19"/>
                </a:cubicBezTo>
                <a:cubicBezTo>
                  <a:pt x="56" y="19"/>
                  <a:pt x="63" y="22"/>
                  <a:pt x="69" y="28"/>
                </a:cubicBezTo>
                <a:cubicBezTo>
                  <a:pt x="74" y="33"/>
                  <a:pt x="77" y="40"/>
                  <a:pt x="77" y="48"/>
                </a:cubicBezTo>
                <a:cubicBezTo>
                  <a:pt x="77" y="56"/>
                  <a:pt x="74" y="63"/>
                  <a:pt x="69" y="68"/>
                </a:cubicBezTo>
                <a:cubicBezTo>
                  <a:pt x="63" y="73"/>
                  <a:pt x="56" y="76"/>
                  <a:pt x="48" y="76"/>
                </a:cubicBezTo>
                <a:cubicBezTo>
                  <a:pt x="41" y="76"/>
                  <a:pt x="34" y="73"/>
                  <a:pt x="28" y="68"/>
                </a:cubicBezTo>
                <a:cubicBezTo>
                  <a:pt x="23" y="63"/>
                  <a:pt x="20" y="56"/>
                  <a:pt x="20" y="48"/>
                </a:cubicBezTo>
                <a:cubicBezTo>
                  <a:pt x="10" y="48"/>
                  <a:pt x="10" y="48"/>
                  <a:pt x="1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74"/>
                  <a:pt x="22" y="96"/>
                  <a:pt x="48" y="96"/>
                </a:cubicBezTo>
                <a:cubicBezTo>
                  <a:pt x="75" y="96"/>
                  <a:pt x="97" y="74"/>
                  <a:pt x="97" y="48"/>
                </a:cubicBezTo>
                <a:cubicBezTo>
                  <a:pt x="97" y="21"/>
                  <a:pt x="75" y="0"/>
                  <a:pt x="48" y="0"/>
                </a:cubicBezTo>
                <a:cubicBezTo>
                  <a:pt x="22" y="0"/>
                  <a:pt x="0" y="21"/>
                  <a:pt x="0" y="48"/>
                </a:cubicBezTo>
                <a:lnTo>
                  <a:pt x="10" y="48"/>
                </a:ln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99919D1-F224-453B-1DDA-BBF1CA709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2623" y="6141043"/>
            <a:ext cx="329823" cy="445911"/>
          </a:xfrm>
          <a:prstGeom prst="rect">
            <a:avLst/>
          </a:prstGeom>
          <a:solidFill>
            <a:srgbClr val="8E50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Freeform 81">
            <a:extLst>
              <a:ext uri="{FF2B5EF4-FFF2-40B4-BE49-F238E27FC236}">
                <a16:creationId xmlns:a16="http://schemas.microsoft.com/office/drawing/2014/main" id="{66B6B00A-4ECA-000A-4BFF-FE69E0424164}"/>
              </a:ext>
            </a:extLst>
          </p:cNvPr>
          <p:cNvSpPr>
            <a:spLocks/>
          </p:cNvSpPr>
          <p:nvPr/>
        </p:nvSpPr>
        <p:spPr bwMode="auto">
          <a:xfrm>
            <a:off x="6294220" y="5499046"/>
            <a:ext cx="508545" cy="866864"/>
          </a:xfrm>
          <a:custGeom>
            <a:avLst/>
            <a:gdLst>
              <a:gd name="T0" fmla="*/ 313 w 313"/>
              <a:gd name="T1" fmla="*/ 521 h 521"/>
              <a:gd name="T2" fmla="*/ 156 w 313"/>
              <a:gd name="T3" fmla="*/ 0 h 521"/>
              <a:gd name="T4" fmla="*/ 0 w 313"/>
              <a:gd name="T5" fmla="*/ 521 h 521"/>
              <a:gd name="T6" fmla="*/ 313 w 313"/>
              <a:gd name="T7" fmla="*/ 521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3" h="521">
                <a:moveTo>
                  <a:pt x="313" y="521"/>
                </a:moveTo>
                <a:lnTo>
                  <a:pt x="156" y="0"/>
                </a:lnTo>
                <a:lnTo>
                  <a:pt x="0" y="521"/>
                </a:lnTo>
                <a:lnTo>
                  <a:pt x="313" y="521"/>
                </a:ln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Freeform 82">
            <a:extLst>
              <a:ext uri="{FF2B5EF4-FFF2-40B4-BE49-F238E27FC236}">
                <a16:creationId xmlns:a16="http://schemas.microsoft.com/office/drawing/2014/main" id="{A97CCCAF-6AE6-5EEF-3132-74DD318D781E}"/>
              </a:ext>
            </a:extLst>
          </p:cNvPr>
          <p:cNvSpPr>
            <a:spLocks/>
          </p:cNvSpPr>
          <p:nvPr/>
        </p:nvSpPr>
        <p:spPr bwMode="auto">
          <a:xfrm>
            <a:off x="6495688" y="5871747"/>
            <a:ext cx="110483" cy="705471"/>
          </a:xfrm>
          <a:custGeom>
            <a:avLst/>
            <a:gdLst>
              <a:gd name="T0" fmla="*/ 68 w 68"/>
              <a:gd name="T1" fmla="*/ 424 h 424"/>
              <a:gd name="T2" fmla="*/ 32 w 68"/>
              <a:gd name="T3" fmla="*/ 0 h 424"/>
              <a:gd name="T4" fmla="*/ 0 w 68"/>
              <a:gd name="T5" fmla="*/ 424 h 424"/>
              <a:gd name="T6" fmla="*/ 68 w 68"/>
              <a:gd name="T7" fmla="*/ 424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" h="424">
                <a:moveTo>
                  <a:pt x="68" y="424"/>
                </a:moveTo>
                <a:lnTo>
                  <a:pt x="32" y="0"/>
                </a:lnTo>
                <a:lnTo>
                  <a:pt x="0" y="424"/>
                </a:lnTo>
                <a:lnTo>
                  <a:pt x="68" y="424"/>
                </a:ln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4" name="131">
            <a:extLst>
              <a:ext uri="{FF2B5EF4-FFF2-40B4-BE49-F238E27FC236}">
                <a16:creationId xmlns:a16="http://schemas.microsoft.com/office/drawing/2014/main" id="{6CE77D11-81EF-A9E1-7178-B02414E10B1C}"/>
              </a:ext>
            </a:extLst>
          </p:cNvPr>
          <p:cNvGrpSpPr/>
          <p:nvPr/>
        </p:nvGrpSpPr>
        <p:grpSpPr>
          <a:xfrm>
            <a:off x="409402" y="5034035"/>
            <a:ext cx="510169" cy="1374008"/>
            <a:chOff x="395288" y="5237478"/>
            <a:chExt cx="498475" cy="1310960"/>
          </a:xfrm>
        </p:grpSpPr>
        <p:sp>
          <p:nvSpPr>
            <p:cNvPr id="102" name="Freeform 83">
              <a:extLst>
                <a:ext uri="{FF2B5EF4-FFF2-40B4-BE49-F238E27FC236}">
                  <a16:creationId xmlns:a16="http://schemas.microsoft.com/office/drawing/2014/main" id="{DA06FAAC-9803-AB22-B8DC-023F39D117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88" y="5237478"/>
              <a:ext cx="498475" cy="827088"/>
            </a:xfrm>
            <a:custGeom>
              <a:avLst/>
              <a:gdLst>
                <a:gd name="T0" fmla="*/ 314 w 314"/>
                <a:gd name="T1" fmla="*/ 521 h 521"/>
                <a:gd name="T2" fmla="*/ 157 w 314"/>
                <a:gd name="T3" fmla="*/ 0 h 521"/>
                <a:gd name="T4" fmla="*/ 0 w 314"/>
                <a:gd name="T5" fmla="*/ 521 h 521"/>
                <a:gd name="T6" fmla="*/ 314 w 314"/>
                <a:gd name="T7" fmla="*/ 5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4" h="521">
                  <a:moveTo>
                    <a:pt x="314" y="521"/>
                  </a:moveTo>
                  <a:lnTo>
                    <a:pt x="157" y="0"/>
                  </a:lnTo>
                  <a:lnTo>
                    <a:pt x="0" y="521"/>
                  </a:lnTo>
                  <a:lnTo>
                    <a:pt x="314" y="521"/>
                  </a:lnTo>
                  <a:close/>
                </a:path>
              </a:pathLst>
            </a:custGeom>
            <a:solidFill>
              <a:srgbClr val="F590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3" name="Freeform 84">
              <a:extLst>
                <a:ext uri="{FF2B5EF4-FFF2-40B4-BE49-F238E27FC236}">
                  <a16:creationId xmlns:a16="http://schemas.microsoft.com/office/drawing/2014/main" id="{A1740FC8-E096-AA46-0916-87C14ABFB3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725" y="5875338"/>
              <a:ext cx="106363" cy="673100"/>
            </a:xfrm>
            <a:custGeom>
              <a:avLst/>
              <a:gdLst>
                <a:gd name="T0" fmla="*/ 67 w 67"/>
                <a:gd name="T1" fmla="*/ 424 h 424"/>
                <a:gd name="T2" fmla="*/ 32 w 67"/>
                <a:gd name="T3" fmla="*/ 0 h 424"/>
                <a:gd name="T4" fmla="*/ 0 w 67"/>
                <a:gd name="T5" fmla="*/ 424 h 424"/>
                <a:gd name="T6" fmla="*/ 67 w 67"/>
                <a:gd name="T7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24">
                  <a:moveTo>
                    <a:pt x="67" y="424"/>
                  </a:moveTo>
                  <a:lnTo>
                    <a:pt x="32" y="0"/>
                  </a:lnTo>
                  <a:lnTo>
                    <a:pt x="0" y="424"/>
                  </a:lnTo>
                  <a:lnTo>
                    <a:pt x="67" y="424"/>
                  </a:lnTo>
                  <a:close/>
                </a:path>
              </a:pathLst>
            </a:custGeom>
            <a:solidFill>
              <a:srgbClr val="8E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5" name="Freeform 85">
            <a:extLst>
              <a:ext uri="{FF2B5EF4-FFF2-40B4-BE49-F238E27FC236}">
                <a16:creationId xmlns:a16="http://schemas.microsoft.com/office/drawing/2014/main" id="{42554BDB-BB10-D517-31DA-1BBEB915C27A}"/>
              </a:ext>
            </a:extLst>
          </p:cNvPr>
          <p:cNvSpPr>
            <a:spLocks/>
          </p:cNvSpPr>
          <p:nvPr/>
        </p:nvSpPr>
        <p:spPr bwMode="auto">
          <a:xfrm>
            <a:off x="674234" y="5030373"/>
            <a:ext cx="913105" cy="935082"/>
          </a:xfrm>
          <a:custGeom>
            <a:avLst/>
            <a:gdLst>
              <a:gd name="T0" fmla="*/ 152 w 208"/>
              <a:gd name="T1" fmla="*/ 68 h 208"/>
              <a:gd name="T2" fmla="*/ 105 w 208"/>
              <a:gd name="T3" fmla="*/ 0 h 208"/>
              <a:gd name="T4" fmla="*/ 58 w 208"/>
              <a:gd name="T5" fmla="*/ 68 h 208"/>
              <a:gd name="T6" fmla="*/ 104 w 208"/>
              <a:gd name="T7" fmla="*/ 208 h 208"/>
              <a:gd name="T8" fmla="*/ 104 w 208"/>
              <a:gd name="T9" fmla="*/ 208 h 208"/>
              <a:gd name="T10" fmla="*/ 104 w 208"/>
              <a:gd name="T11" fmla="*/ 208 h 208"/>
              <a:gd name="T12" fmla="*/ 104 w 208"/>
              <a:gd name="T13" fmla="*/ 208 h 208"/>
              <a:gd name="T14" fmla="*/ 104 w 208"/>
              <a:gd name="T15" fmla="*/ 208 h 208"/>
              <a:gd name="T16" fmla="*/ 152 w 208"/>
              <a:gd name="T17" fmla="*/ 68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8" h="208">
                <a:moveTo>
                  <a:pt x="152" y="68"/>
                </a:moveTo>
                <a:cubicBezTo>
                  <a:pt x="128" y="29"/>
                  <a:pt x="105" y="0"/>
                  <a:pt x="105" y="0"/>
                </a:cubicBezTo>
                <a:cubicBezTo>
                  <a:pt x="105" y="0"/>
                  <a:pt x="83" y="30"/>
                  <a:pt x="58" y="68"/>
                </a:cubicBezTo>
                <a:cubicBezTo>
                  <a:pt x="0" y="154"/>
                  <a:pt x="64" y="205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48" y="205"/>
                  <a:pt x="208" y="160"/>
                  <a:pt x="152" y="68"/>
                </a:cubicBezTo>
                <a:close/>
              </a:path>
            </a:pathLst>
          </a:custGeom>
          <a:solidFill>
            <a:srgbClr val="FFEC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6" name="Freeform 86">
            <a:extLst>
              <a:ext uri="{FF2B5EF4-FFF2-40B4-BE49-F238E27FC236}">
                <a16:creationId xmlns:a16="http://schemas.microsoft.com/office/drawing/2014/main" id="{1D75C6A2-24EB-DCF7-1594-49CD7B7AEA6F}"/>
              </a:ext>
            </a:extLst>
          </p:cNvPr>
          <p:cNvSpPr>
            <a:spLocks/>
          </p:cNvSpPr>
          <p:nvPr/>
        </p:nvSpPr>
        <p:spPr bwMode="auto">
          <a:xfrm>
            <a:off x="940692" y="5502905"/>
            <a:ext cx="396437" cy="925098"/>
          </a:xfrm>
          <a:custGeom>
            <a:avLst/>
            <a:gdLst>
              <a:gd name="T0" fmla="*/ 244 w 244"/>
              <a:gd name="T1" fmla="*/ 97 h 556"/>
              <a:gd name="T2" fmla="*/ 138 w 244"/>
              <a:gd name="T3" fmla="*/ 159 h 556"/>
              <a:gd name="T4" fmla="*/ 122 w 244"/>
              <a:gd name="T5" fmla="*/ 0 h 556"/>
              <a:gd name="T6" fmla="*/ 106 w 244"/>
              <a:gd name="T7" fmla="*/ 159 h 556"/>
              <a:gd name="T8" fmla="*/ 0 w 244"/>
              <a:gd name="T9" fmla="*/ 97 h 556"/>
              <a:gd name="T10" fmla="*/ 98 w 244"/>
              <a:gd name="T11" fmla="*/ 210 h 556"/>
              <a:gd name="T12" fmla="*/ 100 w 244"/>
              <a:gd name="T13" fmla="*/ 556 h 556"/>
              <a:gd name="T14" fmla="*/ 152 w 244"/>
              <a:gd name="T15" fmla="*/ 556 h 556"/>
              <a:gd name="T16" fmla="*/ 146 w 244"/>
              <a:gd name="T17" fmla="*/ 210 h 556"/>
              <a:gd name="T18" fmla="*/ 244 w 244"/>
              <a:gd name="T19" fmla="*/ 97 h 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4" h="556">
                <a:moveTo>
                  <a:pt x="244" y="97"/>
                </a:moveTo>
                <a:lnTo>
                  <a:pt x="138" y="159"/>
                </a:lnTo>
                <a:lnTo>
                  <a:pt x="122" y="0"/>
                </a:lnTo>
                <a:lnTo>
                  <a:pt x="106" y="159"/>
                </a:lnTo>
                <a:lnTo>
                  <a:pt x="0" y="97"/>
                </a:lnTo>
                <a:lnTo>
                  <a:pt x="98" y="210"/>
                </a:lnTo>
                <a:lnTo>
                  <a:pt x="100" y="556"/>
                </a:lnTo>
                <a:lnTo>
                  <a:pt x="152" y="556"/>
                </a:lnTo>
                <a:lnTo>
                  <a:pt x="146" y="210"/>
                </a:lnTo>
                <a:lnTo>
                  <a:pt x="244" y="97"/>
                </a:lnTo>
                <a:close/>
              </a:path>
            </a:pathLst>
          </a:custGeom>
          <a:solidFill>
            <a:srgbClr val="C56D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7" name="3">
            <a:extLst>
              <a:ext uri="{FF2B5EF4-FFF2-40B4-BE49-F238E27FC236}">
                <a16:creationId xmlns:a16="http://schemas.microsoft.com/office/drawing/2014/main" id="{2DC6B7A6-4C65-AF6C-1FF6-0AC8AF4E9742}"/>
              </a:ext>
            </a:extLst>
          </p:cNvPr>
          <p:cNvGrpSpPr/>
          <p:nvPr/>
        </p:nvGrpSpPr>
        <p:grpSpPr>
          <a:xfrm>
            <a:off x="7505252" y="5930302"/>
            <a:ext cx="1998433" cy="642245"/>
            <a:chOff x="9097965" y="5892536"/>
            <a:chExt cx="1998433" cy="642245"/>
          </a:xfrm>
        </p:grpSpPr>
        <p:sp>
          <p:nvSpPr>
            <p:cNvPr id="84" name="Freeform 36">
              <a:extLst>
                <a:ext uri="{FF2B5EF4-FFF2-40B4-BE49-F238E27FC236}">
                  <a16:creationId xmlns:a16="http://schemas.microsoft.com/office/drawing/2014/main" id="{3C95250E-890A-5D16-7A52-0B87AA7985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58452" y="6458244"/>
              <a:ext cx="3249" cy="76537"/>
            </a:xfrm>
            <a:custGeom>
              <a:avLst/>
              <a:gdLst>
                <a:gd name="T0" fmla="*/ 0 w 1"/>
                <a:gd name="T1" fmla="*/ 17 h 17"/>
                <a:gd name="T2" fmla="*/ 0 w 1"/>
                <a:gd name="T3" fmla="*/ 16 h 17"/>
                <a:gd name="T4" fmla="*/ 0 w 1"/>
                <a:gd name="T5" fmla="*/ 16 h 17"/>
                <a:gd name="T6" fmla="*/ 0 w 1"/>
                <a:gd name="T7" fmla="*/ 16 h 17"/>
                <a:gd name="T8" fmla="*/ 1 w 1"/>
                <a:gd name="T9" fmla="*/ 15 h 17"/>
                <a:gd name="T10" fmla="*/ 1 w 1"/>
                <a:gd name="T11" fmla="*/ 15 h 17"/>
                <a:gd name="T12" fmla="*/ 1 w 1"/>
                <a:gd name="T13" fmla="*/ 15 h 17"/>
                <a:gd name="T14" fmla="*/ 1 w 1"/>
                <a:gd name="T15" fmla="*/ 15 h 17"/>
                <a:gd name="T16" fmla="*/ 1 w 1"/>
                <a:gd name="T17" fmla="*/ 15 h 17"/>
                <a:gd name="T18" fmla="*/ 1 w 1"/>
                <a:gd name="T19" fmla="*/ 14 h 17"/>
                <a:gd name="T20" fmla="*/ 1 w 1"/>
                <a:gd name="T21" fmla="*/ 14 h 17"/>
                <a:gd name="T22" fmla="*/ 1 w 1"/>
                <a:gd name="T23" fmla="*/ 14 h 17"/>
                <a:gd name="T24" fmla="*/ 1 w 1"/>
                <a:gd name="T25" fmla="*/ 14 h 17"/>
                <a:gd name="T26" fmla="*/ 1 w 1"/>
                <a:gd name="T27" fmla="*/ 13 h 17"/>
                <a:gd name="T28" fmla="*/ 1 w 1"/>
                <a:gd name="T29" fmla="*/ 13 h 17"/>
                <a:gd name="T30" fmla="*/ 1 w 1"/>
                <a:gd name="T31" fmla="*/ 13 h 17"/>
                <a:gd name="T32" fmla="*/ 1 w 1"/>
                <a:gd name="T33" fmla="*/ 12 h 17"/>
                <a:gd name="T34" fmla="*/ 1 w 1"/>
                <a:gd name="T35" fmla="*/ 12 h 17"/>
                <a:gd name="T36" fmla="*/ 1 w 1"/>
                <a:gd name="T37" fmla="*/ 12 h 17"/>
                <a:gd name="T38" fmla="*/ 1 w 1"/>
                <a:gd name="T39" fmla="*/ 11 h 17"/>
                <a:gd name="T40" fmla="*/ 1 w 1"/>
                <a:gd name="T41" fmla="*/ 11 h 17"/>
                <a:gd name="T42" fmla="*/ 1 w 1"/>
                <a:gd name="T43" fmla="*/ 11 h 17"/>
                <a:gd name="T44" fmla="*/ 1 w 1"/>
                <a:gd name="T45" fmla="*/ 10 h 17"/>
                <a:gd name="T46" fmla="*/ 1 w 1"/>
                <a:gd name="T47" fmla="*/ 10 h 17"/>
                <a:gd name="T48" fmla="*/ 1 w 1"/>
                <a:gd name="T49" fmla="*/ 10 h 17"/>
                <a:gd name="T50" fmla="*/ 1 w 1"/>
                <a:gd name="T51" fmla="*/ 10 h 17"/>
                <a:gd name="T52" fmla="*/ 1 w 1"/>
                <a:gd name="T53" fmla="*/ 10 h 17"/>
                <a:gd name="T54" fmla="*/ 1 w 1"/>
                <a:gd name="T55" fmla="*/ 9 h 17"/>
                <a:gd name="T56" fmla="*/ 1 w 1"/>
                <a:gd name="T57" fmla="*/ 9 h 17"/>
                <a:gd name="T58" fmla="*/ 1 w 1"/>
                <a:gd name="T59" fmla="*/ 9 h 17"/>
                <a:gd name="T60" fmla="*/ 1 w 1"/>
                <a:gd name="T61" fmla="*/ 9 h 17"/>
                <a:gd name="T62" fmla="*/ 1 w 1"/>
                <a:gd name="T63" fmla="*/ 8 h 17"/>
                <a:gd name="T64" fmla="*/ 1 w 1"/>
                <a:gd name="T65" fmla="*/ 8 h 17"/>
                <a:gd name="T66" fmla="*/ 1 w 1"/>
                <a:gd name="T67" fmla="*/ 8 h 17"/>
                <a:gd name="T68" fmla="*/ 1 w 1"/>
                <a:gd name="T69" fmla="*/ 7 h 17"/>
                <a:gd name="T70" fmla="*/ 1 w 1"/>
                <a:gd name="T71" fmla="*/ 7 h 17"/>
                <a:gd name="T72" fmla="*/ 1 w 1"/>
                <a:gd name="T73" fmla="*/ 7 h 17"/>
                <a:gd name="T74" fmla="*/ 1 w 1"/>
                <a:gd name="T75" fmla="*/ 6 h 17"/>
                <a:gd name="T76" fmla="*/ 1 w 1"/>
                <a:gd name="T77" fmla="*/ 6 h 17"/>
                <a:gd name="T78" fmla="*/ 1 w 1"/>
                <a:gd name="T79" fmla="*/ 6 h 17"/>
                <a:gd name="T80" fmla="*/ 1 w 1"/>
                <a:gd name="T81" fmla="*/ 6 h 17"/>
                <a:gd name="T82" fmla="*/ 1 w 1"/>
                <a:gd name="T83" fmla="*/ 6 h 17"/>
                <a:gd name="T84" fmla="*/ 1 w 1"/>
                <a:gd name="T85" fmla="*/ 5 h 17"/>
                <a:gd name="T86" fmla="*/ 1 w 1"/>
                <a:gd name="T87" fmla="*/ 5 h 17"/>
                <a:gd name="T88" fmla="*/ 1 w 1"/>
                <a:gd name="T89" fmla="*/ 5 h 17"/>
                <a:gd name="T90" fmla="*/ 1 w 1"/>
                <a:gd name="T91" fmla="*/ 5 h 17"/>
                <a:gd name="T92" fmla="*/ 1 w 1"/>
                <a:gd name="T93" fmla="*/ 4 h 17"/>
                <a:gd name="T94" fmla="*/ 1 w 1"/>
                <a:gd name="T95" fmla="*/ 4 h 17"/>
                <a:gd name="T96" fmla="*/ 1 w 1"/>
                <a:gd name="T97" fmla="*/ 4 h 17"/>
                <a:gd name="T98" fmla="*/ 1 w 1"/>
                <a:gd name="T99" fmla="*/ 3 h 17"/>
                <a:gd name="T100" fmla="*/ 1 w 1"/>
                <a:gd name="T101" fmla="*/ 3 h 17"/>
                <a:gd name="T102" fmla="*/ 1 w 1"/>
                <a:gd name="T103" fmla="*/ 3 h 17"/>
                <a:gd name="T104" fmla="*/ 1 w 1"/>
                <a:gd name="T105" fmla="*/ 2 h 17"/>
                <a:gd name="T106" fmla="*/ 1 w 1"/>
                <a:gd name="T107" fmla="*/ 2 h 17"/>
                <a:gd name="T108" fmla="*/ 1 w 1"/>
                <a:gd name="T109" fmla="*/ 2 h 17"/>
                <a:gd name="T110" fmla="*/ 1 w 1"/>
                <a:gd name="T111" fmla="*/ 2 h 17"/>
                <a:gd name="T112" fmla="*/ 1 w 1"/>
                <a:gd name="T113" fmla="*/ 2 h 17"/>
                <a:gd name="T114" fmla="*/ 1 w 1"/>
                <a:gd name="T115" fmla="*/ 1 h 17"/>
                <a:gd name="T116" fmla="*/ 1 w 1"/>
                <a:gd name="T117" fmla="*/ 1 h 17"/>
                <a:gd name="T118" fmla="*/ 1 w 1"/>
                <a:gd name="T119" fmla="*/ 1 h 17"/>
                <a:gd name="T120" fmla="*/ 1 w 1"/>
                <a:gd name="T1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" h="17"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4"/>
                    <a:pt x="1" y="14"/>
                  </a:cubicBezTo>
                  <a:cubicBezTo>
                    <a:pt x="1" y="14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2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8"/>
                  </a:moveTo>
                  <a:cubicBezTo>
                    <a:pt x="1" y="8"/>
                    <a:pt x="1" y="9"/>
                    <a:pt x="1" y="9"/>
                  </a:cubicBezTo>
                  <a:cubicBezTo>
                    <a:pt x="1" y="9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6"/>
                  </a:moveTo>
                  <a:cubicBezTo>
                    <a:pt x="1" y="6"/>
                    <a:pt x="1" y="7"/>
                    <a:pt x="1" y="7"/>
                  </a:cubicBezTo>
                  <a:cubicBezTo>
                    <a:pt x="1" y="7"/>
                    <a:pt x="1" y="6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" name="Freeform 38">
              <a:extLst>
                <a:ext uri="{FF2B5EF4-FFF2-40B4-BE49-F238E27FC236}">
                  <a16:creationId xmlns:a16="http://schemas.microsoft.com/office/drawing/2014/main" id="{733E0775-EE5B-562A-15AC-B5D0E1C7F3C1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7965" y="5999022"/>
              <a:ext cx="1119448" cy="435928"/>
            </a:xfrm>
            <a:custGeom>
              <a:avLst/>
              <a:gdLst>
                <a:gd name="T0" fmla="*/ 0 w 255"/>
                <a:gd name="T1" fmla="*/ 97 h 97"/>
                <a:gd name="T2" fmla="*/ 255 w 255"/>
                <a:gd name="T3" fmla="*/ 97 h 97"/>
                <a:gd name="T4" fmla="*/ 254 w 255"/>
                <a:gd name="T5" fmla="*/ 89 h 97"/>
                <a:gd name="T6" fmla="*/ 249 w 255"/>
                <a:gd name="T7" fmla="*/ 78 h 97"/>
                <a:gd name="T8" fmla="*/ 232 w 255"/>
                <a:gd name="T9" fmla="*/ 61 h 97"/>
                <a:gd name="T10" fmla="*/ 232 w 255"/>
                <a:gd name="T11" fmla="*/ 61 h 97"/>
                <a:gd name="T12" fmla="*/ 209 w 255"/>
                <a:gd name="T13" fmla="*/ 54 h 97"/>
                <a:gd name="T14" fmla="*/ 202 w 255"/>
                <a:gd name="T15" fmla="*/ 55 h 97"/>
                <a:gd name="T16" fmla="*/ 202 w 255"/>
                <a:gd name="T17" fmla="*/ 52 h 97"/>
                <a:gd name="T18" fmla="*/ 159 w 255"/>
                <a:gd name="T19" fmla="*/ 9 h 97"/>
                <a:gd name="T20" fmla="*/ 135 w 255"/>
                <a:gd name="T21" fmla="*/ 16 h 97"/>
                <a:gd name="T22" fmla="*/ 108 w 255"/>
                <a:gd name="T23" fmla="*/ 0 h 97"/>
                <a:gd name="T24" fmla="*/ 78 w 255"/>
                <a:gd name="T25" fmla="*/ 26 h 97"/>
                <a:gd name="T26" fmla="*/ 67 w 255"/>
                <a:gd name="T27" fmla="*/ 24 h 97"/>
                <a:gd name="T28" fmla="*/ 37 w 255"/>
                <a:gd name="T29" fmla="*/ 55 h 97"/>
                <a:gd name="T30" fmla="*/ 38 w 255"/>
                <a:gd name="T31" fmla="*/ 62 h 97"/>
                <a:gd name="T32" fmla="*/ 37 w 255"/>
                <a:gd name="T33" fmla="*/ 62 h 97"/>
                <a:gd name="T34" fmla="*/ 0 w 255"/>
                <a:gd name="T3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5" h="97">
                  <a:moveTo>
                    <a:pt x="0" y="97"/>
                  </a:moveTo>
                  <a:cubicBezTo>
                    <a:pt x="255" y="97"/>
                    <a:pt x="255" y="97"/>
                    <a:pt x="255" y="97"/>
                  </a:cubicBezTo>
                  <a:cubicBezTo>
                    <a:pt x="255" y="94"/>
                    <a:pt x="254" y="91"/>
                    <a:pt x="254" y="89"/>
                  </a:cubicBezTo>
                  <a:cubicBezTo>
                    <a:pt x="252" y="85"/>
                    <a:pt x="251" y="81"/>
                    <a:pt x="249" y="78"/>
                  </a:cubicBezTo>
                  <a:cubicBezTo>
                    <a:pt x="245" y="71"/>
                    <a:pt x="239" y="65"/>
                    <a:pt x="232" y="61"/>
                  </a:cubicBezTo>
                  <a:cubicBezTo>
                    <a:pt x="232" y="61"/>
                    <a:pt x="232" y="61"/>
                    <a:pt x="232" y="61"/>
                  </a:cubicBezTo>
                  <a:cubicBezTo>
                    <a:pt x="225" y="57"/>
                    <a:pt x="217" y="54"/>
                    <a:pt x="209" y="54"/>
                  </a:cubicBezTo>
                  <a:cubicBezTo>
                    <a:pt x="206" y="55"/>
                    <a:pt x="204" y="55"/>
                    <a:pt x="202" y="55"/>
                  </a:cubicBezTo>
                  <a:cubicBezTo>
                    <a:pt x="202" y="54"/>
                    <a:pt x="202" y="53"/>
                    <a:pt x="202" y="52"/>
                  </a:cubicBezTo>
                  <a:cubicBezTo>
                    <a:pt x="202" y="29"/>
                    <a:pt x="182" y="9"/>
                    <a:pt x="159" y="9"/>
                  </a:cubicBezTo>
                  <a:cubicBezTo>
                    <a:pt x="150" y="9"/>
                    <a:pt x="142" y="12"/>
                    <a:pt x="135" y="16"/>
                  </a:cubicBezTo>
                  <a:cubicBezTo>
                    <a:pt x="130" y="7"/>
                    <a:pt x="121" y="0"/>
                    <a:pt x="108" y="0"/>
                  </a:cubicBezTo>
                  <a:cubicBezTo>
                    <a:pt x="90" y="0"/>
                    <a:pt x="80" y="12"/>
                    <a:pt x="78" y="26"/>
                  </a:cubicBezTo>
                  <a:cubicBezTo>
                    <a:pt x="74" y="25"/>
                    <a:pt x="71" y="24"/>
                    <a:pt x="67" y="24"/>
                  </a:cubicBezTo>
                  <a:cubicBezTo>
                    <a:pt x="50" y="24"/>
                    <a:pt x="37" y="38"/>
                    <a:pt x="37" y="55"/>
                  </a:cubicBezTo>
                  <a:cubicBezTo>
                    <a:pt x="37" y="57"/>
                    <a:pt x="37" y="60"/>
                    <a:pt x="38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18" y="62"/>
                    <a:pt x="1" y="78"/>
                    <a:pt x="0" y="97"/>
                  </a:cubicBezTo>
                </a:path>
              </a:pathLst>
            </a:custGeom>
            <a:solidFill>
              <a:srgbClr val="F7D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" name="Freeform 39">
              <a:extLst>
                <a:ext uri="{FF2B5EF4-FFF2-40B4-BE49-F238E27FC236}">
                  <a16:creationId xmlns:a16="http://schemas.microsoft.com/office/drawing/2014/main" id="{25729F48-D90C-B6E1-EB7E-13AEE1F5B27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0126" y="6035627"/>
              <a:ext cx="557287" cy="399323"/>
            </a:xfrm>
            <a:custGeom>
              <a:avLst/>
              <a:gdLst>
                <a:gd name="T0" fmla="*/ 0 w 127"/>
                <a:gd name="T1" fmla="*/ 0 h 89"/>
                <a:gd name="T2" fmla="*/ 0 w 127"/>
                <a:gd name="T3" fmla="*/ 89 h 89"/>
                <a:gd name="T4" fmla="*/ 127 w 127"/>
                <a:gd name="T5" fmla="*/ 89 h 89"/>
                <a:gd name="T6" fmla="*/ 126 w 127"/>
                <a:gd name="T7" fmla="*/ 81 h 89"/>
                <a:gd name="T8" fmla="*/ 121 w 127"/>
                <a:gd name="T9" fmla="*/ 70 h 89"/>
                <a:gd name="T10" fmla="*/ 104 w 127"/>
                <a:gd name="T11" fmla="*/ 53 h 89"/>
                <a:gd name="T12" fmla="*/ 104 w 127"/>
                <a:gd name="T13" fmla="*/ 53 h 89"/>
                <a:gd name="T14" fmla="*/ 81 w 127"/>
                <a:gd name="T15" fmla="*/ 46 h 89"/>
                <a:gd name="T16" fmla="*/ 74 w 127"/>
                <a:gd name="T17" fmla="*/ 47 h 89"/>
                <a:gd name="T18" fmla="*/ 74 w 127"/>
                <a:gd name="T19" fmla="*/ 47 h 89"/>
                <a:gd name="T20" fmla="*/ 74 w 127"/>
                <a:gd name="T21" fmla="*/ 47 h 89"/>
                <a:gd name="T22" fmla="*/ 74 w 127"/>
                <a:gd name="T23" fmla="*/ 44 h 89"/>
                <a:gd name="T24" fmla="*/ 31 w 127"/>
                <a:gd name="T25" fmla="*/ 1 h 89"/>
                <a:gd name="T26" fmla="*/ 7 w 127"/>
                <a:gd name="T27" fmla="*/ 8 h 89"/>
                <a:gd name="T28" fmla="*/ 7 w 127"/>
                <a:gd name="T29" fmla="*/ 8 h 89"/>
                <a:gd name="T30" fmla="*/ 7 w 127"/>
                <a:gd name="T31" fmla="*/ 8 h 89"/>
                <a:gd name="T32" fmla="*/ 7 w 127"/>
                <a:gd name="T33" fmla="*/ 8 h 89"/>
                <a:gd name="T34" fmla="*/ 0 w 127"/>
                <a:gd name="T3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7" h="89">
                  <a:moveTo>
                    <a:pt x="0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127" y="89"/>
                    <a:pt x="127" y="89"/>
                    <a:pt x="127" y="89"/>
                  </a:cubicBezTo>
                  <a:cubicBezTo>
                    <a:pt x="127" y="86"/>
                    <a:pt x="126" y="83"/>
                    <a:pt x="126" y="81"/>
                  </a:cubicBezTo>
                  <a:cubicBezTo>
                    <a:pt x="124" y="77"/>
                    <a:pt x="123" y="73"/>
                    <a:pt x="121" y="70"/>
                  </a:cubicBezTo>
                  <a:cubicBezTo>
                    <a:pt x="117" y="63"/>
                    <a:pt x="111" y="57"/>
                    <a:pt x="104" y="53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97" y="49"/>
                    <a:pt x="89" y="46"/>
                    <a:pt x="81" y="46"/>
                  </a:cubicBezTo>
                  <a:cubicBezTo>
                    <a:pt x="78" y="47"/>
                    <a:pt x="76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6"/>
                    <a:pt x="74" y="45"/>
                    <a:pt x="74" y="44"/>
                  </a:cubicBezTo>
                  <a:cubicBezTo>
                    <a:pt x="74" y="21"/>
                    <a:pt x="54" y="1"/>
                    <a:pt x="31" y="1"/>
                  </a:cubicBezTo>
                  <a:cubicBezTo>
                    <a:pt x="22" y="1"/>
                    <a:pt x="14" y="4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5" y="5"/>
                    <a:pt x="3" y="2"/>
                    <a:pt x="0" y="0"/>
                  </a:cubicBezTo>
                </a:path>
              </a:pathLst>
            </a:custGeom>
            <a:solidFill>
              <a:srgbClr val="F9DA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" name="Freeform 40">
              <a:extLst>
                <a:ext uri="{FF2B5EF4-FFF2-40B4-BE49-F238E27FC236}">
                  <a16:creationId xmlns:a16="http://schemas.microsoft.com/office/drawing/2014/main" id="{8BB51BF2-A131-679A-0ED5-D3887A677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6435" y="6246935"/>
              <a:ext cx="123480" cy="98167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" name="Freeform 41">
              <a:extLst>
                <a:ext uri="{FF2B5EF4-FFF2-40B4-BE49-F238E27FC236}">
                  <a16:creationId xmlns:a16="http://schemas.microsoft.com/office/drawing/2014/main" id="{8A45E90E-E6FE-60A7-488B-F67740EAE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9780" y="6093861"/>
              <a:ext cx="141353" cy="113142"/>
            </a:xfrm>
            <a:custGeom>
              <a:avLst/>
              <a:gdLst>
                <a:gd name="T0" fmla="*/ 16 w 32"/>
                <a:gd name="T1" fmla="*/ 0 h 25"/>
                <a:gd name="T2" fmla="*/ 16 w 32"/>
                <a:gd name="T3" fmla="*/ 25 h 25"/>
                <a:gd name="T4" fmla="*/ 16 w 3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9" name="Freeform 42">
              <a:extLst>
                <a:ext uri="{FF2B5EF4-FFF2-40B4-BE49-F238E27FC236}">
                  <a16:creationId xmlns:a16="http://schemas.microsoft.com/office/drawing/2014/main" id="{FF7280DA-699F-697F-4AC6-D77205DB0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3396" y="6260246"/>
              <a:ext cx="139728" cy="113142"/>
            </a:xfrm>
            <a:custGeom>
              <a:avLst/>
              <a:gdLst>
                <a:gd name="T0" fmla="*/ 16 w 32"/>
                <a:gd name="T1" fmla="*/ 0 h 25"/>
                <a:gd name="T2" fmla="*/ 16 w 32"/>
                <a:gd name="T3" fmla="*/ 25 h 25"/>
                <a:gd name="T4" fmla="*/ 16 w 3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" name="Freeform 43">
              <a:extLst>
                <a:ext uri="{FF2B5EF4-FFF2-40B4-BE49-F238E27FC236}">
                  <a16:creationId xmlns:a16="http://schemas.microsoft.com/office/drawing/2014/main" id="{196628A1-997E-D03D-2AEB-1B30CB43D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6741" y="6143776"/>
              <a:ext cx="121856" cy="98167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" name="Freeform 44">
              <a:extLst>
                <a:ext uri="{FF2B5EF4-FFF2-40B4-BE49-F238E27FC236}">
                  <a16:creationId xmlns:a16="http://schemas.microsoft.com/office/drawing/2014/main" id="{161B6DD5-AB28-6BC0-F9D5-EE9751ABA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6469" y="6268565"/>
              <a:ext cx="123480" cy="99831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C214610E-F99A-1538-B780-7E98ED4351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72918" y="5892536"/>
              <a:ext cx="123480" cy="539086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" name="Freeform 88">
              <a:extLst>
                <a:ext uri="{FF2B5EF4-FFF2-40B4-BE49-F238E27FC236}">
                  <a16:creationId xmlns:a16="http://schemas.microsoft.com/office/drawing/2014/main" id="{DAA53706-164E-166A-076B-88AB1FBDD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2918" y="5892536"/>
              <a:ext cx="123480" cy="539086"/>
            </a:xfrm>
            <a:custGeom>
              <a:avLst/>
              <a:gdLst>
                <a:gd name="T0" fmla="*/ 0 w 76"/>
                <a:gd name="T1" fmla="*/ 0 h 324"/>
                <a:gd name="T2" fmla="*/ 0 w 76"/>
                <a:gd name="T3" fmla="*/ 324 h 324"/>
                <a:gd name="T4" fmla="*/ 76 w 76"/>
                <a:gd name="T5" fmla="*/ 324 h 324"/>
                <a:gd name="T6" fmla="*/ 76 w 76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324">
                  <a:moveTo>
                    <a:pt x="0" y="0"/>
                  </a:moveTo>
                  <a:lnTo>
                    <a:pt x="0" y="324"/>
                  </a:lnTo>
                  <a:lnTo>
                    <a:pt x="76" y="324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0E15FF98-822E-A1BD-E594-AD3AE85639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57718" y="5892536"/>
              <a:ext cx="121856" cy="539086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5" name="Freeform 90">
              <a:extLst>
                <a:ext uri="{FF2B5EF4-FFF2-40B4-BE49-F238E27FC236}">
                  <a16:creationId xmlns:a16="http://schemas.microsoft.com/office/drawing/2014/main" id="{C2A5C46F-AA4E-2082-2803-FC07F59C4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7718" y="5892536"/>
              <a:ext cx="121856" cy="539086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324 h 324"/>
                <a:gd name="T4" fmla="*/ 75 w 75"/>
                <a:gd name="T5" fmla="*/ 324 h 324"/>
                <a:gd name="T6" fmla="*/ 75 w 75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DFF7A38B-6EBF-DEB5-812F-408ED8950C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6638" y="5892536"/>
              <a:ext cx="121856" cy="539086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7" name="Freeform 92">
              <a:extLst>
                <a:ext uri="{FF2B5EF4-FFF2-40B4-BE49-F238E27FC236}">
                  <a16:creationId xmlns:a16="http://schemas.microsoft.com/office/drawing/2014/main" id="{8B30ED0C-E2F7-6FDB-5104-9FDC1C5E4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6638" y="5892536"/>
              <a:ext cx="121856" cy="539086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324 h 324"/>
                <a:gd name="T4" fmla="*/ 75 w 75"/>
                <a:gd name="T5" fmla="*/ 324 h 324"/>
                <a:gd name="T6" fmla="*/ 75 w 75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E3A51255-02BF-3679-E043-C89E8908E6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686" y="5892536"/>
              <a:ext cx="121856" cy="539086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9" name="Freeform 94">
              <a:extLst>
                <a:ext uri="{FF2B5EF4-FFF2-40B4-BE49-F238E27FC236}">
                  <a16:creationId xmlns:a16="http://schemas.microsoft.com/office/drawing/2014/main" id="{3AA09E27-3465-23D0-161A-4B43D5E3E9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77686" y="5892536"/>
              <a:ext cx="121856" cy="539086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324 h 324"/>
                <a:gd name="T4" fmla="*/ 75 w 75"/>
                <a:gd name="T5" fmla="*/ 324 h 324"/>
                <a:gd name="T6" fmla="*/ 75 w 75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07E04AF1-2F96-D1D6-F689-EB707A920A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29677" y="6088870"/>
              <a:ext cx="878986" cy="163057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1" name="Freeform 96">
              <a:extLst>
                <a:ext uri="{FF2B5EF4-FFF2-40B4-BE49-F238E27FC236}">
                  <a16:creationId xmlns:a16="http://schemas.microsoft.com/office/drawing/2014/main" id="{D928C297-B68B-6411-D1A7-E76388E6C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9677" y="6088870"/>
              <a:ext cx="878986" cy="163057"/>
            </a:xfrm>
            <a:custGeom>
              <a:avLst/>
              <a:gdLst>
                <a:gd name="T0" fmla="*/ 0 w 541"/>
                <a:gd name="T1" fmla="*/ 98 h 98"/>
                <a:gd name="T2" fmla="*/ 541 w 541"/>
                <a:gd name="T3" fmla="*/ 98 h 98"/>
                <a:gd name="T4" fmla="*/ 541 w 541"/>
                <a:gd name="T5" fmla="*/ 0 h 98"/>
                <a:gd name="T6" fmla="*/ 0 w 541"/>
                <a:gd name="T7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1" h="98">
                  <a:moveTo>
                    <a:pt x="0" y="98"/>
                  </a:moveTo>
                  <a:lnTo>
                    <a:pt x="541" y="98"/>
                  </a:lnTo>
                  <a:lnTo>
                    <a:pt x="54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8" name="5">
            <a:extLst>
              <a:ext uri="{FF2B5EF4-FFF2-40B4-BE49-F238E27FC236}">
                <a16:creationId xmlns:a16="http://schemas.microsoft.com/office/drawing/2014/main" id="{562B7B9F-3E01-99D6-4E51-D921431DF4D1}"/>
              </a:ext>
            </a:extLst>
          </p:cNvPr>
          <p:cNvGrpSpPr/>
          <p:nvPr/>
        </p:nvGrpSpPr>
        <p:grpSpPr>
          <a:xfrm rot="1508151">
            <a:off x="1411054" y="3418392"/>
            <a:ext cx="1392404" cy="768697"/>
            <a:chOff x="6928934" y="5676236"/>
            <a:chExt cx="1392404" cy="768697"/>
          </a:xfrm>
        </p:grpSpPr>
        <p:sp>
          <p:nvSpPr>
            <p:cNvPr id="77" name="Freeform 97">
              <a:extLst>
                <a:ext uri="{FF2B5EF4-FFF2-40B4-BE49-F238E27FC236}">
                  <a16:creationId xmlns:a16="http://schemas.microsoft.com/office/drawing/2014/main" id="{B6A0C121-77E4-4549-66E0-A16507E00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3808" y="5676236"/>
              <a:ext cx="1387530" cy="647237"/>
            </a:xfrm>
            <a:custGeom>
              <a:avLst/>
              <a:gdLst>
                <a:gd name="T0" fmla="*/ 48 w 316"/>
                <a:gd name="T1" fmla="*/ 56 h 144"/>
                <a:gd name="T2" fmla="*/ 80 w 316"/>
                <a:gd name="T3" fmla="*/ 56 h 144"/>
                <a:gd name="T4" fmla="*/ 80 w 316"/>
                <a:gd name="T5" fmla="*/ 45 h 144"/>
                <a:gd name="T6" fmla="*/ 122 w 316"/>
                <a:gd name="T7" fmla="*/ 0 h 144"/>
                <a:gd name="T8" fmla="*/ 213 w 316"/>
                <a:gd name="T9" fmla="*/ 0 h 144"/>
                <a:gd name="T10" fmla="*/ 256 w 316"/>
                <a:gd name="T11" fmla="*/ 45 h 144"/>
                <a:gd name="T12" fmla="*/ 256 w 316"/>
                <a:gd name="T13" fmla="*/ 56 h 144"/>
                <a:gd name="T14" fmla="*/ 272 w 316"/>
                <a:gd name="T15" fmla="*/ 56 h 144"/>
                <a:gd name="T16" fmla="*/ 316 w 316"/>
                <a:gd name="T17" fmla="*/ 101 h 144"/>
                <a:gd name="T18" fmla="*/ 316 w 316"/>
                <a:gd name="T19" fmla="*/ 99 h 144"/>
                <a:gd name="T20" fmla="*/ 272 w 316"/>
                <a:gd name="T21" fmla="*/ 144 h 144"/>
                <a:gd name="T22" fmla="*/ 201 w 316"/>
                <a:gd name="T23" fmla="*/ 144 h 144"/>
                <a:gd name="T24" fmla="*/ 181 w 316"/>
                <a:gd name="T25" fmla="*/ 144 h 144"/>
                <a:gd name="T26" fmla="*/ 48 w 316"/>
                <a:gd name="T27" fmla="*/ 144 h 144"/>
                <a:gd name="T28" fmla="*/ 0 w 316"/>
                <a:gd name="T29" fmla="*/ 99 h 144"/>
                <a:gd name="T30" fmla="*/ 0 w 316"/>
                <a:gd name="T31" fmla="*/ 101 h 144"/>
                <a:gd name="T32" fmla="*/ 48 w 316"/>
                <a:gd name="T33" fmla="*/ 5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6" h="144">
                  <a:moveTo>
                    <a:pt x="48" y="56"/>
                  </a:moveTo>
                  <a:cubicBezTo>
                    <a:pt x="80" y="56"/>
                    <a:pt x="80" y="56"/>
                    <a:pt x="80" y="56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0" y="20"/>
                    <a:pt x="98" y="0"/>
                    <a:pt x="122" y="0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37" y="0"/>
                    <a:pt x="256" y="20"/>
                    <a:pt x="256" y="45"/>
                  </a:cubicBezTo>
                  <a:cubicBezTo>
                    <a:pt x="256" y="56"/>
                    <a:pt x="256" y="56"/>
                    <a:pt x="256" y="56"/>
                  </a:cubicBezTo>
                  <a:cubicBezTo>
                    <a:pt x="272" y="56"/>
                    <a:pt x="272" y="56"/>
                    <a:pt x="272" y="56"/>
                  </a:cubicBezTo>
                  <a:cubicBezTo>
                    <a:pt x="296" y="56"/>
                    <a:pt x="316" y="76"/>
                    <a:pt x="316" y="101"/>
                  </a:cubicBezTo>
                  <a:cubicBezTo>
                    <a:pt x="316" y="99"/>
                    <a:pt x="316" y="99"/>
                    <a:pt x="316" y="99"/>
                  </a:cubicBezTo>
                  <a:cubicBezTo>
                    <a:pt x="316" y="123"/>
                    <a:pt x="296" y="144"/>
                    <a:pt x="272" y="144"/>
                  </a:cubicBezTo>
                  <a:cubicBezTo>
                    <a:pt x="201" y="144"/>
                    <a:pt x="201" y="144"/>
                    <a:pt x="201" y="144"/>
                  </a:cubicBezTo>
                  <a:cubicBezTo>
                    <a:pt x="181" y="144"/>
                    <a:pt x="181" y="144"/>
                    <a:pt x="181" y="144"/>
                  </a:cubicBezTo>
                  <a:cubicBezTo>
                    <a:pt x="48" y="144"/>
                    <a:pt x="48" y="144"/>
                    <a:pt x="48" y="144"/>
                  </a:cubicBezTo>
                  <a:cubicBezTo>
                    <a:pt x="24" y="144"/>
                    <a:pt x="0" y="123"/>
                    <a:pt x="0" y="99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76"/>
                    <a:pt x="24" y="56"/>
                    <a:pt x="48" y="56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" name="Freeform 98">
              <a:extLst>
                <a:ext uri="{FF2B5EF4-FFF2-40B4-BE49-F238E27FC236}">
                  <a16:creationId xmlns:a16="http://schemas.microsoft.com/office/drawing/2014/main" id="{9F8A803E-6198-BEE8-CA44-7FE1124A3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8934" y="6040618"/>
              <a:ext cx="79613" cy="188015"/>
            </a:xfrm>
            <a:custGeom>
              <a:avLst/>
              <a:gdLst>
                <a:gd name="T0" fmla="*/ 8 w 18"/>
                <a:gd name="T1" fmla="*/ 42 h 42"/>
                <a:gd name="T2" fmla="*/ 0 w 18"/>
                <a:gd name="T3" fmla="*/ 19 h 42"/>
                <a:gd name="T4" fmla="*/ 5 w 18"/>
                <a:gd name="T5" fmla="*/ 0 h 42"/>
                <a:gd name="T6" fmla="*/ 12 w 18"/>
                <a:gd name="T7" fmla="*/ 33 h 42"/>
                <a:gd name="T8" fmla="*/ 8 w 18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2">
                  <a:moveTo>
                    <a:pt x="8" y="42"/>
                  </a:moveTo>
                  <a:cubicBezTo>
                    <a:pt x="3" y="36"/>
                    <a:pt x="0" y="27"/>
                    <a:pt x="0" y="19"/>
                  </a:cubicBezTo>
                  <a:cubicBezTo>
                    <a:pt x="0" y="12"/>
                    <a:pt x="2" y="6"/>
                    <a:pt x="5" y="0"/>
                  </a:cubicBezTo>
                  <a:cubicBezTo>
                    <a:pt x="15" y="6"/>
                    <a:pt x="18" y="16"/>
                    <a:pt x="12" y="33"/>
                  </a:cubicBezTo>
                  <a:cubicBezTo>
                    <a:pt x="11" y="36"/>
                    <a:pt x="9" y="39"/>
                    <a:pt x="8" y="42"/>
                  </a:cubicBezTo>
                  <a:close/>
                </a:path>
              </a:pathLst>
            </a:cu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" name="Freeform 99">
              <a:extLst>
                <a:ext uri="{FF2B5EF4-FFF2-40B4-BE49-F238E27FC236}">
                  <a16:creationId xmlns:a16="http://schemas.microsoft.com/office/drawing/2014/main" id="{2103FA4C-99A8-66C1-E79A-66885F658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5235" y="5774403"/>
              <a:ext cx="544289" cy="163057"/>
            </a:xfrm>
            <a:custGeom>
              <a:avLst/>
              <a:gdLst>
                <a:gd name="T0" fmla="*/ 0 w 124"/>
                <a:gd name="T1" fmla="*/ 36 h 36"/>
                <a:gd name="T2" fmla="*/ 0 w 124"/>
                <a:gd name="T3" fmla="*/ 11 h 36"/>
                <a:gd name="T4" fmla="*/ 11 w 124"/>
                <a:gd name="T5" fmla="*/ 0 h 36"/>
                <a:gd name="T6" fmla="*/ 113 w 124"/>
                <a:gd name="T7" fmla="*/ 0 h 36"/>
                <a:gd name="T8" fmla="*/ 124 w 124"/>
                <a:gd name="T9" fmla="*/ 11 h 36"/>
                <a:gd name="T10" fmla="*/ 124 w 124"/>
                <a:gd name="T11" fmla="*/ 36 h 36"/>
                <a:gd name="T12" fmla="*/ 0 w 124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36">
                  <a:moveTo>
                    <a:pt x="0" y="36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9" y="0"/>
                    <a:pt x="124" y="5"/>
                    <a:pt x="124" y="11"/>
                  </a:cubicBezTo>
                  <a:cubicBezTo>
                    <a:pt x="124" y="36"/>
                    <a:pt x="124" y="36"/>
                    <a:pt x="124" y="36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3B0EFB0-ADCF-3D14-86B8-0CA748F6F3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7050" y="6093861"/>
              <a:ext cx="342821" cy="351072"/>
            </a:xfrm>
            <a:prstGeom prst="ellipse">
              <a:avLst/>
            </a:prstGeom>
            <a:solidFill>
              <a:srgbClr val="FF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90F6C6D-4744-5E05-D0A3-66AF6C0120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1788" y="6170398"/>
              <a:ext cx="193345" cy="197998"/>
            </a:xfrm>
            <a:prstGeom prst="ellipse">
              <a:avLst/>
            </a:pr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C68CA77F-6BDF-E66B-725E-C67A5AF1EC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1891" y="6093861"/>
              <a:ext cx="342821" cy="351072"/>
            </a:xfrm>
            <a:prstGeom prst="ellipse">
              <a:avLst/>
            </a:prstGeom>
            <a:solidFill>
              <a:srgbClr val="FF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EC0CD1C2-2E4A-6CA1-FBB1-78AD4AD2EF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6629" y="6170398"/>
              <a:ext cx="193345" cy="197998"/>
            </a:xfrm>
            <a:prstGeom prst="ellipse">
              <a:avLst/>
            </a:pr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9" name="Freeform 105">
            <a:extLst>
              <a:ext uri="{FF2B5EF4-FFF2-40B4-BE49-F238E27FC236}">
                <a16:creationId xmlns:a16="http://schemas.microsoft.com/office/drawing/2014/main" id="{9E7E43FB-36FF-DCF9-09A7-73ED205EDBAE}"/>
              </a:ext>
            </a:extLst>
          </p:cNvPr>
          <p:cNvSpPr>
            <a:spLocks/>
          </p:cNvSpPr>
          <p:nvPr/>
        </p:nvSpPr>
        <p:spPr bwMode="auto">
          <a:xfrm>
            <a:off x="6710154" y="4877087"/>
            <a:ext cx="360693" cy="193006"/>
          </a:xfrm>
          <a:custGeom>
            <a:avLst/>
            <a:gdLst>
              <a:gd name="T0" fmla="*/ 45 w 82"/>
              <a:gd name="T1" fmla="*/ 26 h 43"/>
              <a:gd name="T2" fmla="*/ 19 w 82"/>
              <a:gd name="T3" fmla="*/ 3 h 43"/>
              <a:gd name="T4" fmla="*/ 43 w 82"/>
              <a:gd name="T5" fmla="*/ 41 h 43"/>
              <a:gd name="T6" fmla="*/ 45 w 82"/>
              <a:gd name="T7" fmla="*/ 26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43">
                <a:moveTo>
                  <a:pt x="45" y="26"/>
                </a:moveTo>
                <a:cubicBezTo>
                  <a:pt x="45" y="26"/>
                  <a:pt x="37" y="0"/>
                  <a:pt x="19" y="3"/>
                </a:cubicBezTo>
                <a:cubicBezTo>
                  <a:pt x="0" y="7"/>
                  <a:pt x="5" y="40"/>
                  <a:pt x="43" y="41"/>
                </a:cubicBezTo>
                <a:cubicBezTo>
                  <a:pt x="82" y="43"/>
                  <a:pt x="45" y="26"/>
                  <a:pt x="45" y="26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0" name="Freeform 106">
            <a:extLst>
              <a:ext uri="{FF2B5EF4-FFF2-40B4-BE49-F238E27FC236}">
                <a16:creationId xmlns:a16="http://schemas.microsoft.com/office/drawing/2014/main" id="{25B784BA-C75C-690E-4198-D74195F77A13}"/>
              </a:ext>
            </a:extLst>
          </p:cNvPr>
          <p:cNvSpPr>
            <a:spLocks/>
          </p:cNvSpPr>
          <p:nvPr/>
        </p:nvSpPr>
        <p:spPr bwMode="auto">
          <a:xfrm>
            <a:off x="6676034" y="5021842"/>
            <a:ext cx="389938" cy="211309"/>
          </a:xfrm>
          <a:custGeom>
            <a:avLst/>
            <a:gdLst>
              <a:gd name="T0" fmla="*/ 49 w 89"/>
              <a:gd name="T1" fmla="*/ 24 h 47"/>
              <a:gd name="T2" fmla="*/ 18 w 89"/>
              <a:gd name="T3" fmla="*/ 39 h 47"/>
              <a:gd name="T4" fmla="*/ 51 w 89"/>
              <a:gd name="T5" fmla="*/ 9 h 47"/>
              <a:gd name="T6" fmla="*/ 49 w 89"/>
              <a:gd name="T7" fmla="*/ 24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9" h="47">
                <a:moveTo>
                  <a:pt x="49" y="24"/>
                </a:moveTo>
                <a:cubicBezTo>
                  <a:pt x="49" y="24"/>
                  <a:pt x="35" y="47"/>
                  <a:pt x="18" y="39"/>
                </a:cubicBezTo>
                <a:cubicBezTo>
                  <a:pt x="0" y="31"/>
                  <a:pt x="14" y="0"/>
                  <a:pt x="51" y="9"/>
                </a:cubicBezTo>
                <a:cubicBezTo>
                  <a:pt x="89" y="18"/>
                  <a:pt x="49" y="24"/>
                  <a:pt x="49" y="24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1" name="Freeform 107">
            <a:extLst>
              <a:ext uri="{FF2B5EF4-FFF2-40B4-BE49-F238E27FC236}">
                <a16:creationId xmlns:a16="http://schemas.microsoft.com/office/drawing/2014/main" id="{151E8EDE-513B-A151-C2DF-E42C776F05E7}"/>
              </a:ext>
            </a:extLst>
          </p:cNvPr>
          <p:cNvSpPr>
            <a:spLocks/>
          </p:cNvSpPr>
          <p:nvPr/>
        </p:nvSpPr>
        <p:spPr bwMode="auto">
          <a:xfrm>
            <a:off x="6781642" y="4903709"/>
            <a:ext cx="394813" cy="221292"/>
          </a:xfrm>
          <a:custGeom>
            <a:avLst/>
            <a:gdLst>
              <a:gd name="T0" fmla="*/ 41 w 90"/>
              <a:gd name="T1" fmla="*/ 22 h 49"/>
              <a:gd name="T2" fmla="*/ 73 w 90"/>
              <a:gd name="T3" fmla="*/ 9 h 49"/>
              <a:gd name="T4" fmla="*/ 37 w 90"/>
              <a:gd name="T5" fmla="*/ 37 h 49"/>
              <a:gd name="T6" fmla="*/ 41 w 90"/>
              <a:gd name="T7" fmla="*/ 22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" h="49">
                <a:moveTo>
                  <a:pt x="41" y="22"/>
                </a:moveTo>
                <a:cubicBezTo>
                  <a:pt x="41" y="22"/>
                  <a:pt x="57" y="0"/>
                  <a:pt x="73" y="9"/>
                </a:cubicBezTo>
                <a:cubicBezTo>
                  <a:pt x="90" y="19"/>
                  <a:pt x="74" y="49"/>
                  <a:pt x="37" y="37"/>
                </a:cubicBezTo>
                <a:cubicBezTo>
                  <a:pt x="0" y="26"/>
                  <a:pt x="41" y="22"/>
                  <a:pt x="41" y="22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2" name="Freeform 108">
            <a:extLst>
              <a:ext uri="{FF2B5EF4-FFF2-40B4-BE49-F238E27FC236}">
                <a16:creationId xmlns:a16="http://schemas.microsoft.com/office/drawing/2014/main" id="{69A157BC-9CD6-436A-7DFF-926CDB205F53}"/>
              </a:ext>
            </a:extLst>
          </p:cNvPr>
          <p:cNvSpPr>
            <a:spLocks/>
          </p:cNvSpPr>
          <p:nvPr/>
        </p:nvSpPr>
        <p:spPr bwMode="auto">
          <a:xfrm>
            <a:off x="6776768" y="5053455"/>
            <a:ext cx="346071" cy="201326"/>
          </a:xfrm>
          <a:custGeom>
            <a:avLst/>
            <a:gdLst>
              <a:gd name="T0" fmla="*/ 36 w 79"/>
              <a:gd name="T1" fmla="*/ 19 h 45"/>
              <a:gd name="T2" fmla="*/ 61 w 79"/>
              <a:gd name="T3" fmla="*/ 43 h 45"/>
              <a:gd name="T4" fmla="*/ 38 w 79"/>
              <a:gd name="T5" fmla="*/ 4 h 45"/>
              <a:gd name="T6" fmla="*/ 36 w 79"/>
              <a:gd name="T7" fmla="*/ 19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" h="45">
                <a:moveTo>
                  <a:pt x="36" y="19"/>
                </a:moveTo>
                <a:cubicBezTo>
                  <a:pt x="36" y="19"/>
                  <a:pt x="42" y="45"/>
                  <a:pt x="61" y="43"/>
                </a:cubicBezTo>
                <a:cubicBezTo>
                  <a:pt x="79" y="41"/>
                  <a:pt x="77" y="8"/>
                  <a:pt x="38" y="4"/>
                </a:cubicBezTo>
                <a:cubicBezTo>
                  <a:pt x="0" y="0"/>
                  <a:pt x="36" y="19"/>
                  <a:pt x="36" y="19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3" name="Freeform 109">
            <a:extLst>
              <a:ext uri="{FF2B5EF4-FFF2-40B4-BE49-F238E27FC236}">
                <a16:creationId xmlns:a16="http://schemas.microsoft.com/office/drawing/2014/main" id="{4DC9521E-3513-53CF-3C8C-5623A3851F2F}"/>
              </a:ext>
            </a:extLst>
          </p:cNvPr>
          <p:cNvSpPr>
            <a:spLocks/>
          </p:cNvSpPr>
          <p:nvPr/>
        </p:nvSpPr>
        <p:spPr bwMode="auto">
          <a:xfrm>
            <a:off x="6856381" y="5337193"/>
            <a:ext cx="144603" cy="246249"/>
          </a:xfrm>
          <a:custGeom>
            <a:avLst/>
            <a:gdLst>
              <a:gd name="T0" fmla="*/ 31 w 33"/>
              <a:gd name="T1" fmla="*/ 30 h 55"/>
              <a:gd name="T2" fmla="*/ 12 w 33"/>
              <a:gd name="T3" fmla="*/ 54 h 55"/>
              <a:gd name="T4" fmla="*/ 3 w 33"/>
              <a:gd name="T5" fmla="*/ 25 h 55"/>
              <a:gd name="T6" fmla="*/ 21 w 33"/>
              <a:gd name="T7" fmla="*/ 1 h 55"/>
              <a:gd name="T8" fmla="*/ 31 w 33"/>
              <a:gd name="T9" fmla="*/ 3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55">
                <a:moveTo>
                  <a:pt x="31" y="30"/>
                </a:moveTo>
                <a:cubicBezTo>
                  <a:pt x="28" y="44"/>
                  <a:pt x="20" y="55"/>
                  <a:pt x="12" y="54"/>
                </a:cubicBezTo>
                <a:cubicBezTo>
                  <a:pt x="4" y="53"/>
                  <a:pt x="0" y="40"/>
                  <a:pt x="3" y="25"/>
                </a:cubicBezTo>
                <a:cubicBezTo>
                  <a:pt x="5" y="10"/>
                  <a:pt x="13" y="0"/>
                  <a:pt x="21" y="1"/>
                </a:cubicBezTo>
                <a:cubicBezTo>
                  <a:pt x="29" y="2"/>
                  <a:pt x="33" y="15"/>
                  <a:pt x="31" y="30"/>
                </a:cubicBez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4" name="Freeform 110">
            <a:extLst>
              <a:ext uri="{FF2B5EF4-FFF2-40B4-BE49-F238E27FC236}">
                <a16:creationId xmlns:a16="http://schemas.microsoft.com/office/drawing/2014/main" id="{3AD25AB9-10EB-2F04-A17F-A6BA4BB73E38}"/>
              </a:ext>
            </a:extLst>
          </p:cNvPr>
          <p:cNvSpPr>
            <a:spLocks/>
          </p:cNvSpPr>
          <p:nvPr/>
        </p:nvSpPr>
        <p:spPr bwMode="auto">
          <a:xfrm>
            <a:off x="6872628" y="5382117"/>
            <a:ext cx="118607" cy="66554"/>
          </a:xfrm>
          <a:custGeom>
            <a:avLst/>
            <a:gdLst>
              <a:gd name="T0" fmla="*/ 27 w 27"/>
              <a:gd name="T1" fmla="*/ 15 h 15"/>
              <a:gd name="T2" fmla="*/ 27 w 27"/>
              <a:gd name="T3" fmla="*/ 4 h 15"/>
              <a:gd name="T4" fmla="*/ 4 w 27"/>
              <a:gd name="T5" fmla="*/ 0 h 15"/>
              <a:gd name="T6" fmla="*/ 0 w 27"/>
              <a:gd name="T7" fmla="*/ 10 h 15"/>
              <a:gd name="T8" fmla="*/ 27 w 27"/>
              <a:gd name="T9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15">
                <a:moveTo>
                  <a:pt x="27" y="15"/>
                </a:moveTo>
                <a:cubicBezTo>
                  <a:pt x="27" y="11"/>
                  <a:pt x="27" y="7"/>
                  <a:pt x="27" y="4"/>
                </a:cubicBezTo>
                <a:cubicBezTo>
                  <a:pt x="4" y="0"/>
                  <a:pt x="4" y="0"/>
                  <a:pt x="4" y="0"/>
                </a:cubicBezTo>
                <a:cubicBezTo>
                  <a:pt x="2" y="3"/>
                  <a:pt x="1" y="6"/>
                  <a:pt x="0" y="10"/>
                </a:cubicBezTo>
                <a:lnTo>
                  <a:pt x="27" y="15"/>
                </a:lnTo>
                <a:close/>
              </a:path>
            </a:pathLst>
          </a:custGeom>
          <a:solidFill>
            <a:srgbClr val="854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5" name="Freeform 111">
            <a:extLst>
              <a:ext uri="{FF2B5EF4-FFF2-40B4-BE49-F238E27FC236}">
                <a16:creationId xmlns:a16="http://schemas.microsoft.com/office/drawing/2014/main" id="{EFB1B7E5-46B0-1056-9939-AC5EA2A2A6D3}"/>
              </a:ext>
            </a:extLst>
          </p:cNvPr>
          <p:cNvSpPr>
            <a:spLocks/>
          </p:cNvSpPr>
          <p:nvPr/>
        </p:nvSpPr>
        <p:spPr bwMode="auto">
          <a:xfrm>
            <a:off x="6864504" y="5493595"/>
            <a:ext cx="113732" cy="63226"/>
          </a:xfrm>
          <a:custGeom>
            <a:avLst/>
            <a:gdLst>
              <a:gd name="T0" fmla="*/ 20 w 26"/>
              <a:gd name="T1" fmla="*/ 14 h 14"/>
              <a:gd name="T2" fmla="*/ 26 w 26"/>
              <a:gd name="T3" fmla="*/ 5 h 14"/>
              <a:gd name="T4" fmla="*/ 0 w 26"/>
              <a:gd name="T5" fmla="*/ 0 h 14"/>
              <a:gd name="T6" fmla="*/ 2 w 26"/>
              <a:gd name="T7" fmla="*/ 11 h 14"/>
              <a:gd name="T8" fmla="*/ 20 w 26"/>
              <a:gd name="T9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14">
                <a:moveTo>
                  <a:pt x="20" y="14"/>
                </a:moveTo>
                <a:cubicBezTo>
                  <a:pt x="22" y="12"/>
                  <a:pt x="24" y="9"/>
                  <a:pt x="26" y="5"/>
                </a:cubicBezTo>
                <a:cubicBezTo>
                  <a:pt x="0" y="0"/>
                  <a:pt x="0" y="0"/>
                  <a:pt x="0" y="0"/>
                </a:cubicBezTo>
                <a:cubicBezTo>
                  <a:pt x="0" y="4"/>
                  <a:pt x="1" y="8"/>
                  <a:pt x="2" y="11"/>
                </a:cubicBezTo>
                <a:lnTo>
                  <a:pt x="20" y="14"/>
                </a:lnTo>
                <a:close/>
              </a:path>
            </a:pathLst>
          </a:custGeom>
          <a:solidFill>
            <a:srgbClr val="854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6" name="Freeform 112">
            <a:extLst>
              <a:ext uri="{FF2B5EF4-FFF2-40B4-BE49-F238E27FC236}">
                <a16:creationId xmlns:a16="http://schemas.microsoft.com/office/drawing/2014/main" id="{A0C7614A-02CC-880D-883F-B6873E1333A5}"/>
              </a:ext>
            </a:extLst>
          </p:cNvPr>
          <p:cNvSpPr>
            <a:spLocks/>
          </p:cNvSpPr>
          <p:nvPr/>
        </p:nvSpPr>
        <p:spPr bwMode="auto">
          <a:xfrm>
            <a:off x="4437138" y="4685177"/>
            <a:ext cx="227464" cy="381021"/>
          </a:xfrm>
          <a:custGeom>
            <a:avLst/>
            <a:gdLst>
              <a:gd name="T0" fmla="*/ 37 w 52"/>
              <a:gd name="T1" fmla="*/ 46 h 85"/>
              <a:gd name="T2" fmla="*/ 37 w 52"/>
              <a:gd name="T3" fmla="*/ 12 h 85"/>
              <a:gd name="T4" fmla="*/ 24 w 52"/>
              <a:gd name="T5" fmla="*/ 55 h 85"/>
              <a:gd name="T6" fmla="*/ 37 w 52"/>
              <a:gd name="T7" fmla="*/ 46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" h="85">
                <a:moveTo>
                  <a:pt x="37" y="46"/>
                </a:moveTo>
                <a:cubicBezTo>
                  <a:pt x="37" y="46"/>
                  <a:pt x="52" y="24"/>
                  <a:pt x="37" y="12"/>
                </a:cubicBezTo>
                <a:cubicBezTo>
                  <a:pt x="22" y="0"/>
                  <a:pt x="0" y="25"/>
                  <a:pt x="24" y="55"/>
                </a:cubicBezTo>
                <a:cubicBezTo>
                  <a:pt x="48" y="85"/>
                  <a:pt x="37" y="46"/>
                  <a:pt x="37" y="46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7" name="Freeform 113">
            <a:extLst>
              <a:ext uri="{FF2B5EF4-FFF2-40B4-BE49-F238E27FC236}">
                <a16:creationId xmlns:a16="http://schemas.microsoft.com/office/drawing/2014/main" id="{9DF95C11-1028-FAF4-F754-5FA82617BC43}"/>
              </a:ext>
            </a:extLst>
          </p:cNvPr>
          <p:cNvSpPr>
            <a:spLocks/>
          </p:cNvSpPr>
          <p:nvPr/>
        </p:nvSpPr>
        <p:spPr bwMode="auto">
          <a:xfrm>
            <a:off x="4321782" y="4780016"/>
            <a:ext cx="298953" cy="304484"/>
          </a:xfrm>
          <a:custGeom>
            <a:avLst/>
            <a:gdLst>
              <a:gd name="T0" fmla="*/ 37 w 68"/>
              <a:gd name="T1" fmla="*/ 42 h 68"/>
              <a:gd name="T2" fmla="*/ 6 w 68"/>
              <a:gd name="T3" fmla="*/ 28 h 68"/>
              <a:gd name="T4" fmla="*/ 50 w 68"/>
              <a:gd name="T5" fmla="*/ 34 h 68"/>
              <a:gd name="T6" fmla="*/ 37 w 68"/>
              <a:gd name="T7" fmla="*/ 42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" h="68">
                <a:moveTo>
                  <a:pt x="37" y="42"/>
                </a:moveTo>
                <a:cubicBezTo>
                  <a:pt x="37" y="42"/>
                  <a:pt x="11" y="46"/>
                  <a:pt x="6" y="28"/>
                </a:cubicBezTo>
                <a:cubicBezTo>
                  <a:pt x="0" y="10"/>
                  <a:pt x="33" y="0"/>
                  <a:pt x="50" y="34"/>
                </a:cubicBezTo>
                <a:cubicBezTo>
                  <a:pt x="68" y="68"/>
                  <a:pt x="37" y="42"/>
                  <a:pt x="37" y="42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8" name="Freeform 114">
            <a:extLst>
              <a:ext uri="{FF2B5EF4-FFF2-40B4-BE49-F238E27FC236}">
                <a16:creationId xmlns:a16="http://schemas.microsoft.com/office/drawing/2014/main" id="{A3918A31-AEBD-EDF5-B8AD-A739DD12814D}"/>
              </a:ext>
            </a:extLst>
          </p:cNvPr>
          <p:cNvSpPr>
            <a:spLocks/>
          </p:cNvSpPr>
          <p:nvPr/>
        </p:nvSpPr>
        <p:spPr bwMode="auto">
          <a:xfrm>
            <a:off x="4497254" y="4809966"/>
            <a:ext cx="281081" cy="319458"/>
          </a:xfrm>
          <a:custGeom>
            <a:avLst/>
            <a:gdLst>
              <a:gd name="T0" fmla="*/ 29 w 64"/>
              <a:gd name="T1" fmla="*/ 29 h 71"/>
              <a:gd name="T2" fmla="*/ 60 w 64"/>
              <a:gd name="T3" fmla="*/ 45 h 71"/>
              <a:gd name="T4" fmla="*/ 15 w 64"/>
              <a:gd name="T5" fmla="*/ 36 h 71"/>
              <a:gd name="T6" fmla="*/ 29 w 64"/>
              <a:gd name="T7" fmla="*/ 29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4" h="71">
                <a:moveTo>
                  <a:pt x="29" y="29"/>
                </a:moveTo>
                <a:cubicBezTo>
                  <a:pt x="29" y="29"/>
                  <a:pt x="56" y="26"/>
                  <a:pt x="60" y="45"/>
                </a:cubicBezTo>
                <a:cubicBezTo>
                  <a:pt x="64" y="64"/>
                  <a:pt x="31" y="71"/>
                  <a:pt x="15" y="36"/>
                </a:cubicBezTo>
                <a:cubicBezTo>
                  <a:pt x="0" y="0"/>
                  <a:pt x="29" y="29"/>
                  <a:pt x="29" y="29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9" name="Freeform 115">
            <a:extLst>
              <a:ext uri="{FF2B5EF4-FFF2-40B4-BE49-F238E27FC236}">
                <a16:creationId xmlns:a16="http://schemas.microsoft.com/office/drawing/2014/main" id="{3A707854-B72E-A992-EED3-64CBC679B6E3}"/>
              </a:ext>
            </a:extLst>
          </p:cNvPr>
          <p:cNvSpPr>
            <a:spLocks/>
          </p:cNvSpPr>
          <p:nvPr/>
        </p:nvSpPr>
        <p:spPr bwMode="auto">
          <a:xfrm>
            <a:off x="4437138" y="4828267"/>
            <a:ext cx="227464" cy="391004"/>
          </a:xfrm>
          <a:custGeom>
            <a:avLst/>
            <a:gdLst>
              <a:gd name="T0" fmla="*/ 17 w 52"/>
              <a:gd name="T1" fmla="*/ 40 h 87"/>
              <a:gd name="T2" fmla="*/ 14 w 52"/>
              <a:gd name="T3" fmla="*/ 74 h 87"/>
              <a:gd name="T4" fmla="*/ 30 w 52"/>
              <a:gd name="T5" fmla="*/ 32 h 87"/>
              <a:gd name="T6" fmla="*/ 17 w 52"/>
              <a:gd name="T7" fmla="*/ 4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" h="87">
                <a:moveTo>
                  <a:pt x="17" y="40"/>
                </a:moveTo>
                <a:cubicBezTo>
                  <a:pt x="17" y="40"/>
                  <a:pt x="0" y="61"/>
                  <a:pt x="14" y="74"/>
                </a:cubicBezTo>
                <a:cubicBezTo>
                  <a:pt x="28" y="87"/>
                  <a:pt x="52" y="64"/>
                  <a:pt x="30" y="32"/>
                </a:cubicBezTo>
                <a:cubicBezTo>
                  <a:pt x="8" y="0"/>
                  <a:pt x="17" y="40"/>
                  <a:pt x="17" y="40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0" name="Freeform 116">
            <a:extLst>
              <a:ext uri="{FF2B5EF4-FFF2-40B4-BE49-F238E27FC236}">
                <a16:creationId xmlns:a16="http://schemas.microsoft.com/office/drawing/2014/main" id="{82370955-F9A7-F4FF-239F-EFBE7D1FCBD8}"/>
              </a:ext>
            </a:extLst>
          </p:cNvPr>
          <p:cNvSpPr>
            <a:spLocks/>
          </p:cNvSpPr>
          <p:nvPr/>
        </p:nvSpPr>
        <p:spPr bwMode="auto">
          <a:xfrm>
            <a:off x="4437138" y="4864872"/>
            <a:ext cx="240462" cy="184687"/>
          </a:xfrm>
          <a:custGeom>
            <a:avLst/>
            <a:gdLst>
              <a:gd name="T0" fmla="*/ 35 w 55"/>
              <a:gd name="T1" fmla="*/ 33 h 41"/>
              <a:gd name="T2" fmla="*/ 4 w 55"/>
              <a:gd name="T3" fmla="*/ 35 h 41"/>
              <a:gd name="T4" fmla="*/ 20 w 55"/>
              <a:gd name="T5" fmla="*/ 9 h 41"/>
              <a:gd name="T6" fmla="*/ 51 w 55"/>
              <a:gd name="T7" fmla="*/ 7 h 41"/>
              <a:gd name="T8" fmla="*/ 35 w 55"/>
              <a:gd name="T9" fmla="*/ 33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" h="41">
                <a:moveTo>
                  <a:pt x="35" y="33"/>
                </a:moveTo>
                <a:cubicBezTo>
                  <a:pt x="22" y="40"/>
                  <a:pt x="8" y="41"/>
                  <a:pt x="4" y="35"/>
                </a:cubicBezTo>
                <a:cubicBezTo>
                  <a:pt x="0" y="28"/>
                  <a:pt x="7" y="16"/>
                  <a:pt x="20" y="9"/>
                </a:cubicBezTo>
                <a:cubicBezTo>
                  <a:pt x="33" y="1"/>
                  <a:pt x="46" y="0"/>
                  <a:pt x="51" y="7"/>
                </a:cubicBezTo>
                <a:cubicBezTo>
                  <a:pt x="55" y="13"/>
                  <a:pt x="47" y="25"/>
                  <a:pt x="35" y="33"/>
                </a:cubicBez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1" name="Freeform 117">
            <a:extLst>
              <a:ext uri="{FF2B5EF4-FFF2-40B4-BE49-F238E27FC236}">
                <a16:creationId xmlns:a16="http://schemas.microsoft.com/office/drawing/2014/main" id="{F4F29036-0697-FB45-DDDA-EDB262A37CBD}"/>
              </a:ext>
            </a:extLst>
          </p:cNvPr>
          <p:cNvSpPr>
            <a:spLocks/>
          </p:cNvSpPr>
          <p:nvPr/>
        </p:nvSpPr>
        <p:spPr bwMode="auto">
          <a:xfrm>
            <a:off x="4545996" y="4878183"/>
            <a:ext cx="97485" cy="121461"/>
          </a:xfrm>
          <a:custGeom>
            <a:avLst/>
            <a:gdLst>
              <a:gd name="T0" fmla="*/ 14 w 22"/>
              <a:gd name="T1" fmla="*/ 27 h 27"/>
              <a:gd name="T2" fmla="*/ 22 w 22"/>
              <a:gd name="T3" fmla="*/ 20 h 27"/>
              <a:gd name="T4" fmla="*/ 10 w 22"/>
              <a:gd name="T5" fmla="*/ 0 h 27"/>
              <a:gd name="T6" fmla="*/ 0 w 22"/>
              <a:gd name="T7" fmla="*/ 3 h 27"/>
              <a:gd name="T8" fmla="*/ 14 w 22"/>
              <a:gd name="T9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27">
                <a:moveTo>
                  <a:pt x="14" y="27"/>
                </a:moveTo>
                <a:cubicBezTo>
                  <a:pt x="17" y="25"/>
                  <a:pt x="20" y="22"/>
                  <a:pt x="22" y="20"/>
                </a:cubicBezTo>
                <a:cubicBezTo>
                  <a:pt x="10" y="0"/>
                  <a:pt x="10" y="0"/>
                  <a:pt x="10" y="0"/>
                </a:cubicBezTo>
                <a:cubicBezTo>
                  <a:pt x="7" y="0"/>
                  <a:pt x="3" y="2"/>
                  <a:pt x="0" y="3"/>
                </a:cubicBezTo>
                <a:lnTo>
                  <a:pt x="14" y="27"/>
                </a:lnTo>
                <a:close/>
              </a:path>
            </a:pathLst>
          </a:custGeom>
          <a:solidFill>
            <a:srgbClr val="854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2" name="Freeform 118">
            <a:extLst>
              <a:ext uri="{FF2B5EF4-FFF2-40B4-BE49-F238E27FC236}">
                <a16:creationId xmlns:a16="http://schemas.microsoft.com/office/drawing/2014/main" id="{FBE5D135-E3D5-FCC3-3564-021EEF44E03B}"/>
              </a:ext>
            </a:extLst>
          </p:cNvPr>
          <p:cNvSpPr>
            <a:spLocks/>
          </p:cNvSpPr>
          <p:nvPr/>
        </p:nvSpPr>
        <p:spPr bwMode="auto">
          <a:xfrm>
            <a:off x="4458260" y="4931426"/>
            <a:ext cx="87736" cy="108151"/>
          </a:xfrm>
          <a:custGeom>
            <a:avLst/>
            <a:gdLst>
              <a:gd name="T0" fmla="*/ 10 w 20"/>
              <a:gd name="T1" fmla="*/ 24 h 24"/>
              <a:gd name="T2" fmla="*/ 20 w 20"/>
              <a:gd name="T3" fmla="*/ 22 h 24"/>
              <a:gd name="T4" fmla="*/ 7 w 20"/>
              <a:gd name="T5" fmla="*/ 0 h 24"/>
              <a:gd name="T6" fmla="*/ 0 w 20"/>
              <a:gd name="T7" fmla="*/ 8 h 24"/>
              <a:gd name="T8" fmla="*/ 10 w 20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24">
                <a:moveTo>
                  <a:pt x="10" y="24"/>
                </a:moveTo>
                <a:cubicBezTo>
                  <a:pt x="13" y="24"/>
                  <a:pt x="17" y="23"/>
                  <a:pt x="20" y="22"/>
                </a:cubicBezTo>
                <a:cubicBezTo>
                  <a:pt x="7" y="0"/>
                  <a:pt x="7" y="0"/>
                  <a:pt x="7" y="0"/>
                </a:cubicBezTo>
                <a:cubicBezTo>
                  <a:pt x="4" y="3"/>
                  <a:pt x="2" y="6"/>
                  <a:pt x="0" y="8"/>
                </a:cubicBezTo>
                <a:lnTo>
                  <a:pt x="10" y="24"/>
                </a:lnTo>
                <a:close/>
              </a:path>
            </a:pathLst>
          </a:custGeom>
          <a:solidFill>
            <a:srgbClr val="854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73" name="126">
            <a:extLst>
              <a:ext uri="{FF2B5EF4-FFF2-40B4-BE49-F238E27FC236}">
                <a16:creationId xmlns:a16="http://schemas.microsoft.com/office/drawing/2014/main" id="{7122A1C4-8F17-45C7-897A-CE1AEA44DD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08" t="10184" r="31686" b="11175"/>
          <a:stretch/>
        </p:blipFill>
        <p:spPr>
          <a:xfrm>
            <a:off x="8809407" y="3557226"/>
            <a:ext cx="2178755" cy="3093155"/>
          </a:xfrm>
          <a:prstGeom prst="rect">
            <a:avLst/>
          </a:prstGeom>
        </p:spPr>
      </p:pic>
      <p:pic>
        <p:nvPicPr>
          <p:cNvPr id="74" name="128">
            <a:extLst>
              <a:ext uri="{FF2B5EF4-FFF2-40B4-BE49-F238E27FC236}">
                <a16:creationId xmlns:a16="http://schemas.microsoft.com/office/drawing/2014/main" id="{9118F3DA-61E4-F6B6-DB5E-20C8FA1629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861" t="8272" r="39317" b="4156"/>
          <a:stretch/>
        </p:blipFill>
        <p:spPr>
          <a:xfrm>
            <a:off x="7724280" y="3955456"/>
            <a:ext cx="1318888" cy="2723525"/>
          </a:xfrm>
          <a:prstGeom prst="rect">
            <a:avLst/>
          </a:prstGeom>
        </p:spPr>
      </p:pic>
      <p:sp>
        <p:nvSpPr>
          <p:cNvPr id="75" name="13">
            <a:extLst>
              <a:ext uri="{FF2B5EF4-FFF2-40B4-BE49-F238E27FC236}">
                <a16:creationId xmlns:a16="http://schemas.microsoft.com/office/drawing/2014/main" id="{3D23584E-D063-641C-B5B7-DBCE6936E663}"/>
              </a:ext>
            </a:extLst>
          </p:cNvPr>
          <p:cNvSpPr/>
          <p:nvPr/>
        </p:nvSpPr>
        <p:spPr>
          <a:xfrm>
            <a:off x="3472963" y="260049"/>
            <a:ext cx="5107488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PHÚC LỢI</a:t>
            </a:r>
            <a:endParaRPr lang="zh-CN" alt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6" name="13">
            <a:extLst>
              <a:ext uri="{FF2B5EF4-FFF2-40B4-BE49-F238E27FC236}">
                <a16:creationId xmlns:a16="http://schemas.microsoft.com/office/drawing/2014/main" id="{1811AD61-87EC-9D4E-853F-19AB418D02B0}"/>
              </a:ext>
            </a:extLst>
          </p:cNvPr>
          <p:cNvSpPr/>
          <p:nvPr/>
        </p:nvSpPr>
        <p:spPr>
          <a:xfrm>
            <a:off x="2669098" y="2286433"/>
            <a:ext cx="6925294" cy="120032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7200" b="1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 TIẾNG VIỆT 1</a:t>
            </a:r>
            <a:endParaRPr lang="zh-CN" altLang="en-US" sz="7200" b="1" dirty="0">
              <a:ln w="12700" cmpd="sng">
                <a:noFill/>
                <a:prstDash val="solid"/>
              </a:ln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82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25" descr="77513ed9ff787a283e4c98592f44933e">
            <a:extLst>
              <a:ext uri="{FF2B5EF4-FFF2-40B4-BE49-F238E27FC236}">
                <a16:creationId xmlns:a16="http://schemas.microsoft.com/office/drawing/2014/main" id="{62925016-C12F-40F5-A530-7EA23E3B75E8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2988" y="594545"/>
            <a:ext cx="8042030" cy="5410090"/>
          </a:xfrm>
          <a:prstGeom prst="rect">
            <a:avLst/>
          </a:prstGeom>
        </p:spPr>
      </p:pic>
      <p:pic>
        <p:nvPicPr>
          <p:cNvPr id="2" name="8">
            <a:extLst>
              <a:ext uri="{FF2B5EF4-FFF2-40B4-BE49-F238E27FC236}">
                <a16:creationId xmlns:a16="http://schemas.microsoft.com/office/drawing/2014/main" id="{73DB514F-E00B-47B5-8ECF-10A6D2AD04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99453" y="0"/>
            <a:ext cx="1789044" cy="1948070"/>
          </a:xfrm>
          <a:prstGeom prst="rect">
            <a:avLst/>
          </a:prstGeom>
        </p:spPr>
      </p:pic>
      <p:sp>
        <p:nvSpPr>
          <p:cNvPr id="4" name="16">
            <a:extLst>
              <a:ext uri="{FF2B5EF4-FFF2-40B4-BE49-F238E27FC236}">
                <a16:creationId xmlns:a16="http://schemas.microsoft.com/office/drawing/2014/main" id="{846944B9-CCE9-48DF-98F0-5A30F54599B7}"/>
              </a:ext>
            </a:extLst>
          </p:cNvPr>
          <p:cNvSpPr txBox="1"/>
          <p:nvPr/>
        </p:nvSpPr>
        <p:spPr>
          <a:xfrm>
            <a:off x="5257226" y="2505670"/>
            <a:ext cx="14935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5400" dirty="0">
                <a:solidFill>
                  <a:srgbClr val="F19115"/>
                </a:solidFill>
                <a:cs typeface="+mn-ea"/>
                <a:sym typeface="+mn-lt"/>
              </a:rPr>
              <a:t>02</a:t>
            </a:r>
            <a:endParaRPr kumimoji="1" lang="zh-CN" altLang="en-US" sz="5400" dirty="0">
              <a:solidFill>
                <a:srgbClr val="F19115"/>
              </a:solidFill>
              <a:cs typeface="+mn-ea"/>
              <a:sym typeface="+mn-lt"/>
            </a:endParaRPr>
          </a:p>
        </p:txBody>
      </p:sp>
      <p:sp>
        <p:nvSpPr>
          <p:cNvPr id="5" name="19">
            <a:extLst>
              <a:ext uri="{FF2B5EF4-FFF2-40B4-BE49-F238E27FC236}">
                <a16:creationId xmlns:a16="http://schemas.microsoft.com/office/drawing/2014/main" id="{5CCAB561-B263-44B8-9B1D-8821F286287E}"/>
              </a:ext>
            </a:extLst>
          </p:cNvPr>
          <p:cNvSpPr txBox="1"/>
          <p:nvPr/>
        </p:nvSpPr>
        <p:spPr>
          <a:xfrm>
            <a:off x="5281690" y="3429000"/>
            <a:ext cx="14446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5400" dirty="0">
                <a:solidFill>
                  <a:srgbClr val="F19115"/>
                </a:solidFill>
                <a:cs typeface="+mn-ea"/>
                <a:sym typeface="+mn-lt"/>
              </a:rPr>
              <a:t>ĐỌC</a:t>
            </a:r>
            <a:endParaRPr kumimoji="1" lang="zh-CN" altLang="en-US" sz="5400" dirty="0">
              <a:solidFill>
                <a:srgbClr val="F19115"/>
              </a:solidFill>
              <a:cs typeface="+mn-ea"/>
              <a:sym typeface="+mn-lt"/>
            </a:endParaRPr>
          </a:p>
        </p:txBody>
      </p:sp>
      <p:pic>
        <p:nvPicPr>
          <p:cNvPr id="6" name="34">
            <a:extLst>
              <a:ext uri="{FF2B5EF4-FFF2-40B4-BE49-F238E27FC236}">
                <a16:creationId xmlns:a16="http://schemas.microsoft.com/office/drawing/2014/main" id="{09D6EBC9-1386-4581-B862-EC0E03E8C7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9232" y="3811496"/>
            <a:ext cx="1858304" cy="166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16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2" presetID="3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2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2" presetID="3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2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6F9DA8F-5FC3-4912-964A-37865EA2E96E}"/>
              </a:ext>
            </a:extLst>
          </p:cNvPr>
          <p:cNvSpPr/>
          <p:nvPr/>
        </p:nvSpPr>
        <p:spPr>
          <a:xfrm>
            <a:off x="0" y="6447934"/>
            <a:ext cx="12192000" cy="122548"/>
          </a:xfrm>
          <a:prstGeom prst="rect">
            <a:avLst/>
          </a:prstGeom>
          <a:solidFill>
            <a:srgbClr val="EFDB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37F170D-B8D0-4317-B6D2-F0F206B39914}"/>
              </a:ext>
            </a:extLst>
          </p:cNvPr>
          <p:cNvGrpSpPr/>
          <p:nvPr/>
        </p:nvGrpSpPr>
        <p:grpSpPr>
          <a:xfrm>
            <a:off x="3944257" y="1019131"/>
            <a:ext cx="4303486" cy="3939540"/>
            <a:chOff x="3944257" y="1019131"/>
            <a:chExt cx="4303486" cy="3939540"/>
          </a:xfrm>
        </p:grpSpPr>
        <p:sp>
          <p:nvSpPr>
            <p:cNvPr id="4" name="Rectangle: Rounded Corners 1">
              <a:extLst>
                <a:ext uri="{FF2B5EF4-FFF2-40B4-BE49-F238E27FC236}">
                  <a16:creationId xmlns:a16="http://schemas.microsoft.com/office/drawing/2014/main" id="{989B795B-84F2-4B3D-A275-0D2792C23575}"/>
                </a:ext>
              </a:extLst>
            </p:cNvPr>
            <p:cNvSpPr/>
            <p:nvPr/>
          </p:nvSpPr>
          <p:spPr>
            <a:xfrm>
              <a:off x="3944257" y="1745207"/>
              <a:ext cx="4303486" cy="2864920"/>
            </a:xfrm>
            <a:prstGeom prst="roundRect">
              <a:avLst/>
            </a:prstGeom>
            <a:solidFill>
              <a:srgbClr val="FFE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C787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CB20574-EF7A-4DA4-95C0-1454D2719EF4}"/>
                </a:ext>
              </a:extLst>
            </p:cNvPr>
            <p:cNvSpPr txBox="1"/>
            <p:nvPr/>
          </p:nvSpPr>
          <p:spPr>
            <a:xfrm>
              <a:off x="4316620" y="1019131"/>
              <a:ext cx="3672950" cy="3939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0" dirty="0">
                  <a:solidFill>
                    <a:srgbClr val="E52D5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</a:t>
              </a:r>
              <a:r>
                <a:rPr lang="vi-VN" sz="25000" dirty="0">
                  <a:solidFill>
                    <a:srgbClr val="E52D5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</a:t>
              </a:r>
              <a:endParaRPr lang="en-GB" sz="250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CA9FF4A5-193C-4854-B01E-4042ED243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640187" cy="141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1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6F9DA8F-5FC3-4912-964A-37865EA2E96E}"/>
              </a:ext>
            </a:extLst>
          </p:cNvPr>
          <p:cNvSpPr/>
          <p:nvPr/>
        </p:nvSpPr>
        <p:spPr>
          <a:xfrm>
            <a:off x="0" y="6447934"/>
            <a:ext cx="12192000" cy="122548"/>
          </a:xfrm>
          <a:prstGeom prst="rect">
            <a:avLst/>
          </a:prstGeom>
          <a:solidFill>
            <a:srgbClr val="EFDB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37F170D-B8D0-4317-B6D2-F0F206B39914}"/>
              </a:ext>
            </a:extLst>
          </p:cNvPr>
          <p:cNvGrpSpPr/>
          <p:nvPr/>
        </p:nvGrpSpPr>
        <p:grpSpPr>
          <a:xfrm>
            <a:off x="3944257" y="1019131"/>
            <a:ext cx="4303486" cy="3939540"/>
            <a:chOff x="3944257" y="1019131"/>
            <a:chExt cx="4303486" cy="3939540"/>
          </a:xfrm>
        </p:grpSpPr>
        <p:sp>
          <p:nvSpPr>
            <p:cNvPr id="4" name="Rectangle: Rounded Corners 1">
              <a:extLst>
                <a:ext uri="{FF2B5EF4-FFF2-40B4-BE49-F238E27FC236}">
                  <a16:creationId xmlns:a16="http://schemas.microsoft.com/office/drawing/2014/main" id="{989B795B-84F2-4B3D-A275-0D2792C23575}"/>
                </a:ext>
              </a:extLst>
            </p:cNvPr>
            <p:cNvSpPr/>
            <p:nvPr/>
          </p:nvSpPr>
          <p:spPr>
            <a:xfrm>
              <a:off x="3944257" y="1745207"/>
              <a:ext cx="4303486" cy="2864920"/>
            </a:xfrm>
            <a:prstGeom prst="roundRect">
              <a:avLst/>
            </a:prstGeom>
            <a:solidFill>
              <a:srgbClr val="FFE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C787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CB20574-EF7A-4DA4-95C0-1454D2719EF4}"/>
                </a:ext>
              </a:extLst>
            </p:cNvPr>
            <p:cNvSpPr txBox="1"/>
            <p:nvPr/>
          </p:nvSpPr>
          <p:spPr>
            <a:xfrm>
              <a:off x="4316620" y="1019131"/>
              <a:ext cx="3672950" cy="3939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0" dirty="0">
                  <a:solidFill>
                    <a:srgbClr val="E52D5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ă</a:t>
              </a:r>
              <a:r>
                <a:rPr lang="vi-VN" sz="25000" dirty="0">
                  <a:solidFill>
                    <a:srgbClr val="E52D5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</a:t>
              </a:r>
              <a:endParaRPr lang="en-GB" sz="250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0734F0A-E0F4-447F-823F-BFE50669C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640187" cy="141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42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6F9DA8F-5FC3-4912-964A-37865EA2E96E}"/>
              </a:ext>
            </a:extLst>
          </p:cNvPr>
          <p:cNvSpPr/>
          <p:nvPr/>
        </p:nvSpPr>
        <p:spPr>
          <a:xfrm>
            <a:off x="0" y="6447934"/>
            <a:ext cx="12192000" cy="122548"/>
          </a:xfrm>
          <a:prstGeom prst="rect">
            <a:avLst/>
          </a:prstGeom>
          <a:solidFill>
            <a:srgbClr val="EFDB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37F170D-B8D0-4317-B6D2-F0F206B39914}"/>
              </a:ext>
            </a:extLst>
          </p:cNvPr>
          <p:cNvGrpSpPr/>
          <p:nvPr/>
        </p:nvGrpSpPr>
        <p:grpSpPr>
          <a:xfrm>
            <a:off x="3944257" y="1019131"/>
            <a:ext cx="4303486" cy="3939540"/>
            <a:chOff x="3944257" y="1019131"/>
            <a:chExt cx="4303486" cy="3939540"/>
          </a:xfrm>
        </p:grpSpPr>
        <p:sp>
          <p:nvSpPr>
            <p:cNvPr id="4" name="Rectangle: Rounded Corners 1">
              <a:extLst>
                <a:ext uri="{FF2B5EF4-FFF2-40B4-BE49-F238E27FC236}">
                  <a16:creationId xmlns:a16="http://schemas.microsoft.com/office/drawing/2014/main" id="{989B795B-84F2-4B3D-A275-0D2792C23575}"/>
                </a:ext>
              </a:extLst>
            </p:cNvPr>
            <p:cNvSpPr/>
            <p:nvPr/>
          </p:nvSpPr>
          <p:spPr>
            <a:xfrm>
              <a:off x="3944257" y="1745207"/>
              <a:ext cx="4303486" cy="2864920"/>
            </a:xfrm>
            <a:prstGeom prst="roundRect">
              <a:avLst/>
            </a:prstGeom>
            <a:solidFill>
              <a:srgbClr val="FFE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C787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CB20574-EF7A-4DA4-95C0-1454D2719EF4}"/>
                </a:ext>
              </a:extLst>
            </p:cNvPr>
            <p:cNvSpPr txBox="1"/>
            <p:nvPr/>
          </p:nvSpPr>
          <p:spPr>
            <a:xfrm>
              <a:off x="4316620" y="1019131"/>
              <a:ext cx="3672950" cy="3939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0" dirty="0">
                  <a:solidFill>
                    <a:srgbClr val="E52D5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â</a:t>
              </a:r>
              <a:r>
                <a:rPr lang="vi-VN" sz="25000" dirty="0">
                  <a:solidFill>
                    <a:srgbClr val="E52D5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</a:t>
              </a:r>
              <a:endParaRPr lang="en-GB" sz="250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84466DF7-40DE-41F9-A65B-44BFBC37E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640187" cy="141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62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F1CB82-5EB6-4B39-AD90-757FBC90C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991" y="567690"/>
            <a:ext cx="3409514" cy="3124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7A76E4-F9C1-47ED-B709-47CDBAA9A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1243" y="567690"/>
            <a:ext cx="3409514" cy="3124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3C5ED5-35A5-45F1-9ACE-BBB2D22102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2495" y="567690"/>
            <a:ext cx="3409514" cy="3124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C25C7A-90B6-4C8A-ABA4-B44142544E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640187" cy="1418515"/>
          </a:xfrm>
          <a:prstGeom prst="rect">
            <a:avLst/>
          </a:prstGeom>
        </p:spPr>
      </p:pic>
      <p:graphicFrame>
        <p:nvGraphicFramePr>
          <p:cNvPr id="10" name="Table 5">
            <a:extLst>
              <a:ext uri="{FF2B5EF4-FFF2-40B4-BE49-F238E27FC236}">
                <a16:creationId xmlns:a16="http://schemas.microsoft.com/office/drawing/2014/main" id="{55686A15-871A-475A-8727-6A636FA630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973600"/>
              </p:ext>
            </p:extLst>
          </p:nvPr>
        </p:nvGraphicFramePr>
        <p:xfrm>
          <a:off x="3659053" y="3365271"/>
          <a:ext cx="4603856" cy="2981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1928">
                  <a:extLst>
                    <a:ext uri="{9D8B030D-6E8A-4147-A177-3AD203B41FA5}">
                      <a16:colId xmlns:a16="http://schemas.microsoft.com/office/drawing/2014/main" val="2230665530"/>
                    </a:ext>
                  </a:extLst>
                </a:gridCol>
                <a:gridCol w="2301928">
                  <a:extLst>
                    <a:ext uri="{9D8B030D-6E8A-4147-A177-3AD203B41FA5}">
                      <a16:colId xmlns:a16="http://schemas.microsoft.com/office/drawing/2014/main" val="3548881838"/>
                    </a:ext>
                  </a:extLst>
                </a:gridCol>
              </a:tblGrid>
              <a:tr h="1490903"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108224" marR="108224" marT="54112" marB="54112">
                    <a:lnL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EE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108224" marR="108224" marT="54112" marB="54112">
                    <a:lnL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E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325200"/>
                  </a:ext>
                </a:extLst>
              </a:tr>
              <a:tr h="1490903">
                <a:tc gridSpan="2"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108224" marR="108224" marT="54112" marB="54112">
                    <a:lnL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E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793388"/>
                  </a:ext>
                </a:extLst>
              </a:tr>
            </a:tbl>
          </a:graphicData>
        </a:graphic>
      </p:graphicFrame>
      <p:sp>
        <p:nvSpPr>
          <p:cNvPr id="11" name="Text Box 66">
            <a:extLst>
              <a:ext uri="{FF2B5EF4-FFF2-40B4-BE49-F238E27FC236}">
                <a16:creationId xmlns:a16="http://schemas.microsoft.com/office/drawing/2014/main" id="{561C6002-DBF1-4838-AE45-F86DE78D32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5161" y="3269873"/>
            <a:ext cx="1640558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sz="10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endParaRPr lang="vi-VN" sz="10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 Box 66">
            <a:extLst>
              <a:ext uri="{FF2B5EF4-FFF2-40B4-BE49-F238E27FC236}">
                <a16:creationId xmlns:a16="http://schemas.microsoft.com/office/drawing/2014/main" id="{0251CE9D-B67B-4CAF-B573-0412FCA9E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6670" y="3269873"/>
            <a:ext cx="1773213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sz="100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</a:t>
            </a:r>
            <a:endParaRPr lang="vi-VN" sz="10000" dirty="0">
              <a:solidFill>
                <a:srgbClr val="E52D5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E5357C2-3632-41FE-A440-F58136B9EA04}"/>
              </a:ext>
            </a:extLst>
          </p:cNvPr>
          <p:cNvGrpSpPr/>
          <p:nvPr/>
        </p:nvGrpSpPr>
        <p:grpSpPr>
          <a:xfrm>
            <a:off x="4501600" y="4677533"/>
            <a:ext cx="2840223" cy="1631216"/>
            <a:chOff x="4501600" y="4657437"/>
            <a:chExt cx="2840223" cy="1631216"/>
          </a:xfrm>
        </p:grpSpPr>
        <p:sp>
          <p:nvSpPr>
            <p:cNvPr id="13" name="Text Box 66">
              <a:extLst>
                <a:ext uri="{FF2B5EF4-FFF2-40B4-BE49-F238E27FC236}">
                  <a16:creationId xmlns:a16="http://schemas.microsoft.com/office/drawing/2014/main" id="{BE9E9D3A-D67E-453D-9058-BDC5CAE9D6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1600" y="4657437"/>
              <a:ext cx="2840223" cy="1631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100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endParaRPr lang="vi-VN" sz="10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8DB217F-23AC-49BC-8BB0-80239DC31E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5725" t="30417" r="22898" b="35041"/>
            <a:stretch/>
          </p:blipFill>
          <p:spPr>
            <a:xfrm>
              <a:off x="5566788" y="5124659"/>
              <a:ext cx="1497204" cy="9244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018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0087F36-37E9-4368-8309-E0759CB68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640187" cy="1418515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6D8EE0CF-7B23-4740-8483-A731F2A258EE}"/>
              </a:ext>
            </a:extLst>
          </p:cNvPr>
          <p:cNvGrpSpPr/>
          <p:nvPr/>
        </p:nvGrpSpPr>
        <p:grpSpPr>
          <a:xfrm>
            <a:off x="753976" y="1676261"/>
            <a:ext cx="4884364" cy="2485799"/>
            <a:chOff x="753976" y="1676261"/>
            <a:chExt cx="4884364" cy="2485799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363358F6-0268-4DC4-ACAA-082CB545A4F3}"/>
                </a:ext>
              </a:extLst>
            </p:cNvPr>
            <p:cNvGrpSpPr/>
            <p:nvPr/>
          </p:nvGrpSpPr>
          <p:grpSpPr>
            <a:xfrm>
              <a:off x="753976" y="1676261"/>
              <a:ext cx="4884364" cy="2485799"/>
              <a:chOff x="753976" y="1676261"/>
              <a:chExt cx="4884364" cy="2485799"/>
            </a:xfrm>
          </p:grpSpPr>
          <p:sp>
            <p:nvSpPr>
              <p:cNvPr id="10" name="2">
                <a:extLst>
                  <a:ext uri="{FF2B5EF4-FFF2-40B4-BE49-F238E27FC236}">
                    <a16:creationId xmlns:a16="http://schemas.microsoft.com/office/drawing/2014/main" id="{37D2E314-8077-4119-8239-E94E03C44A44}"/>
                  </a:ext>
                </a:extLst>
              </p:cNvPr>
              <p:cNvSpPr/>
              <p:nvPr/>
            </p:nvSpPr>
            <p:spPr>
              <a:xfrm>
                <a:off x="854457" y="1676261"/>
                <a:ext cx="4611794" cy="2485799"/>
              </a:xfrm>
              <a:custGeom>
                <a:avLst/>
                <a:gdLst>
                  <a:gd name="connsiteX0" fmla="*/ 0 w 4611794"/>
                  <a:gd name="connsiteY0" fmla="*/ 93292 h 2485799"/>
                  <a:gd name="connsiteX1" fmla="*/ 93292 w 4611794"/>
                  <a:gd name="connsiteY1" fmla="*/ 0 h 2485799"/>
                  <a:gd name="connsiteX2" fmla="*/ 513687 w 4611794"/>
                  <a:gd name="connsiteY2" fmla="*/ 0 h 2485799"/>
                  <a:gd name="connsiteX3" fmla="*/ 1066838 w 4611794"/>
                  <a:gd name="connsiteY3" fmla="*/ 0 h 2485799"/>
                  <a:gd name="connsiteX4" fmla="*/ 1487233 w 4611794"/>
                  <a:gd name="connsiteY4" fmla="*/ 0 h 2485799"/>
                  <a:gd name="connsiteX5" fmla="*/ 2040384 w 4611794"/>
                  <a:gd name="connsiteY5" fmla="*/ 0 h 2485799"/>
                  <a:gd name="connsiteX6" fmla="*/ 2460779 w 4611794"/>
                  <a:gd name="connsiteY6" fmla="*/ 0 h 2485799"/>
                  <a:gd name="connsiteX7" fmla="*/ 3058183 w 4611794"/>
                  <a:gd name="connsiteY7" fmla="*/ 0 h 2485799"/>
                  <a:gd name="connsiteX8" fmla="*/ 3655586 w 4611794"/>
                  <a:gd name="connsiteY8" fmla="*/ 0 h 2485799"/>
                  <a:gd name="connsiteX9" fmla="*/ 4518502 w 4611794"/>
                  <a:gd name="connsiteY9" fmla="*/ 0 h 2485799"/>
                  <a:gd name="connsiteX10" fmla="*/ 4611794 w 4611794"/>
                  <a:gd name="connsiteY10" fmla="*/ 93292 h 2485799"/>
                  <a:gd name="connsiteX11" fmla="*/ 4611794 w 4611794"/>
                  <a:gd name="connsiteY11" fmla="*/ 645104 h 2485799"/>
                  <a:gd name="connsiteX12" fmla="*/ 4611794 w 4611794"/>
                  <a:gd name="connsiteY12" fmla="*/ 1265892 h 2485799"/>
                  <a:gd name="connsiteX13" fmla="*/ 4611794 w 4611794"/>
                  <a:gd name="connsiteY13" fmla="*/ 1817703 h 2485799"/>
                  <a:gd name="connsiteX14" fmla="*/ 4611794 w 4611794"/>
                  <a:gd name="connsiteY14" fmla="*/ 2392507 h 2485799"/>
                  <a:gd name="connsiteX15" fmla="*/ 4518502 w 4611794"/>
                  <a:gd name="connsiteY15" fmla="*/ 2485799 h 2485799"/>
                  <a:gd name="connsiteX16" fmla="*/ 3876847 w 4611794"/>
                  <a:gd name="connsiteY16" fmla="*/ 2485799 h 2485799"/>
                  <a:gd name="connsiteX17" fmla="*/ 3235191 w 4611794"/>
                  <a:gd name="connsiteY17" fmla="*/ 2485799 h 2485799"/>
                  <a:gd name="connsiteX18" fmla="*/ 2593536 w 4611794"/>
                  <a:gd name="connsiteY18" fmla="*/ 2485799 h 2485799"/>
                  <a:gd name="connsiteX19" fmla="*/ 2040384 w 4611794"/>
                  <a:gd name="connsiteY19" fmla="*/ 2485799 h 2485799"/>
                  <a:gd name="connsiteX20" fmla="*/ 1487233 w 4611794"/>
                  <a:gd name="connsiteY20" fmla="*/ 2485799 h 2485799"/>
                  <a:gd name="connsiteX21" fmla="*/ 1066838 w 4611794"/>
                  <a:gd name="connsiteY21" fmla="*/ 2485799 h 2485799"/>
                  <a:gd name="connsiteX22" fmla="*/ 93292 w 4611794"/>
                  <a:gd name="connsiteY22" fmla="*/ 2485799 h 2485799"/>
                  <a:gd name="connsiteX23" fmla="*/ 0 w 4611794"/>
                  <a:gd name="connsiteY23" fmla="*/ 2392507 h 2485799"/>
                  <a:gd name="connsiteX24" fmla="*/ 0 w 4611794"/>
                  <a:gd name="connsiteY24" fmla="*/ 1771719 h 2485799"/>
                  <a:gd name="connsiteX25" fmla="*/ 0 w 4611794"/>
                  <a:gd name="connsiteY25" fmla="*/ 1173923 h 2485799"/>
                  <a:gd name="connsiteX26" fmla="*/ 0 w 4611794"/>
                  <a:gd name="connsiteY26" fmla="*/ 93292 h 2485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611794" h="2485799" fill="none" extrusionOk="0">
                    <a:moveTo>
                      <a:pt x="0" y="93292"/>
                    </a:moveTo>
                    <a:cubicBezTo>
                      <a:pt x="-1057" y="42961"/>
                      <a:pt x="38133" y="-8160"/>
                      <a:pt x="93292" y="0"/>
                    </a:cubicBezTo>
                    <a:cubicBezTo>
                      <a:pt x="188688" y="-21297"/>
                      <a:pt x="411960" y="1148"/>
                      <a:pt x="513687" y="0"/>
                    </a:cubicBezTo>
                    <a:cubicBezTo>
                      <a:pt x="615414" y="-1148"/>
                      <a:pt x="877996" y="33526"/>
                      <a:pt x="1066838" y="0"/>
                    </a:cubicBezTo>
                    <a:cubicBezTo>
                      <a:pt x="1255680" y="-33526"/>
                      <a:pt x="1364584" y="40438"/>
                      <a:pt x="1487233" y="0"/>
                    </a:cubicBezTo>
                    <a:cubicBezTo>
                      <a:pt x="1609883" y="-40438"/>
                      <a:pt x="1787074" y="63195"/>
                      <a:pt x="2040384" y="0"/>
                    </a:cubicBezTo>
                    <a:cubicBezTo>
                      <a:pt x="2293694" y="-63195"/>
                      <a:pt x="2301867" y="40112"/>
                      <a:pt x="2460779" y="0"/>
                    </a:cubicBezTo>
                    <a:cubicBezTo>
                      <a:pt x="2619691" y="-40112"/>
                      <a:pt x="2819028" y="37776"/>
                      <a:pt x="3058183" y="0"/>
                    </a:cubicBezTo>
                    <a:cubicBezTo>
                      <a:pt x="3297338" y="-37776"/>
                      <a:pt x="3522170" y="40139"/>
                      <a:pt x="3655586" y="0"/>
                    </a:cubicBezTo>
                    <a:cubicBezTo>
                      <a:pt x="3789002" y="-40139"/>
                      <a:pt x="4213416" y="79758"/>
                      <a:pt x="4518502" y="0"/>
                    </a:cubicBezTo>
                    <a:cubicBezTo>
                      <a:pt x="4568808" y="-15218"/>
                      <a:pt x="4609098" y="43041"/>
                      <a:pt x="4611794" y="93292"/>
                    </a:cubicBezTo>
                    <a:cubicBezTo>
                      <a:pt x="4637282" y="321403"/>
                      <a:pt x="4585191" y="471664"/>
                      <a:pt x="4611794" y="645104"/>
                    </a:cubicBezTo>
                    <a:cubicBezTo>
                      <a:pt x="4638397" y="818544"/>
                      <a:pt x="4543679" y="1127903"/>
                      <a:pt x="4611794" y="1265892"/>
                    </a:cubicBezTo>
                    <a:cubicBezTo>
                      <a:pt x="4679909" y="1403881"/>
                      <a:pt x="4587382" y="1642866"/>
                      <a:pt x="4611794" y="1817703"/>
                    </a:cubicBezTo>
                    <a:cubicBezTo>
                      <a:pt x="4636206" y="1992540"/>
                      <a:pt x="4603704" y="2134200"/>
                      <a:pt x="4611794" y="2392507"/>
                    </a:cubicBezTo>
                    <a:cubicBezTo>
                      <a:pt x="4609948" y="2436505"/>
                      <a:pt x="4571050" y="2489576"/>
                      <a:pt x="4518502" y="2485799"/>
                    </a:cubicBezTo>
                    <a:cubicBezTo>
                      <a:pt x="4380547" y="2538046"/>
                      <a:pt x="4078791" y="2444492"/>
                      <a:pt x="3876847" y="2485799"/>
                    </a:cubicBezTo>
                    <a:cubicBezTo>
                      <a:pt x="3674904" y="2527106"/>
                      <a:pt x="3474276" y="2427221"/>
                      <a:pt x="3235191" y="2485799"/>
                    </a:cubicBezTo>
                    <a:cubicBezTo>
                      <a:pt x="2996106" y="2544377"/>
                      <a:pt x="2898994" y="2481907"/>
                      <a:pt x="2593536" y="2485799"/>
                    </a:cubicBezTo>
                    <a:cubicBezTo>
                      <a:pt x="2288079" y="2489691"/>
                      <a:pt x="2285032" y="2482910"/>
                      <a:pt x="2040384" y="2485799"/>
                    </a:cubicBezTo>
                    <a:cubicBezTo>
                      <a:pt x="1795736" y="2488688"/>
                      <a:pt x="1700231" y="2481566"/>
                      <a:pt x="1487233" y="2485799"/>
                    </a:cubicBezTo>
                    <a:cubicBezTo>
                      <a:pt x="1274235" y="2490032"/>
                      <a:pt x="1169757" y="2470081"/>
                      <a:pt x="1066838" y="2485799"/>
                    </a:cubicBezTo>
                    <a:cubicBezTo>
                      <a:pt x="963919" y="2501517"/>
                      <a:pt x="546163" y="2394901"/>
                      <a:pt x="93292" y="2485799"/>
                    </a:cubicBezTo>
                    <a:cubicBezTo>
                      <a:pt x="47969" y="2496427"/>
                      <a:pt x="-12340" y="2452554"/>
                      <a:pt x="0" y="2392507"/>
                    </a:cubicBezTo>
                    <a:cubicBezTo>
                      <a:pt x="-60624" y="2244080"/>
                      <a:pt x="30857" y="1901701"/>
                      <a:pt x="0" y="1771719"/>
                    </a:cubicBezTo>
                    <a:cubicBezTo>
                      <a:pt x="-30857" y="1641737"/>
                      <a:pt x="35930" y="1401046"/>
                      <a:pt x="0" y="1173923"/>
                    </a:cubicBezTo>
                    <a:cubicBezTo>
                      <a:pt x="-35930" y="946800"/>
                      <a:pt x="100321" y="531314"/>
                      <a:pt x="0" y="93292"/>
                    </a:cubicBezTo>
                    <a:close/>
                  </a:path>
                  <a:path w="4611794" h="2485799" stroke="0" extrusionOk="0">
                    <a:moveTo>
                      <a:pt x="0" y="93292"/>
                    </a:moveTo>
                    <a:cubicBezTo>
                      <a:pt x="-8335" y="36865"/>
                      <a:pt x="43834" y="-4343"/>
                      <a:pt x="93292" y="0"/>
                    </a:cubicBezTo>
                    <a:cubicBezTo>
                      <a:pt x="259444" y="-29463"/>
                      <a:pt x="551324" y="71963"/>
                      <a:pt x="734947" y="0"/>
                    </a:cubicBezTo>
                    <a:cubicBezTo>
                      <a:pt x="918570" y="-71963"/>
                      <a:pt x="1066308" y="38796"/>
                      <a:pt x="1199595" y="0"/>
                    </a:cubicBezTo>
                    <a:cubicBezTo>
                      <a:pt x="1332882" y="-38796"/>
                      <a:pt x="1518722" y="15569"/>
                      <a:pt x="1796998" y="0"/>
                    </a:cubicBezTo>
                    <a:cubicBezTo>
                      <a:pt x="2075274" y="-15569"/>
                      <a:pt x="2197662" y="13159"/>
                      <a:pt x="2394401" y="0"/>
                    </a:cubicBezTo>
                    <a:cubicBezTo>
                      <a:pt x="2591140" y="-13159"/>
                      <a:pt x="2808128" y="75670"/>
                      <a:pt x="3036057" y="0"/>
                    </a:cubicBezTo>
                    <a:cubicBezTo>
                      <a:pt x="3263986" y="-75670"/>
                      <a:pt x="3389867" y="37374"/>
                      <a:pt x="3677712" y="0"/>
                    </a:cubicBezTo>
                    <a:cubicBezTo>
                      <a:pt x="3965558" y="-37374"/>
                      <a:pt x="4320003" y="59842"/>
                      <a:pt x="4518502" y="0"/>
                    </a:cubicBezTo>
                    <a:cubicBezTo>
                      <a:pt x="4571271" y="338"/>
                      <a:pt x="4615505" y="52667"/>
                      <a:pt x="4611794" y="93292"/>
                    </a:cubicBezTo>
                    <a:cubicBezTo>
                      <a:pt x="4622278" y="379553"/>
                      <a:pt x="4611615" y="553484"/>
                      <a:pt x="4611794" y="714080"/>
                    </a:cubicBezTo>
                    <a:cubicBezTo>
                      <a:pt x="4611973" y="874676"/>
                      <a:pt x="4560489" y="1065388"/>
                      <a:pt x="4611794" y="1242900"/>
                    </a:cubicBezTo>
                    <a:cubicBezTo>
                      <a:pt x="4663099" y="1420412"/>
                      <a:pt x="4556605" y="1576287"/>
                      <a:pt x="4611794" y="1863688"/>
                    </a:cubicBezTo>
                    <a:cubicBezTo>
                      <a:pt x="4666983" y="2151089"/>
                      <a:pt x="4602434" y="2269447"/>
                      <a:pt x="4611794" y="2392507"/>
                    </a:cubicBezTo>
                    <a:cubicBezTo>
                      <a:pt x="4608088" y="2455307"/>
                      <a:pt x="4567584" y="2490816"/>
                      <a:pt x="4518502" y="2485799"/>
                    </a:cubicBezTo>
                    <a:cubicBezTo>
                      <a:pt x="4257015" y="2526302"/>
                      <a:pt x="4054122" y="2476556"/>
                      <a:pt x="3921099" y="2485799"/>
                    </a:cubicBezTo>
                    <a:cubicBezTo>
                      <a:pt x="3788076" y="2495042"/>
                      <a:pt x="3708907" y="2475643"/>
                      <a:pt x="3500704" y="2485799"/>
                    </a:cubicBezTo>
                    <a:cubicBezTo>
                      <a:pt x="3292501" y="2495955"/>
                      <a:pt x="3139515" y="2432389"/>
                      <a:pt x="3036057" y="2485799"/>
                    </a:cubicBezTo>
                    <a:cubicBezTo>
                      <a:pt x="2932599" y="2539209"/>
                      <a:pt x="2709373" y="2482430"/>
                      <a:pt x="2527158" y="2485799"/>
                    </a:cubicBezTo>
                    <a:cubicBezTo>
                      <a:pt x="2344943" y="2489168"/>
                      <a:pt x="2179167" y="2458616"/>
                      <a:pt x="1929754" y="2485799"/>
                    </a:cubicBezTo>
                    <a:cubicBezTo>
                      <a:pt x="1680341" y="2512982"/>
                      <a:pt x="1656046" y="2436589"/>
                      <a:pt x="1509359" y="2485799"/>
                    </a:cubicBezTo>
                    <a:cubicBezTo>
                      <a:pt x="1362672" y="2535009"/>
                      <a:pt x="1137418" y="2439787"/>
                      <a:pt x="911956" y="2485799"/>
                    </a:cubicBezTo>
                    <a:cubicBezTo>
                      <a:pt x="686494" y="2531811"/>
                      <a:pt x="411494" y="2434158"/>
                      <a:pt x="93292" y="2485799"/>
                    </a:cubicBezTo>
                    <a:cubicBezTo>
                      <a:pt x="47433" y="2479705"/>
                      <a:pt x="-10255" y="2452037"/>
                      <a:pt x="0" y="2392507"/>
                    </a:cubicBezTo>
                    <a:cubicBezTo>
                      <a:pt x="-19543" y="2215974"/>
                      <a:pt x="4305" y="2134216"/>
                      <a:pt x="0" y="1886680"/>
                    </a:cubicBezTo>
                    <a:cubicBezTo>
                      <a:pt x="-4305" y="1639144"/>
                      <a:pt x="49030" y="1487190"/>
                      <a:pt x="0" y="1334868"/>
                    </a:cubicBezTo>
                    <a:cubicBezTo>
                      <a:pt x="-49030" y="1182546"/>
                      <a:pt x="31054" y="1036149"/>
                      <a:pt x="0" y="806049"/>
                    </a:cubicBezTo>
                    <a:cubicBezTo>
                      <a:pt x="-31054" y="575949"/>
                      <a:pt x="75837" y="402686"/>
                      <a:pt x="0" y="93292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rgbClr val="FFE2E1"/>
                </a:solidFill>
                <a:extLst>
                  <a:ext uri="{C807C97D-BFC1-408E-A445-0C87EB9F89A2}">
                    <ask:lineSketchStyleProps xmlns:ask="http://schemas.microsoft.com/office/drawing/2018/sketchyshapes" sd="119218037">
                      <a:prstGeom prst="roundRect">
                        <a:avLst>
                          <a:gd name="adj" fmla="val 3753"/>
                        </a:avLst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" name="Rounded Rectangle 5">
                <a:extLst>
                  <a:ext uri="{FF2B5EF4-FFF2-40B4-BE49-F238E27FC236}">
                    <a16:creationId xmlns:a16="http://schemas.microsoft.com/office/drawing/2014/main" id="{817842C5-D8F6-4EFE-9A8B-346AAD81D540}"/>
                  </a:ext>
                </a:extLst>
              </p:cNvPr>
              <p:cNvSpPr/>
              <p:nvPr/>
            </p:nvSpPr>
            <p:spPr>
              <a:xfrm>
                <a:off x="753976" y="2417759"/>
                <a:ext cx="2267007" cy="876202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7200" dirty="0" err="1">
                    <a:solidFill>
                      <a:schemeClr val="tx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bản</a:t>
                </a:r>
                <a:endParaRPr lang="vi-VN" sz="7200" dirty="0">
                  <a:solidFill>
                    <a:srgbClr val="E52D5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9" name="Rounded Rectangle 5">
                <a:extLst>
                  <a:ext uri="{FF2B5EF4-FFF2-40B4-BE49-F238E27FC236}">
                    <a16:creationId xmlns:a16="http://schemas.microsoft.com/office/drawing/2014/main" id="{CE7426F5-A0B1-4FE7-981E-40D82B467A1D}"/>
                  </a:ext>
                </a:extLst>
              </p:cNvPr>
              <p:cNvSpPr/>
              <p:nvPr/>
            </p:nvSpPr>
            <p:spPr>
              <a:xfrm>
                <a:off x="2955736" y="2417759"/>
                <a:ext cx="2682604" cy="876202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7200" dirty="0" err="1">
                    <a:solidFill>
                      <a:schemeClr val="tx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nhãn</a:t>
                </a:r>
                <a:endParaRPr lang="vi-VN" sz="7200" dirty="0">
                  <a:solidFill>
                    <a:srgbClr val="E52D5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899F670-374E-43A6-A6AC-722352671D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3173" t="30730" r="25560" b="35118"/>
            <a:stretch/>
          </p:blipFill>
          <p:spPr>
            <a:xfrm>
              <a:off x="1579809" y="2620347"/>
              <a:ext cx="1075173" cy="655860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EDC0068A-0ED0-4921-93CC-FFB616CA16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3173" t="30730" r="25560" b="35118"/>
            <a:stretch/>
          </p:blipFill>
          <p:spPr>
            <a:xfrm>
              <a:off x="4224177" y="2620347"/>
              <a:ext cx="1075173" cy="655860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E858E39-BBF0-48AD-B0BA-EC54D70FADBA}"/>
              </a:ext>
            </a:extLst>
          </p:cNvPr>
          <p:cNvGrpSpPr/>
          <p:nvPr/>
        </p:nvGrpSpPr>
        <p:grpSpPr>
          <a:xfrm>
            <a:off x="2421564" y="5121584"/>
            <a:ext cx="7435780" cy="1412727"/>
            <a:chOff x="2421564" y="5121584"/>
            <a:chExt cx="7435780" cy="1412727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435A34E9-9BCF-449C-B2D4-27851A5B22E5}"/>
                </a:ext>
              </a:extLst>
            </p:cNvPr>
            <p:cNvGrpSpPr/>
            <p:nvPr/>
          </p:nvGrpSpPr>
          <p:grpSpPr>
            <a:xfrm>
              <a:off x="2421564" y="5121584"/>
              <a:ext cx="7435780" cy="1412727"/>
              <a:chOff x="2421564" y="5121584"/>
              <a:chExt cx="7435780" cy="1412727"/>
            </a:xfrm>
          </p:grpSpPr>
          <p:sp>
            <p:nvSpPr>
              <p:cNvPr id="29" name="2">
                <a:extLst>
                  <a:ext uri="{FF2B5EF4-FFF2-40B4-BE49-F238E27FC236}">
                    <a16:creationId xmlns:a16="http://schemas.microsoft.com/office/drawing/2014/main" id="{E3922CB1-5160-4428-A772-5C9E1CC76681}"/>
                  </a:ext>
                </a:extLst>
              </p:cNvPr>
              <p:cNvSpPr/>
              <p:nvPr/>
            </p:nvSpPr>
            <p:spPr>
              <a:xfrm>
                <a:off x="2421564" y="5121584"/>
                <a:ext cx="7435780" cy="1412727"/>
              </a:xfrm>
              <a:custGeom>
                <a:avLst/>
                <a:gdLst>
                  <a:gd name="connsiteX0" fmla="*/ 0 w 7435780"/>
                  <a:gd name="connsiteY0" fmla="*/ 53020 h 1412727"/>
                  <a:gd name="connsiteX1" fmla="*/ 53020 w 7435780"/>
                  <a:gd name="connsiteY1" fmla="*/ 0 h 1412727"/>
                  <a:gd name="connsiteX2" fmla="*/ 543549 w 7435780"/>
                  <a:gd name="connsiteY2" fmla="*/ 0 h 1412727"/>
                  <a:gd name="connsiteX3" fmla="*/ 1034078 w 7435780"/>
                  <a:gd name="connsiteY3" fmla="*/ 0 h 1412727"/>
                  <a:gd name="connsiteX4" fmla="*/ 1671201 w 7435780"/>
                  <a:gd name="connsiteY4" fmla="*/ 0 h 1412727"/>
                  <a:gd name="connsiteX5" fmla="*/ 2015135 w 7435780"/>
                  <a:gd name="connsiteY5" fmla="*/ 0 h 1412727"/>
                  <a:gd name="connsiteX6" fmla="*/ 2652259 w 7435780"/>
                  <a:gd name="connsiteY6" fmla="*/ 0 h 1412727"/>
                  <a:gd name="connsiteX7" fmla="*/ 3216085 w 7435780"/>
                  <a:gd name="connsiteY7" fmla="*/ 0 h 1412727"/>
                  <a:gd name="connsiteX8" fmla="*/ 3926506 w 7435780"/>
                  <a:gd name="connsiteY8" fmla="*/ 0 h 1412727"/>
                  <a:gd name="connsiteX9" fmla="*/ 4636927 w 7435780"/>
                  <a:gd name="connsiteY9" fmla="*/ 0 h 1412727"/>
                  <a:gd name="connsiteX10" fmla="*/ 5200753 w 7435780"/>
                  <a:gd name="connsiteY10" fmla="*/ 0 h 1412727"/>
                  <a:gd name="connsiteX11" fmla="*/ 5764579 w 7435780"/>
                  <a:gd name="connsiteY11" fmla="*/ 0 h 1412727"/>
                  <a:gd name="connsiteX12" fmla="*/ 6108513 w 7435780"/>
                  <a:gd name="connsiteY12" fmla="*/ 0 h 1412727"/>
                  <a:gd name="connsiteX13" fmla="*/ 6672339 w 7435780"/>
                  <a:gd name="connsiteY13" fmla="*/ 0 h 1412727"/>
                  <a:gd name="connsiteX14" fmla="*/ 7382760 w 7435780"/>
                  <a:gd name="connsiteY14" fmla="*/ 0 h 1412727"/>
                  <a:gd name="connsiteX15" fmla="*/ 7435780 w 7435780"/>
                  <a:gd name="connsiteY15" fmla="*/ 53020 h 1412727"/>
                  <a:gd name="connsiteX16" fmla="*/ 7435780 w 7435780"/>
                  <a:gd name="connsiteY16" fmla="*/ 449382 h 1412727"/>
                  <a:gd name="connsiteX17" fmla="*/ 7435780 w 7435780"/>
                  <a:gd name="connsiteY17" fmla="*/ 898011 h 1412727"/>
                  <a:gd name="connsiteX18" fmla="*/ 7435780 w 7435780"/>
                  <a:gd name="connsiteY18" fmla="*/ 1359707 h 1412727"/>
                  <a:gd name="connsiteX19" fmla="*/ 7382760 w 7435780"/>
                  <a:gd name="connsiteY19" fmla="*/ 1412727 h 1412727"/>
                  <a:gd name="connsiteX20" fmla="*/ 7038826 w 7435780"/>
                  <a:gd name="connsiteY20" fmla="*/ 1412727 h 1412727"/>
                  <a:gd name="connsiteX21" fmla="*/ 6694892 w 7435780"/>
                  <a:gd name="connsiteY21" fmla="*/ 1412727 h 1412727"/>
                  <a:gd name="connsiteX22" fmla="*/ 6277661 w 7435780"/>
                  <a:gd name="connsiteY22" fmla="*/ 1412727 h 1412727"/>
                  <a:gd name="connsiteX23" fmla="*/ 5713835 w 7435780"/>
                  <a:gd name="connsiteY23" fmla="*/ 1412727 h 1412727"/>
                  <a:gd name="connsiteX24" fmla="*/ 5076711 w 7435780"/>
                  <a:gd name="connsiteY24" fmla="*/ 1412727 h 1412727"/>
                  <a:gd name="connsiteX25" fmla="*/ 4439587 w 7435780"/>
                  <a:gd name="connsiteY25" fmla="*/ 1412727 h 1412727"/>
                  <a:gd name="connsiteX26" fmla="*/ 4022356 w 7435780"/>
                  <a:gd name="connsiteY26" fmla="*/ 1412727 h 1412727"/>
                  <a:gd name="connsiteX27" fmla="*/ 3678422 w 7435780"/>
                  <a:gd name="connsiteY27" fmla="*/ 1412727 h 1412727"/>
                  <a:gd name="connsiteX28" fmla="*/ 3187893 w 7435780"/>
                  <a:gd name="connsiteY28" fmla="*/ 1412727 h 1412727"/>
                  <a:gd name="connsiteX29" fmla="*/ 2550770 w 7435780"/>
                  <a:gd name="connsiteY29" fmla="*/ 1412727 h 1412727"/>
                  <a:gd name="connsiteX30" fmla="*/ 1986944 w 7435780"/>
                  <a:gd name="connsiteY30" fmla="*/ 1412727 h 1412727"/>
                  <a:gd name="connsiteX31" fmla="*/ 1643010 w 7435780"/>
                  <a:gd name="connsiteY31" fmla="*/ 1412727 h 1412727"/>
                  <a:gd name="connsiteX32" fmla="*/ 1152481 w 7435780"/>
                  <a:gd name="connsiteY32" fmla="*/ 1412727 h 1412727"/>
                  <a:gd name="connsiteX33" fmla="*/ 661952 w 7435780"/>
                  <a:gd name="connsiteY33" fmla="*/ 1412727 h 1412727"/>
                  <a:gd name="connsiteX34" fmla="*/ 53020 w 7435780"/>
                  <a:gd name="connsiteY34" fmla="*/ 1412727 h 1412727"/>
                  <a:gd name="connsiteX35" fmla="*/ 0 w 7435780"/>
                  <a:gd name="connsiteY35" fmla="*/ 1359707 h 1412727"/>
                  <a:gd name="connsiteX36" fmla="*/ 0 w 7435780"/>
                  <a:gd name="connsiteY36" fmla="*/ 937212 h 1412727"/>
                  <a:gd name="connsiteX37" fmla="*/ 0 w 7435780"/>
                  <a:gd name="connsiteY37" fmla="*/ 475515 h 1412727"/>
                  <a:gd name="connsiteX38" fmla="*/ 0 w 7435780"/>
                  <a:gd name="connsiteY38" fmla="*/ 53020 h 1412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7435780" h="1412727" fill="none" extrusionOk="0">
                    <a:moveTo>
                      <a:pt x="0" y="53020"/>
                    </a:moveTo>
                    <a:cubicBezTo>
                      <a:pt x="3920" y="24211"/>
                      <a:pt x="28448" y="1249"/>
                      <a:pt x="53020" y="0"/>
                    </a:cubicBezTo>
                    <a:cubicBezTo>
                      <a:pt x="276191" y="-48145"/>
                      <a:pt x="342304" y="32063"/>
                      <a:pt x="543549" y="0"/>
                    </a:cubicBezTo>
                    <a:cubicBezTo>
                      <a:pt x="744794" y="-32063"/>
                      <a:pt x="831144" y="13286"/>
                      <a:pt x="1034078" y="0"/>
                    </a:cubicBezTo>
                    <a:cubicBezTo>
                      <a:pt x="1237012" y="-13286"/>
                      <a:pt x="1405012" y="10692"/>
                      <a:pt x="1671201" y="0"/>
                    </a:cubicBezTo>
                    <a:cubicBezTo>
                      <a:pt x="1937390" y="-10692"/>
                      <a:pt x="1895826" y="8075"/>
                      <a:pt x="2015135" y="0"/>
                    </a:cubicBezTo>
                    <a:cubicBezTo>
                      <a:pt x="2134444" y="-8075"/>
                      <a:pt x="2337124" y="23052"/>
                      <a:pt x="2652259" y="0"/>
                    </a:cubicBezTo>
                    <a:cubicBezTo>
                      <a:pt x="2967394" y="-23052"/>
                      <a:pt x="3026033" y="17181"/>
                      <a:pt x="3216085" y="0"/>
                    </a:cubicBezTo>
                    <a:cubicBezTo>
                      <a:pt x="3406137" y="-17181"/>
                      <a:pt x="3752613" y="54139"/>
                      <a:pt x="3926506" y="0"/>
                    </a:cubicBezTo>
                    <a:cubicBezTo>
                      <a:pt x="4100399" y="-54139"/>
                      <a:pt x="4357983" y="59583"/>
                      <a:pt x="4636927" y="0"/>
                    </a:cubicBezTo>
                    <a:cubicBezTo>
                      <a:pt x="4915871" y="-59583"/>
                      <a:pt x="4967976" y="32467"/>
                      <a:pt x="5200753" y="0"/>
                    </a:cubicBezTo>
                    <a:cubicBezTo>
                      <a:pt x="5433530" y="-32467"/>
                      <a:pt x="5518370" y="61713"/>
                      <a:pt x="5764579" y="0"/>
                    </a:cubicBezTo>
                    <a:cubicBezTo>
                      <a:pt x="6010788" y="-61713"/>
                      <a:pt x="6027352" y="16393"/>
                      <a:pt x="6108513" y="0"/>
                    </a:cubicBezTo>
                    <a:cubicBezTo>
                      <a:pt x="6189674" y="-16393"/>
                      <a:pt x="6401047" y="31839"/>
                      <a:pt x="6672339" y="0"/>
                    </a:cubicBezTo>
                    <a:cubicBezTo>
                      <a:pt x="6943631" y="-31839"/>
                      <a:pt x="7031120" y="47004"/>
                      <a:pt x="7382760" y="0"/>
                    </a:cubicBezTo>
                    <a:cubicBezTo>
                      <a:pt x="7412256" y="-4073"/>
                      <a:pt x="7429888" y="24206"/>
                      <a:pt x="7435780" y="53020"/>
                    </a:cubicBezTo>
                    <a:cubicBezTo>
                      <a:pt x="7453661" y="181307"/>
                      <a:pt x="7396583" y="283917"/>
                      <a:pt x="7435780" y="449382"/>
                    </a:cubicBezTo>
                    <a:cubicBezTo>
                      <a:pt x="7474977" y="614847"/>
                      <a:pt x="7411571" y="718461"/>
                      <a:pt x="7435780" y="898011"/>
                    </a:cubicBezTo>
                    <a:cubicBezTo>
                      <a:pt x="7459989" y="1077561"/>
                      <a:pt x="7432876" y="1179364"/>
                      <a:pt x="7435780" y="1359707"/>
                    </a:cubicBezTo>
                    <a:cubicBezTo>
                      <a:pt x="7432544" y="1388356"/>
                      <a:pt x="7413812" y="1410759"/>
                      <a:pt x="7382760" y="1412727"/>
                    </a:cubicBezTo>
                    <a:cubicBezTo>
                      <a:pt x="7253754" y="1431637"/>
                      <a:pt x="7174466" y="1397429"/>
                      <a:pt x="7038826" y="1412727"/>
                    </a:cubicBezTo>
                    <a:cubicBezTo>
                      <a:pt x="6903186" y="1428025"/>
                      <a:pt x="6848455" y="1388759"/>
                      <a:pt x="6694892" y="1412727"/>
                    </a:cubicBezTo>
                    <a:cubicBezTo>
                      <a:pt x="6541329" y="1436695"/>
                      <a:pt x="6395448" y="1376616"/>
                      <a:pt x="6277661" y="1412727"/>
                    </a:cubicBezTo>
                    <a:cubicBezTo>
                      <a:pt x="6159874" y="1448838"/>
                      <a:pt x="5937853" y="1346667"/>
                      <a:pt x="5713835" y="1412727"/>
                    </a:cubicBezTo>
                    <a:cubicBezTo>
                      <a:pt x="5489817" y="1478787"/>
                      <a:pt x="5263053" y="1338230"/>
                      <a:pt x="5076711" y="1412727"/>
                    </a:cubicBezTo>
                    <a:cubicBezTo>
                      <a:pt x="4890369" y="1487224"/>
                      <a:pt x="4571924" y="1397167"/>
                      <a:pt x="4439587" y="1412727"/>
                    </a:cubicBezTo>
                    <a:cubicBezTo>
                      <a:pt x="4307250" y="1428287"/>
                      <a:pt x="4116167" y="1388919"/>
                      <a:pt x="4022356" y="1412727"/>
                    </a:cubicBezTo>
                    <a:cubicBezTo>
                      <a:pt x="3928545" y="1436535"/>
                      <a:pt x="3792992" y="1390648"/>
                      <a:pt x="3678422" y="1412727"/>
                    </a:cubicBezTo>
                    <a:cubicBezTo>
                      <a:pt x="3563852" y="1434806"/>
                      <a:pt x="3383209" y="1359507"/>
                      <a:pt x="3187893" y="1412727"/>
                    </a:cubicBezTo>
                    <a:cubicBezTo>
                      <a:pt x="2992577" y="1465947"/>
                      <a:pt x="2769517" y="1369300"/>
                      <a:pt x="2550770" y="1412727"/>
                    </a:cubicBezTo>
                    <a:cubicBezTo>
                      <a:pt x="2332023" y="1456154"/>
                      <a:pt x="2254753" y="1391914"/>
                      <a:pt x="1986944" y="1412727"/>
                    </a:cubicBezTo>
                    <a:cubicBezTo>
                      <a:pt x="1719135" y="1433540"/>
                      <a:pt x="1781406" y="1371810"/>
                      <a:pt x="1643010" y="1412727"/>
                    </a:cubicBezTo>
                    <a:cubicBezTo>
                      <a:pt x="1504614" y="1453644"/>
                      <a:pt x="1383868" y="1398814"/>
                      <a:pt x="1152481" y="1412727"/>
                    </a:cubicBezTo>
                    <a:cubicBezTo>
                      <a:pt x="921094" y="1426640"/>
                      <a:pt x="886045" y="1379205"/>
                      <a:pt x="661952" y="1412727"/>
                    </a:cubicBezTo>
                    <a:cubicBezTo>
                      <a:pt x="437859" y="1446249"/>
                      <a:pt x="309914" y="1385717"/>
                      <a:pt x="53020" y="1412727"/>
                    </a:cubicBezTo>
                    <a:cubicBezTo>
                      <a:pt x="21310" y="1413322"/>
                      <a:pt x="-5095" y="1393763"/>
                      <a:pt x="0" y="1359707"/>
                    </a:cubicBezTo>
                    <a:cubicBezTo>
                      <a:pt x="-14061" y="1231076"/>
                      <a:pt x="35815" y="1141987"/>
                      <a:pt x="0" y="937212"/>
                    </a:cubicBezTo>
                    <a:cubicBezTo>
                      <a:pt x="-35815" y="732438"/>
                      <a:pt x="14750" y="679531"/>
                      <a:pt x="0" y="475515"/>
                    </a:cubicBezTo>
                    <a:cubicBezTo>
                      <a:pt x="-14750" y="271499"/>
                      <a:pt x="24446" y="179990"/>
                      <a:pt x="0" y="53020"/>
                    </a:cubicBezTo>
                    <a:close/>
                  </a:path>
                  <a:path w="7435780" h="1412727" stroke="0" extrusionOk="0">
                    <a:moveTo>
                      <a:pt x="0" y="53020"/>
                    </a:moveTo>
                    <a:cubicBezTo>
                      <a:pt x="-5841" y="20302"/>
                      <a:pt x="27087" y="-7041"/>
                      <a:pt x="53020" y="0"/>
                    </a:cubicBezTo>
                    <a:cubicBezTo>
                      <a:pt x="260903" y="-5556"/>
                      <a:pt x="555582" y="76715"/>
                      <a:pt x="763441" y="0"/>
                    </a:cubicBezTo>
                    <a:cubicBezTo>
                      <a:pt x="971300" y="-76715"/>
                      <a:pt x="1073213" y="35004"/>
                      <a:pt x="1180672" y="0"/>
                    </a:cubicBezTo>
                    <a:cubicBezTo>
                      <a:pt x="1288131" y="-35004"/>
                      <a:pt x="1552825" y="26262"/>
                      <a:pt x="1817796" y="0"/>
                    </a:cubicBezTo>
                    <a:cubicBezTo>
                      <a:pt x="2082767" y="-26262"/>
                      <a:pt x="2279066" y="26685"/>
                      <a:pt x="2454919" y="0"/>
                    </a:cubicBezTo>
                    <a:cubicBezTo>
                      <a:pt x="2630772" y="-26685"/>
                      <a:pt x="2913475" y="63832"/>
                      <a:pt x="3165340" y="0"/>
                    </a:cubicBezTo>
                    <a:cubicBezTo>
                      <a:pt x="3417205" y="-63832"/>
                      <a:pt x="3587238" y="80263"/>
                      <a:pt x="3875761" y="0"/>
                    </a:cubicBezTo>
                    <a:cubicBezTo>
                      <a:pt x="4164284" y="-80263"/>
                      <a:pt x="4153447" y="9891"/>
                      <a:pt x="4292993" y="0"/>
                    </a:cubicBezTo>
                    <a:cubicBezTo>
                      <a:pt x="4432539" y="-9891"/>
                      <a:pt x="4622031" y="13335"/>
                      <a:pt x="4710224" y="0"/>
                    </a:cubicBezTo>
                    <a:cubicBezTo>
                      <a:pt x="4798417" y="-13335"/>
                      <a:pt x="5002618" y="8923"/>
                      <a:pt x="5127455" y="0"/>
                    </a:cubicBezTo>
                    <a:cubicBezTo>
                      <a:pt x="5252292" y="-8923"/>
                      <a:pt x="5397660" y="16704"/>
                      <a:pt x="5544687" y="0"/>
                    </a:cubicBezTo>
                    <a:cubicBezTo>
                      <a:pt x="5691714" y="-16704"/>
                      <a:pt x="5846857" y="12546"/>
                      <a:pt x="5961918" y="0"/>
                    </a:cubicBezTo>
                    <a:cubicBezTo>
                      <a:pt x="6076979" y="-12546"/>
                      <a:pt x="6341113" y="19447"/>
                      <a:pt x="6672339" y="0"/>
                    </a:cubicBezTo>
                    <a:cubicBezTo>
                      <a:pt x="7003565" y="-19447"/>
                      <a:pt x="7082025" y="36080"/>
                      <a:pt x="7382760" y="0"/>
                    </a:cubicBezTo>
                    <a:cubicBezTo>
                      <a:pt x="7410850" y="3626"/>
                      <a:pt x="7433900" y="27600"/>
                      <a:pt x="7435780" y="53020"/>
                    </a:cubicBezTo>
                    <a:cubicBezTo>
                      <a:pt x="7448592" y="151411"/>
                      <a:pt x="7418252" y="402881"/>
                      <a:pt x="7435780" y="501649"/>
                    </a:cubicBezTo>
                    <a:cubicBezTo>
                      <a:pt x="7453308" y="600417"/>
                      <a:pt x="7428500" y="769739"/>
                      <a:pt x="7435780" y="898011"/>
                    </a:cubicBezTo>
                    <a:cubicBezTo>
                      <a:pt x="7443060" y="1026283"/>
                      <a:pt x="7425833" y="1248450"/>
                      <a:pt x="7435780" y="1359707"/>
                    </a:cubicBezTo>
                    <a:cubicBezTo>
                      <a:pt x="7436776" y="1388067"/>
                      <a:pt x="7410123" y="1416963"/>
                      <a:pt x="7382760" y="1412727"/>
                    </a:cubicBezTo>
                    <a:cubicBezTo>
                      <a:pt x="7241495" y="1418965"/>
                      <a:pt x="7162486" y="1390859"/>
                      <a:pt x="7038826" y="1412727"/>
                    </a:cubicBezTo>
                    <a:cubicBezTo>
                      <a:pt x="6915166" y="1434595"/>
                      <a:pt x="6643506" y="1360987"/>
                      <a:pt x="6401702" y="1412727"/>
                    </a:cubicBezTo>
                    <a:cubicBezTo>
                      <a:pt x="6159898" y="1464467"/>
                      <a:pt x="6127884" y="1390982"/>
                      <a:pt x="6057769" y="1412727"/>
                    </a:cubicBezTo>
                    <a:cubicBezTo>
                      <a:pt x="5987654" y="1434472"/>
                      <a:pt x="5606354" y="1345909"/>
                      <a:pt x="5347348" y="1412727"/>
                    </a:cubicBezTo>
                    <a:cubicBezTo>
                      <a:pt x="5088342" y="1479545"/>
                      <a:pt x="4995926" y="1370705"/>
                      <a:pt x="4856819" y="1412727"/>
                    </a:cubicBezTo>
                    <a:cubicBezTo>
                      <a:pt x="4717712" y="1454749"/>
                      <a:pt x="4534439" y="1355107"/>
                      <a:pt x="4366290" y="1412727"/>
                    </a:cubicBezTo>
                    <a:cubicBezTo>
                      <a:pt x="4198141" y="1470347"/>
                      <a:pt x="3973961" y="1369622"/>
                      <a:pt x="3875761" y="1412727"/>
                    </a:cubicBezTo>
                    <a:cubicBezTo>
                      <a:pt x="3777561" y="1455832"/>
                      <a:pt x="3614123" y="1366367"/>
                      <a:pt x="3458530" y="1412727"/>
                    </a:cubicBezTo>
                    <a:cubicBezTo>
                      <a:pt x="3302937" y="1459087"/>
                      <a:pt x="3222375" y="1378843"/>
                      <a:pt x="3114596" y="1412727"/>
                    </a:cubicBezTo>
                    <a:cubicBezTo>
                      <a:pt x="3006817" y="1446611"/>
                      <a:pt x="2615263" y="1385406"/>
                      <a:pt x="2404175" y="1412727"/>
                    </a:cubicBezTo>
                    <a:cubicBezTo>
                      <a:pt x="2193087" y="1440048"/>
                      <a:pt x="2211527" y="1385304"/>
                      <a:pt x="2060241" y="1412727"/>
                    </a:cubicBezTo>
                    <a:cubicBezTo>
                      <a:pt x="1908955" y="1440150"/>
                      <a:pt x="1754640" y="1392867"/>
                      <a:pt x="1569712" y="1412727"/>
                    </a:cubicBezTo>
                    <a:cubicBezTo>
                      <a:pt x="1384784" y="1432587"/>
                      <a:pt x="1193108" y="1361851"/>
                      <a:pt x="1005886" y="1412727"/>
                    </a:cubicBezTo>
                    <a:cubicBezTo>
                      <a:pt x="818664" y="1463603"/>
                      <a:pt x="804617" y="1398270"/>
                      <a:pt x="661952" y="1412727"/>
                    </a:cubicBezTo>
                    <a:cubicBezTo>
                      <a:pt x="519287" y="1427184"/>
                      <a:pt x="204797" y="1345652"/>
                      <a:pt x="53020" y="1412727"/>
                    </a:cubicBezTo>
                    <a:cubicBezTo>
                      <a:pt x="23353" y="1411166"/>
                      <a:pt x="-31" y="1390740"/>
                      <a:pt x="0" y="1359707"/>
                    </a:cubicBezTo>
                    <a:cubicBezTo>
                      <a:pt x="-10551" y="1261040"/>
                      <a:pt x="43067" y="1032157"/>
                      <a:pt x="0" y="924145"/>
                    </a:cubicBezTo>
                    <a:cubicBezTo>
                      <a:pt x="-43067" y="816133"/>
                      <a:pt x="45025" y="579217"/>
                      <a:pt x="0" y="462449"/>
                    </a:cubicBezTo>
                    <a:cubicBezTo>
                      <a:pt x="-45025" y="345681"/>
                      <a:pt x="4407" y="201873"/>
                      <a:pt x="0" y="5302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rgbClr val="FFE2E1"/>
                </a:solidFill>
                <a:extLst>
                  <a:ext uri="{C807C97D-BFC1-408E-A445-0C87EB9F89A2}">
                    <ask:lineSketchStyleProps xmlns:ask="http://schemas.microsoft.com/office/drawing/2018/sketchyshapes" sd="119218037">
                      <a:prstGeom prst="roundRect">
                        <a:avLst>
                          <a:gd name="adj" fmla="val 3753"/>
                        </a:avLst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" name="Rounded Rectangle 5">
                <a:extLst>
                  <a:ext uri="{FF2B5EF4-FFF2-40B4-BE49-F238E27FC236}">
                    <a16:creationId xmlns:a16="http://schemas.microsoft.com/office/drawing/2014/main" id="{F059A426-6D6D-4DD5-9BDA-6DC41B0970BB}"/>
                  </a:ext>
                </a:extLst>
              </p:cNvPr>
              <p:cNvSpPr/>
              <p:nvPr/>
            </p:nvSpPr>
            <p:spPr>
              <a:xfrm>
                <a:off x="3438216" y="5400220"/>
                <a:ext cx="2682604" cy="876202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7200" dirty="0" err="1">
                    <a:solidFill>
                      <a:schemeClr val="tx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bận</a:t>
                </a:r>
                <a:endParaRPr lang="vi-VN" sz="7200" dirty="0">
                  <a:solidFill>
                    <a:srgbClr val="E52D5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33" name="Rounded Rectangle 5">
                <a:extLst>
                  <a:ext uri="{FF2B5EF4-FFF2-40B4-BE49-F238E27FC236}">
                    <a16:creationId xmlns:a16="http://schemas.microsoft.com/office/drawing/2014/main" id="{6A3811EE-B828-412F-8DD4-A40FB797DC3F}"/>
                  </a:ext>
                </a:extLst>
              </p:cNvPr>
              <p:cNvSpPr/>
              <p:nvPr/>
            </p:nvSpPr>
            <p:spPr>
              <a:xfrm>
                <a:off x="6266589" y="5400220"/>
                <a:ext cx="2682604" cy="876202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7200" dirty="0" err="1">
                    <a:solidFill>
                      <a:schemeClr val="tx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gần</a:t>
                </a:r>
                <a:endParaRPr lang="vi-VN" sz="7200" dirty="0">
                  <a:solidFill>
                    <a:srgbClr val="E52D5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D1CBD77-CA05-404E-9DB4-86B8D24476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635" t="24388" r="22032" b="30613"/>
            <a:stretch/>
          </p:blipFill>
          <p:spPr>
            <a:xfrm>
              <a:off x="4397826" y="5477986"/>
              <a:ext cx="1223371" cy="864159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4ECE3991-CA1A-4D5A-916E-A3651527FA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635" t="24388" r="22032" b="30613"/>
            <a:stretch/>
          </p:blipFill>
          <p:spPr>
            <a:xfrm>
              <a:off x="7224960" y="5477985"/>
              <a:ext cx="1223371" cy="864159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529A575-13E8-4DD2-9071-D071B366A3A5}"/>
              </a:ext>
            </a:extLst>
          </p:cNvPr>
          <p:cNvGrpSpPr/>
          <p:nvPr/>
        </p:nvGrpSpPr>
        <p:grpSpPr>
          <a:xfrm>
            <a:off x="6538208" y="1676261"/>
            <a:ext cx="4988463" cy="2485799"/>
            <a:chOff x="6538208" y="1676261"/>
            <a:chExt cx="4988463" cy="2485799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71BEF6B-E9AC-4151-AF01-8F72363104FA}"/>
                </a:ext>
              </a:extLst>
            </p:cNvPr>
            <p:cNvGrpSpPr/>
            <p:nvPr/>
          </p:nvGrpSpPr>
          <p:grpSpPr>
            <a:xfrm>
              <a:off x="6538208" y="1676261"/>
              <a:ext cx="4988463" cy="2485799"/>
              <a:chOff x="6538208" y="1676261"/>
              <a:chExt cx="4988463" cy="2485799"/>
            </a:xfrm>
          </p:grpSpPr>
          <p:sp>
            <p:nvSpPr>
              <p:cNvPr id="28" name="2">
                <a:extLst>
                  <a:ext uri="{FF2B5EF4-FFF2-40B4-BE49-F238E27FC236}">
                    <a16:creationId xmlns:a16="http://schemas.microsoft.com/office/drawing/2014/main" id="{6A571172-AA39-4F09-9121-D2671C0C1235}"/>
                  </a:ext>
                </a:extLst>
              </p:cNvPr>
              <p:cNvSpPr/>
              <p:nvPr/>
            </p:nvSpPr>
            <p:spPr>
              <a:xfrm>
                <a:off x="6692072" y="1676261"/>
                <a:ext cx="4611794" cy="2485799"/>
              </a:xfrm>
              <a:custGeom>
                <a:avLst/>
                <a:gdLst>
                  <a:gd name="connsiteX0" fmla="*/ 0 w 4611794"/>
                  <a:gd name="connsiteY0" fmla="*/ 93292 h 2485799"/>
                  <a:gd name="connsiteX1" fmla="*/ 93292 w 4611794"/>
                  <a:gd name="connsiteY1" fmla="*/ 0 h 2485799"/>
                  <a:gd name="connsiteX2" fmla="*/ 513687 w 4611794"/>
                  <a:gd name="connsiteY2" fmla="*/ 0 h 2485799"/>
                  <a:gd name="connsiteX3" fmla="*/ 1066838 w 4611794"/>
                  <a:gd name="connsiteY3" fmla="*/ 0 h 2485799"/>
                  <a:gd name="connsiteX4" fmla="*/ 1487233 w 4611794"/>
                  <a:gd name="connsiteY4" fmla="*/ 0 h 2485799"/>
                  <a:gd name="connsiteX5" fmla="*/ 2040384 w 4611794"/>
                  <a:gd name="connsiteY5" fmla="*/ 0 h 2485799"/>
                  <a:gd name="connsiteX6" fmla="*/ 2460779 w 4611794"/>
                  <a:gd name="connsiteY6" fmla="*/ 0 h 2485799"/>
                  <a:gd name="connsiteX7" fmla="*/ 3058183 w 4611794"/>
                  <a:gd name="connsiteY7" fmla="*/ 0 h 2485799"/>
                  <a:gd name="connsiteX8" fmla="*/ 3655586 w 4611794"/>
                  <a:gd name="connsiteY8" fmla="*/ 0 h 2485799"/>
                  <a:gd name="connsiteX9" fmla="*/ 4518502 w 4611794"/>
                  <a:gd name="connsiteY9" fmla="*/ 0 h 2485799"/>
                  <a:gd name="connsiteX10" fmla="*/ 4611794 w 4611794"/>
                  <a:gd name="connsiteY10" fmla="*/ 93292 h 2485799"/>
                  <a:gd name="connsiteX11" fmla="*/ 4611794 w 4611794"/>
                  <a:gd name="connsiteY11" fmla="*/ 645104 h 2485799"/>
                  <a:gd name="connsiteX12" fmla="*/ 4611794 w 4611794"/>
                  <a:gd name="connsiteY12" fmla="*/ 1265892 h 2485799"/>
                  <a:gd name="connsiteX13" fmla="*/ 4611794 w 4611794"/>
                  <a:gd name="connsiteY13" fmla="*/ 1817703 h 2485799"/>
                  <a:gd name="connsiteX14" fmla="*/ 4611794 w 4611794"/>
                  <a:gd name="connsiteY14" fmla="*/ 2392507 h 2485799"/>
                  <a:gd name="connsiteX15" fmla="*/ 4518502 w 4611794"/>
                  <a:gd name="connsiteY15" fmla="*/ 2485799 h 2485799"/>
                  <a:gd name="connsiteX16" fmla="*/ 3876847 w 4611794"/>
                  <a:gd name="connsiteY16" fmla="*/ 2485799 h 2485799"/>
                  <a:gd name="connsiteX17" fmla="*/ 3235191 w 4611794"/>
                  <a:gd name="connsiteY17" fmla="*/ 2485799 h 2485799"/>
                  <a:gd name="connsiteX18" fmla="*/ 2593536 w 4611794"/>
                  <a:gd name="connsiteY18" fmla="*/ 2485799 h 2485799"/>
                  <a:gd name="connsiteX19" fmla="*/ 2040384 w 4611794"/>
                  <a:gd name="connsiteY19" fmla="*/ 2485799 h 2485799"/>
                  <a:gd name="connsiteX20" fmla="*/ 1487233 w 4611794"/>
                  <a:gd name="connsiteY20" fmla="*/ 2485799 h 2485799"/>
                  <a:gd name="connsiteX21" fmla="*/ 1066838 w 4611794"/>
                  <a:gd name="connsiteY21" fmla="*/ 2485799 h 2485799"/>
                  <a:gd name="connsiteX22" fmla="*/ 93292 w 4611794"/>
                  <a:gd name="connsiteY22" fmla="*/ 2485799 h 2485799"/>
                  <a:gd name="connsiteX23" fmla="*/ 0 w 4611794"/>
                  <a:gd name="connsiteY23" fmla="*/ 2392507 h 2485799"/>
                  <a:gd name="connsiteX24" fmla="*/ 0 w 4611794"/>
                  <a:gd name="connsiteY24" fmla="*/ 1771719 h 2485799"/>
                  <a:gd name="connsiteX25" fmla="*/ 0 w 4611794"/>
                  <a:gd name="connsiteY25" fmla="*/ 1173923 h 2485799"/>
                  <a:gd name="connsiteX26" fmla="*/ 0 w 4611794"/>
                  <a:gd name="connsiteY26" fmla="*/ 93292 h 2485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611794" h="2485799" fill="none" extrusionOk="0">
                    <a:moveTo>
                      <a:pt x="0" y="93292"/>
                    </a:moveTo>
                    <a:cubicBezTo>
                      <a:pt x="-1057" y="42961"/>
                      <a:pt x="38133" y="-8160"/>
                      <a:pt x="93292" y="0"/>
                    </a:cubicBezTo>
                    <a:cubicBezTo>
                      <a:pt x="188688" y="-21297"/>
                      <a:pt x="411960" y="1148"/>
                      <a:pt x="513687" y="0"/>
                    </a:cubicBezTo>
                    <a:cubicBezTo>
                      <a:pt x="615414" y="-1148"/>
                      <a:pt x="877996" y="33526"/>
                      <a:pt x="1066838" y="0"/>
                    </a:cubicBezTo>
                    <a:cubicBezTo>
                      <a:pt x="1255680" y="-33526"/>
                      <a:pt x="1364584" y="40438"/>
                      <a:pt x="1487233" y="0"/>
                    </a:cubicBezTo>
                    <a:cubicBezTo>
                      <a:pt x="1609883" y="-40438"/>
                      <a:pt x="1787074" y="63195"/>
                      <a:pt x="2040384" y="0"/>
                    </a:cubicBezTo>
                    <a:cubicBezTo>
                      <a:pt x="2293694" y="-63195"/>
                      <a:pt x="2301867" y="40112"/>
                      <a:pt x="2460779" y="0"/>
                    </a:cubicBezTo>
                    <a:cubicBezTo>
                      <a:pt x="2619691" y="-40112"/>
                      <a:pt x="2819028" y="37776"/>
                      <a:pt x="3058183" y="0"/>
                    </a:cubicBezTo>
                    <a:cubicBezTo>
                      <a:pt x="3297338" y="-37776"/>
                      <a:pt x="3522170" y="40139"/>
                      <a:pt x="3655586" y="0"/>
                    </a:cubicBezTo>
                    <a:cubicBezTo>
                      <a:pt x="3789002" y="-40139"/>
                      <a:pt x="4213416" y="79758"/>
                      <a:pt x="4518502" y="0"/>
                    </a:cubicBezTo>
                    <a:cubicBezTo>
                      <a:pt x="4568808" y="-15218"/>
                      <a:pt x="4609098" y="43041"/>
                      <a:pt x="4611794" y="93292"/>
                    </a:cubicBezTo>
                    <a:cubicBezTo>
                      <a:pt x="4637282" y="321403"/>
                      <a:pt x="4585191" y="471664"/>
                      <a:pt x="4611794" y="645104"/>
                    </a:cubicBezTo>
                    <a:cubicBezTo>
                      <a:pt x="4638397" y="818544"/>
                      <a:pt x="4543679" y="1127903"/>
                      <a:pt x="4611794" y="1265892"/>
                    </a:cubicBezTo>
                    <a:cubicBezTo>
                      <a:pt x="4679909" y="1403881"/>
                      <a:pt x="4587382" y="1642866"/>
                      <a:pt x="4611794" y="1817703"/>
                    </a:cubicBezTo>
                    <a:cubicBezTo>
                      <a:pt x="4636206" y="1992540"/>
                      <a:pt x="4603704" y="2134200"/>
                      <a:pt x="4611794" y="2392507"/>
                    </a:cubicBezTo>
                    <a:cubicBezTo>
                      <a:pt x="4609948" y="2436505"/>
                      <a:pt x="4571050" y="2489576"/>
                      <a:pt x="4518502" y="2485799"/>
                    </a:cubicBezTo>
                    <a:cubicBezTo>
                      <a:pt x="4380547" y="2538046"/>
                      <a:pt x="4078791" y="2444492"/>
                      <a:pt x="3876847" y="2485799"/>
                    </a:cubicBezTo>
                    <a:cubicBezTo>
                      <a:pt x="3674904" y="2527106"/>
                      <a:pt x="3474276" y="2427221"/>
                      <a:pt x="3235191" y="2485799"/>
                    </a:cubicBezTo>
                    <a:cubicBezTo>
                      <a:pt x="2996106" y="2544377"/>
                      <a:pt x="2898994" y="2481907"/>
                      <a:pt x="2593536" y="2485799"/>
                    </a:cubicBezTo>
                    <a:cubicBezTo>
                      <a:pt x="2288079" y="2489691"/>
                      <a:pt x="2285032" y="2482910"/>
                      <a:pt x="2040384" y="2485799"/>
                    </a:cubicBezTo>
                    <a:cubicBezTo>
                      <a:pt x="1795736" y="2488688"/>
                      <a:pt x="1700231" y="2481566"/>
                      <a:pt x="1487233" y="2485799"/>
                    </a:cubicBezTo>
                    <a:cubicBezTo>
                      <a:pt x="1274235" y="2490032"/>
                      <a:pt x="1169757" y="2470081"/>
                      <a:pt x="1066838" y="2485799"/>
                    </a:cubicBezTo>
                    <a:cubicBezTo>
                      <a:pt x="963919" y="2501517"/>
                      <a:pt x="546163" y="2394901"/>
                      <a:pt x="93292" y="2485799"/>
                    </a:cubicBezTo>
                    <a:cubicBezTo>
                      <a:pt x="47969" y="2496427"/>
                      <a:pt x="-12340" y="2452554"/>
                      <a:pt x="0" y="2392507"/>
                    </a:cubicBezTo>
                    <a:cubicBezTo>
                      <a:pt x="-60624" y="2244080"/>
                      <a:pt x="30857" y="1901701"/>
                      <a:pt x="0" y="1771719"/>
                    </a:cubicBezTo>
                    <a:cubicBezTo>
                      <a:pt x="-30857" y="1641737"/>
                      <a:pt x="35930" y="1401046"/>
                      <a:pt x="0" y="1173923"/>
                    </a:cubicBezTo>
                    <a:cubicBezTo>
                      <a:pt x="-35930" y="946800"/>
                      <a:pt x="100321" y="531314"/>
                      <a:pt x="0" y="93292"/>
                    </a:cubicBezTo>
                    <a:close/>
                  </a:path>
                  <a:path w="4611794" h="2485799" stroke="0" extrusionOk="0">
                    <a:moveTo>
                      <a:pt x="0" y="93292"/>
                    </a:moveTo>
                    <a:cubicBezTo>
                      <a:pt x="-8335" y="36865"/>
                      <a:pt x="43834" y="-4343"/>
                      <a:pt x="93292" y="0"/>
                    </a:cubicBezTo>
                    <a:cubicBezTo>
                      <a:pt x="259444" y="-29463"/>
                      <a:pt x="551324" y="71963"/>
                      <a:pt x="734947" y="0"/>
                    </a:cubicBezTo>
                    <a:cubicBezTo>
                      <a:pt x="918570" y="-71963"/>
                      <a:pt x="1066308" y="38796"/>
                      <a:pt x="1199595" y="0"/>
                    </a:cubicBezTo>
                    <a:cubicBezTo>
                      <a:pt x="1332882" y="-38796"/>
                      <a:pt x="1518722" y="15569"/>
                      <a:pt x="1796998" y="0"/>
                    </a:cubicBezTo>
                    <a:cubicBezTo>
                      <a:pt x="2075274" y="-15569"/>
                      <a:pt x="2197662" y="13159"/>
                      <a:pt x="2394401" y="0"/>
                    </a:cubicBezTo>
                    <a:cubicBezTo>
                      <a:pt x="2591140" y="-13159"/>
                      <a:pt x="2808128" y="75670"/>
                      <a:pt x="3036057" y="0"/>
                    </a:cubicBezTo>
                    <a:cubicBezTo>
                      <a:pt x="3263986" y="-75670"/>
                      <a:pt x="3389867" y="37374"/>
                      <a:pt x="3677712" y="0"/>
                    </a:cubicBezTo>
                    <a:cubicBezTo>
                      <a:pt x="3965558" y="-37374"/>
                      <a:pt x="4320003" y="59842"/>
                      <a:pt x="4518502" y="0"/>
                    </a:cubicBezTo>
                    <a:cubicBezTo>
                      <a:pt x="4571271" y="338"/>
                      <a:pt x="4615505" y="52667"/>
                      <a:pt x="4611794" y="93292"/>
                    </a:cubicBezTo>
                    <a:cubicBezTo>
                      <a:pt x="4622278" y="379553"/>
                      <a:pt x="4611615" y="553484"/>
                      <a:pt x="4611794" y="714080"/>
                    </a:cubicBezTo>
                    <a:cubicBezTo>
                      <a:pt x="4611973" y="874676"/>
                      <a:pt x="4560489" y="1065388"/>
                      <a:pt x="4611794" y="1242900"/>
                    </a:cubicBezTo>
                    <a:cubicBezTo>
                      <a:pt x="4663099" y="1420412"/>
                      <a:pt x="4556605" y="1576287"/>
                      <a:pt x="4611794" y="1863688"/>
                    </a:cubicBezTo>
                    <a:cubicBezTo>
                      <a:pt x="4666983" y="2151089"/>
                      <a:pt x="4602434" y="2269447"/>
                      <a:pt x="4611794" y="2392507"/>
                    </a:cubicBezTo>
                    <a:cubicBezTo>
                      <a:pt x="4608088" y="2455307"/>
                      <a:pt x="4567584" y="2490816"/>
                      <a:pt x="4518502" y="2485799"/>
                    </a:cubicBezTo>
                    <a:cubicBezTo>
                      <a:pt x="4257015" y="2526302"/>
                      <a:pt x="4054122" y="2476556"/>
                      <a:pt x="3921099" y="2485799"/>
                    </a:cubicBezTo>
                    <a:cubicBezTo>
                      <a:pt x="3788076" y="2495042"/>
                      <a:pt x="3708907" y="2475643"/>
                      <a:pt x="3500704" y="2485799"/>
                    </a:cubicBezTo>
                    <a:cubicBezTo>
                      <a:pt x="3292501" y="2495955"/>
                      <a:pt x="3139515" y="2432389"/>
                      <a:pt x="3036057" y="2485799"/>
                    </a:cubicBezTo>
                    <a:cubicBezTo>
                      <a:pt x="2932599" y="2539209"/>
                      <a:pt x="2709373" y="2482430"/>
                      <a:pt x="2527158" y="2485799"/>
                    </a:cubicBezTo>
                    <a:cubicBezTo>
                      <a:pt x="2344943" y="2489168"/>
                      <a:pt x="2179167" y="2458616"/>
                      <a:pt x="1929754" y="2485799"/>
                    </a:cubicBezTo>
                    <a:cubicBezTo>
                      <a:pt x="1680341" y="2512982"/>
                      <a:pt x="1656046" y="2436589"/>
                      <a:pt x="1509359" y="2485799"/>
                    </a:cubicBezTo>
                    <a:cubicBezTo>
                      <a:pt x="1362672" y="2535009"/>
                      <a:pt x="1137418" y="2439787"/>
                      <a:pt x="911956" y="2485799"/>
                    </a:cubicBezTo>
                    <a:cubicBezTo>
                      <a:pt x="686494" y="2531811"/>
                      <a:pt x="411494" y="2434158"/>
                      <a:pt x="93292" y="2485799"/>
                    </a:cubicBezTo>
                    <a:cubicBezTo>
                      <a:pt x="47433" y="2479705"/>
                      <a:pt x="-10255" y="2452037"/>
                      <a:pt x="0" y="2392507"/>
                    </a:cubicBezTo>
                    <a:cubicBezTo>
                      <a:pt x="-19543" y="2215974"/>
                      <a:pt x="4305" y="2134216"/>
                      <a:pt x="0" y="1886680"/>
                    </a:cubicBezTo>
                    <a:cubicBezTo>
                      <a:pt x="-4305" y="1639144"/>
                      <a:pt x="49030" y="1487190"/>
                      <a:pt x="0" y="1334868"/>
                    </a:cubicBezTo>
                    <a:cubicBezTo>
                      <a:pt x="-49030" y="1182546"/>
                      <a:pt x="31054" y="1036149"/>
                      <a:pt x="0" y="806049"/>
                    </a:cubicBezTo>
                    <a:cubicBezTo>
                      <a:pt x="-31054" y="575949"/>
                      <a:pt x="75837" y="402686"/>
                      <a:pt x="0" y="93292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rgbClr val="FFE2E1"/>
                </a:solidFill>
                <a:extLst>
                  <a:ext uri="{C807C97D-BFC1-408E-A445-0C87EB9F89A2}">
                    <ask:lineSketchStyleProps xmlns:ask="http://schemas.microsoft.com/office/drawing/2018/sketchyshapes" sd="119218037">
                      <a:prstGeom prst="roundRect">
                        <a:avLst>
                          <a:gd name="adj" fmla="val 3753"/>
                        </a:avLst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" name="Rounded Rectangle 5">
                <a:extLst>
                  <a:ext uri="{FF2B5EF4-FFF2-40B4-BE49-F238E27FC236}">
                    <a16:creationId xmlns:a16="http://schemas.microsoft.com/office/drawing/2014/main" id="{EFA61DB1-59C2-4276-98C1-8880765DA240}"/>
                  </a:ext>
                </a:extLst>
              </p:cNvPr>
              <p:cNvSpPr/>
              <p:nvPr/>
            </p:nvSpPr>
            <p:spPr>
              <a:xfrm>
                <a:off x="6538208" y="2417759"/>
                <a:ext cx="2682604" cy="876202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7200" dirty="0" err="1">
                    <a:solidFill>
                      <a:schemeClr val="tx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gắn</a:t>
                </a:r>
                <a:endParaRPr lang="vi-VN" sz="7200" dirty="0">
                  <a:solidFill>
                    <a:srgbClr val="E52D5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31" name="Rounded Rectangle 5">
                <a:extLst>
                  <a:ext uri="{FF2B5EF4-FFF2-40B4-BE49-F238E27FC236}">
                    <a16:creationId xmlns:a16="http://schemas.microsoft.com/office/drawing/2014/main" id="{0493374D-C9E6-4268-BF67-B8B04279AC54}"/>
                  </a:ext>
                </a:extLst>
              </p:cNvPr>
              <p:cNvSpPr/>
              <p:nvPr/>
            </p:nvSpPr>
            <p:spPr>
              <a:xfrm>
                <a:off x="8844067" y="2417759"/>
                <a:ext cx="2682604" cy="876202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7200" dirty="0" err="1">
                    <a:solidFill>
                      <a:schemeClr val="tx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lặn</a:t>
                </a:r>
                <a:endParaRPr lang="vi-VN" sz="7200" dirty="0">
                  <a:solidFill>
                    <a:srgbClr val="E52D5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F288510-CFD7-4943-9B51-9DDC03F35D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1053" t="24657" r="22503" b="31167"/>
            <a:stretch/>
          </p:blipFill>
          <p:spPr>
            <a:xfrm>
              <a:off x="7532075" y="2508770"/>
              <a:ext cx="1174418" cy="835387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3021E448-C0A7-4391-BCF0-258D9736B7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1053" t="24657" r="22503" b="31167"/>
            <a:stretch/>
          </p:blipFill>
          <p:spPr>
            <a:xfrm>
              <a:off x="9671714" y="2508770"/>
              <a:ext cx="1174418" cy="8363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740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0087F36-37E9-4368-8309-E0759CB68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640187" cy="1418515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89F00F7E-5A7F-4069-B522-A012A204C9D0}"/>
              </a:ext>
            </a:extLst>
          </p:cNvPr>
          <p:cNvGrpSpPr/>
          <p:nvPr/>
        </p:nvGrpSpPr>
        <p:grpSpPr>
          <a:xfrm>
            <a:off x="585515" y="1622473"/>
            <a:ext cx="3172096" cy="4703023"/>
            <a:chOff x="585515" y="1622473"/>
            <a:chExt cx="3172096" cy="4703023"/>
          </a:xfrm>
        </p:grpSpPr>
        <p:sp>
          <p:nvSpPr>
            <p:cNvPr id="8" name="2">
              <a:extLst>
                <a:ext uri="{FF2B5EF4-FFF2-40B4-BE49-F238E27FC236}">
                  <a16:creationId xmlns:a16="http://schemas.microsoft.com/office/drawing/2014/main" id="{28CFA95D-2D3A-45A6-98B2-2E499383BC3E}"/>
                </a:ext>
              </a:extLst>
            </p:cNvPr>
            <p:cNvSpPr/>
            <p:nvPr/>
          </p:nvSpPr>
          <p:spPr>
            <a:xfrm>
              <a:off x="585515" y="1622473"/>
              <a:ext cx="3172096" cy="4703023"/>
            </a:xfrm>
            <a:custGeom>
              <a:avLst/>
              <a:gdLst>
                <a:gd name="connsiteX0" fmla="*/ 0 w 3172096"/>
                <a:gd name="connsiteY0" fmla="*/ 119049 h 4703023"/>
                <a:gd name="connsiteX1" fmla="*/ 119049 w 3172096"/>
                <a:gd name="connsiteY1" fmla="*/ 0 h 4703023"/>
                <a:gd name="connsiteX2" fmla="*/ 676509 w 3172096"/>
                <a:gd name="connsiteY2" fmla="*/ 0 h 4703023"/>
                <a:gd name="connsiteX3" fmla="*/ 1292648 w 3172096"/>
                <a:gd name="connsiteY3" fmla="*/ 0 h 4703023"/>
                <a:gd name="connsiteX4" fmla="*/ 1908788 w 3172096"/>
                <a:gd name="connsiteY4" fmla="*/ 0 h 4703023"/>
                <a:gd name="connsiteX5" fmla="*/ 3053047 w 3172096"/>
                <a:gd name="connsiteY5" fmla="*/ 0 h 4703023"/>
                <a:gd name="connsiteX6" fmla="*/ 3172096 w 3172096"/>
                <a:gd name="connsiteY6" fmla="*/ 119049 h 4703023"/>
                <a:gd name="connsiteX7" fmla="*/ 3172096 w 3172096"/>
                <a:gd name="connsiteY7" fmla="*/ 632515 h 4703023"/>
                <a:gd name="connsiteX8" fmla="*/ 3172096 w 3172096"/>
                <a:gd name="connsiteY8" fmla="*/ 1279930 h 4703023"/>
                <a:gd name="connsiteX9" fmla="*/ 3172096 w 3172096"/>
                <a:gd name="connsiteY9" fmla="*/ 1793396 h 4703023"/>
                <a:gd name="connsiteX10" fmla="*/ 3172096 w 3172096"/>
                <a:gd name="connsiteY10" fmla="*/ 2396161 h 4703023"/>
                <a:gd name="connsiteX11" fmla="*/ 3172096 w 3172096"/>
                <a:gd name="connsiteY11" fmla="*/ 2820329 h 4703023"/>
                <a:gd name="connsiteX12" fmla="*/ 3172096 w 3172096"/>
                <a:gd name="connsiteY12" fmla="*/ 3423094 h 4703023"/>
                <a:gd name="connsiteX13" fmla="*/ 3172096 w 3172096"/>
                <a:gd name="connsiteY13" fmla="*/ 3981209 h 4703023"/>
                <a:gd name="connsiteX14" fmla="*/ 3172096 w 3172096"/>
                <a:gd name="connsiteY14" fmla="*/ 4583974 h 4703023"/>
                <a:gd name="connsiteX15" fmla="*/ 3053047 w 3172096"/>
                <a:gd name="connsiteY15" fmla="*/ 4703023 h 4703023"/>
                <a:gd name="connsiteX16" fmla="*/ 2436907 w 3172096"/>
                <a:gd name="connsiteY16" fmla="*/ 4703023 h 4703023"/>
                <a:gd name="connsiteX17" fmla="*/ 1938128 w 3172096"/>
                <a:gd name="connsiteY17" fmla="*/ 4703023 h 4703023"/>
                <a:gd name="connsiteX18" fmla="*/ 1351328 w 3172096"/>
                <a:gd name="connsiteY18" fmla="*/ 4703023 h 4703023"/>
                <a:gd name="connsiteX19" fmla="*/ 735189 w 3172096"/>
                <a:gd name="connsiteY19" fmla="*/ 4703023 h 4703023"/>
                <a:gd name="connsiteX20" fmla="*/ 119049 w 3172096"/>
                <a:gd name="connsiteY20" fmla="*/ 4703023 h 4703023"/>
                <a:gd name="connsiteX21" fmla="*/ 0 w 3172096"/>
                <a:gd name="connsiteY21" fmla="*/ 4583974 h 4703023"/>
                <a:gd name="connsiteX22" fmla="*/ 0 w 3172096"/>
                <a:gd name="connsiteY22" fmla="*/ 4070508 h 4703023"/>
                <a:gd name="connsiteX23" fmla="*/ 0 w 3172096"/>
                <a:gd name="connsiteY23" fmla="*/ 3423094 h 4703023"/>
                <a:gd name="connsiteX24" fmla="*/ 0 w 3172096"/>
                <a:gd name="connsiteY24" fmla="*/ 2820329 h 4703023"/>
                <a:gd name="connsiteX25" fmla="*/ 0 w 3172096"/>
                <a:gd name="connsiteY25" fmla="*/ 2217564 h 4703023"/>
                <a:gd name="connsiteX26" fmla="*/ 0 w 3172096"/>
                <a:gd name="connsiteY26" fmla="*/ 1748747 h 4703023"/>
                <a:gd name="connsiteX27" fmla="*/ 0 w 3172096"/>
                <a:gd name="connsiteY27" fmla="*/ 1324579 h 4703023"/>
                <a:gd name="connsiteX28" fmla="*/ 0 w 3172096"/>
                <a:gd name="connsiteY28" fmla="*/ 855762 h 4703023"/>
                <a:gd name="connsiteX29" fmla="*/ 0 w 3172096"/>
                <a:gd name="connsiteY29" fmla="*/ 119049 h 4703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172096" h="4703023" fill="none" extrusionOk="0">
                  <a:moveTo>
                    <a:pt x="0" y="119049"/>
                  </a:moveTo>
                  <a:cubicBezTo>
                    <a:pt x="-2153" y="52466"/>
                    <a:pt x="65696" y="-15236"/>
                    <a:pt x="119049" y="0"/>
                  </a:cubicBezTo>
                  <a:cubicBezTo>
                    <a:pt x="375944" y="-18431"/>
                    <a:pt x="409574" y="48036"/>
                    <a:pt x="676509" y="0"/>
                  </a:cubicBezTo>
                  <a:cubicBezTo>
                    <a:pt x="943444" y="-48036"/>
                    <a:pt x="1096468" y="54407"/>
                    <a:pt x="1292648" y="0"/>
                  </a:cubicBezTo>
                  <a:cubicBezTo>
                    <a:pt x="1488828" y="-54407"/>
                    <a:pt x="1683443" y="48148"/>
                    <a:pt x="1908788" y="0"/>
                  </a:cubicBezTo>
                  <a:cubicBezTo>
                    <a:pt x="2134133" y="-48148"/>
                    <a:pt x="2567151" y="74793"/>
                    <a:pt x="3053047" y="0"/>
                  </a:cubicBezTo>
                  <a:cubicBezTo>
                    <a:pt x="3117543" y="-15652"/>
                    <a:pt x="3155464" y="61155"/>
                    <a:pt x="3172096" y="119049"/>
                  </a:cubicBezTo>
                  <a:cubicBezTo>
                    <a:pt x="3190132" y="324464"/>
                    <a:pt x="3149492" y="461282"/>
                    <a:pt x="3172096" y="632515"/>
                  </a:cubicBezTo>
                  <a:cubicBezTo>
                    <a:pt x="3194700" y="803748"/>
                    <a:pt x="3098809" y="1068198"/>
                    <a:pt x="3172096" y="1279930"/>
                  </a:cubicBezTo>
                  <a:cubicBezTo>
                    <a:pt x="3245383" y="1491663"/>
                    <a:pt x="3168053" y="1663698"/>
                    <a:pt x="3172096" y="1793396"/>
                  </a:cubicBezTo>
                  <a:cubicBezTo>
                    <a:pt x="3176139" y="1923094"/>
                    <a:pt x="3145894" y="2127082"/>
                    <a:pt x="3172096" y="2396161"/>
                  </a:cubicBezTo>
                  <a:cubicBezTo>
                    <a:pt x="3198298" y="2665241"/>
                    <a:pt x="3155337" y="2658824"/>
                    <a:pt x="3172096" y="2820329"/>
                  </a:cubicBezTo>
                  <a:cubicBezTo>
                    <a:pt x="3188855" y="2981834"/>
                    <a:pt x="3123469" y="3159730"/>
                    <a:pt x="3172096" y="3423094"/>
                  </a:cubicBezTo>
                  <a:cubicBezTo>
                    <a:pt x="3220723" y="3686459"/>
                    <a:pt x="3117778" y="3810343"/>
                    <a:pt x="3172096" y="3981209"/>
                  </a:cubicBezTo>
                  <a:cubicBezTo>
                    <a:pt x="3226414" y="4152076"/>
                    <a:pt x="3171866" y="4361803"/>
                    <a:pt x="3172096" y="4583974"/>
                  </a:cubicBezTo>
                  <a:cubicBezTo>
                    <a:pt x="3179997" y="4646836"/>
                    <a:pt x="3134207" y="4707279"/>
                    <a:pt x="3053047" y="4703023"/>
                  </a:cubicBezTo>
                  <a:cubicBezTo>
                    <a:pt x="2922902" y="4705196"/>
                    <a:pt x="2635721" y="4653934"/>
                    <a:pt x="2436907" y="4703023"/>
                  </a:cubicBezTo>
                  <a:cubicBezTo>
                    <a:pt x="2238093" y="4752112"/>
                    <a:pt x="2089103" y="4650747"/>
                    <a:pt x="1938128" y="4703023"/>
                  </a:cubicBezTo>
                  <a:cubicBezTo>
                    <a:pt x="1787153" y="4755299"/>
                    <a:pt x="1621927" y="4656324"/>
                    <a:pt x="1351328" y="4703023"/>
                  </a:cubicBezTo>
                  <a:cubicBezTo>
                    <a:pt x="1080729" y="4749722"/>
                    <a:pt x="907205" y="4660462"/>
                    <a:pt x="735189" y="4703023"/>
                  </a:cubicBezTo>
                  <a:cubicBezTo>
                    <a:pt x="563173" y="4745584"/>
                    <a:pt x="406604" y="4652371"/>
                    <a:pt x="119049" y="4703023"/>
                  </a:cubicBezTo>
                  <a:cubicBezTo>
                    <a:pt x="56276" y="4703015"/>
                    <a:pt x="-7365" y="4644976"/>
                    <a:pt x="0" y="4583974"/>
                  </a:cubicBezTo>
                  <a:cubicBezTo>
                    <a:pt x="-38485" y="4480477"/>
                    <a:pt x="59295" y="4298142"/>
                    <a:pt x="0" y="4070508"/>
                  </a:cubicBezTo>
                  <a:cubicBezTo>
                    <a:pt x="-59295" y="3842874"/>
                    <a:pt x="76588" y="3566912"/>
                    <a:pt x="0" y="3423094"/>
                  </a:cubicBezTo>
                  <a:cubicBezTo>
                    <a:pt x="-76588" y="3279276"/>
                    <a:pt x="25021" y="3084611"/>
                    <a:pt x="0" y="2820329"/>
                  </a:cubicBezTo>
                  <a:cubicBezTo>
                    <a:pt x="-25021" y="2556047"/>
                    <a:pt x="2329" y="2374920"/>
                    <a:pt x="0" y="2217564"/>
                  </a:cubicBezTo>
                  <a:cubicBezTo>
                    <a:pt x="-2329" y="2060208"/>
                    <a:pt x="53650" y="1857099"/>
                    <a:pt x="0" y="1748747"/>
                  </a:cubicBezTo>
                  <a:cubicBezTo>
                    <a:pt x="-53650" y="1640395"/>
                    <a:pt x="27834" y="1437670"/>
                    <a:pt x="0" y="1324579"/>
                  </a:cubicBezTo>
                  <a:cubicBezTo>
                    <a:pt x="-27834" y="1211488"/>
                    <a:pt x="55461" y="1013309"/>
                    <a:pt x="0" y="855762"/>
                  </a:cubicBezTo>
                  <a:cubicBezTo>
                    <a:pt x="-55461" y="698215"/>
                    <a:pt x="54301" y="362362"/>
                    <a:pt x="0" y="119049"/>
                  </a:cubicBezTo>
                  <a:close/>
                </a:path>
                <a:path w="3172096" h="4703023" stroke="0" extrusionOk="0">
                  <a:moveTo>
                    <a:pt x="0" y="119049"/>
                  </a:moveTo>
                  <a:cubicBezTo>
                    <a:pt x="-9723" y="47581"/>
                    <a:pt x="55239" y="-4076"/>
                    <a:pt x="119049" y="0"/>
                  </a:cubicBezTo>
                  <a:cubicBezTo>
                    <a:pt x="269543" y="-8851"/>
                    <a:pt x="489011" y="41377"/>
                    <a:pt x="764529" y="0"/>
                  </a:cubicBezTo>
                  <a:cubicBezTo>
                    <a:pt x="1040047" y="-41377"/>
                    <a:pt x="1063017" y="10979"/>
                    <a:pt x="1292648" y="0"/>
                  </a:cubicBezTo>
                  <a:cubicBezTo>
                    <a:pt x="1522279" y="-10979"/>
                    <a:pt x="1638456" y="32750"/>
                    <a:pt x="1908788" y="0"/>
                  </a:cubicBezTo>
                  <a:cubicBezTo>
                    <a:pt x="2179120" y="-32750"/>
                    <a:pt x="2389159" y="66495"/>
                    <a:pt x="2524927" y="0"/>
                  </a:cubicBezTo>
                  <a:cubicBezTo>
                    <a:pt x="2660695" y="-66495"/>
                    <a:pt x="2860744" y="28210"/>
                    <a:pt x="3053047" y="0"/>
                  </a:cubicBezTo>
                  <a:cubicBezTo>
                    <a:pt x="3118221" y="-9959"/>
                    <a:pt x="3166840" y="54516"/>
                    <a:pt x="3172096" y="119049"/>
                  </a:cubicBezTo>
                  <a:cubicBezTo>
                    <a:pt x="3184750" y="309784"/>
                    <a:pt x="3167632" y="443079"/>
                    <a:pt x="3172096" y="543217"/>
                  </a:cubicBezTo>
                  <a:cubicBezTo>
                    <a:pt x="3176560" y="643355"/>
                    <a:pt x="3125667" y="847014"/>
                    <a:pt x="3172096" y="1012034"/>
                  </a:cubicBezTo>
                  <a:cubicBezTo>
                    <a:pt x="3218525" y="1177054"/>
                    <a:pt x="3168049" y="1271899"/>
                    <a:pt x="3172096" y="1480851"/>
                  </a:cubicBezTo>
                  <a:cubicBezTo>
                    <a:pt x="3176143" y="1689803"/>
                    <a:pt x="3151307" y="1801475"/>
                    <a:pt x="3172096" y="1949668"/>
                  </a:cubicBezTo>
                  <a:cubicBezTo>
                    <a:pt x="3192885" y="2097861"/>
                    <a:pt x="3133703" y="2327800"/>
                    <a:pt x="3172096" y="2597082"/>
                  </a:cubicBezTo>
                  <a:cubicBezTo>
                    <a:pt x="3210489" y="2866364"/>
                    <a:pt x="3155033" y="2961280"/>
                    <a:pt x="3172096" y="3065900"/>
                  </a:cubicBezTo>
                  <a:cubicBezTo>
                    <a:pt x="3189159" y="3170520"/>
                    <a:pt x="3129600" y="3364639"/>
                    <a:pt x="3172096" y="3534717"/>
                  </a:cubicBezTo>
                  <a:cubicBezTo>
                    <a:pt x="3214592" y="3704795"/>
                    <a:pt x="3098573" y="4090224"/>
                    <a:pt x="3172096" y="4583974"/>
                  </a:cubicBezTo>
                  <a:cubicBezTo>
                    <a:pt x="3177448" y="4655745"/>
                    <a:pt x="3110854" y="4704853"/>
                    <a:pt x="3053047" y="4703023"/>
                  </a:cubicBezTo>
                  <a:cubicBezTo>
                    <a:pt x="2813604" y="4762997"/>
                    <a:pt x="2542469" y="4665343"/>
                    <a:pt x="2407567" y="4703023"/>
                  </a:cubicBezTo>
                  <a:cubicBezTo>
                    <a:pt x="2272665" y="4740703"/>
                    <a:pt x="2014116" y="4654272"/>
                    <a:pt x="1850108" y="4703023"/>
                  </a:cubicBezTo>
                  <a:cubicBezTo>
                    <a:pt x="1686100" y="4751774"/>
                    <a:pt x="1397553" y="4666339"/>
                    <a:pt x="1233968" y="4703023"/>
                  </a:cubicBezTo>
                  <a:cubicBezTo>
                    <a:pt x="1070383" y="4739707"/>
                    <a:pt x="959429" y="4688692"/>
                    <a:pt x="735189" y="4703023"/>
                  </a:cubicBezTo>
                  <a:cubicBezTo>
                    <a:pt x="510949" y="4717354"/>
                    <a:pt x="303154" y="4649252"/>
                    <a:pt x="119049" y="4703023"/>
                  </a:cubicBezTo>
                  <a:cubicBezTo>
                    <a:pt x="44157" y="4699848"/>
                    <a:pt x="-9248" y="4657372"/>
                    <a:pt x="0" y="4583974"/>
                  </a:cubicBezTo>
                  <a:cubicBezTo>
                    <a:pt x="-43579" y="4358155"/>
                    <a:pt x="54710" y="4264220"/>
                    <a:pt x="0" y="4115157"/>
                  </a:cubicBezTo>
                  <a:cubicBezTo>
                    <a:pt x="-54710" y="3966094"/>
                    <a:pt x="43912" y="3748534"/>
                    <a:pt x="0" y="3601691"/>
                  </a:cubicBezTo>
                  <a:cubicBezTo>
                    <a:pt x="-43912" y="3454848"/>
                    <a:pt x="12251" y="3320393"/>
                    <a:pt x="0" y="3088224"/>
                  </a:cubicBezTo>
                  <a:cubicBezTo>
                    <a:pt x="-12251" y="2856055"/>
                    <a:pt x="29623" y="2844737"/>
                    <a:pt x="0" y="2619407"/>
                  </a:cubicBezTo>
                  <a:cubicBezTo>
                    <a:pt x="-29623" y="2394077"/>
                    <a:pt x="10889" y="2388763"/>
                    <a:pt x="0" y="2195239"/>
                  </a:cubicBezTo>
                  <a:cubicBezTo>
                    <a:pt x="-10889" y="2001715"/>
                    <a:pt x="60181" y="1756759"/>
                    <a:pt x="0" y="1547825"/>
                  </a:cubicBezTo>
                  <a:cubicBezTo>
                    <a:pt x="-60181" y="1338891"/>
                    <a:pt x="19239" y="1215480"/>
                    <a:pt x="0" y="1123657"/>
                  </a:cubicBezTo>
                  <a:cubicBezTo>
                    <a:pt x="-19239" y="1031834"/>
                    <a:pt x="61095" y="721737"/>
                    <a:pt x="0" y="610191"/>
                  </a:cubicBezTo>
                  <a:cubicBezTo>
                    <a:pt x="-61095" y="498645"/>
                    <a:pt x="14074" y="311801"/>
                    <a:pt x="0" y="119049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E2E1"/>
              </a:solidFill>
              <a:extLst>
                <a:ext uri="{C807C97D-BFC1-408E-A445-0C87EB9F89A2}">
                  <ask:lineSketchStyleProps xmlns:ask="http://schemas.microsoft.com/office/drawing/2018/sketchyshapes" sd="119218037">
                    <a:prstGeom prst="roundRect">
                      <a:avLst>
                        <a:gd name="adj" fmla="val 3753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1417383-26D7-41BE-BC9C-2D4526154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2567" y="2003331"/>
              <a:ext cx="2818971" cy="2536395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A3F96BF-AAA4-4A91-A943-370E80F12D69}"/>
              </a:ext>
            </a:extLst>
          </p:cNvPr>
          <p:cNvGrpSpPr/>
          <p:nvPr/>
        </p:nvGrpSpPr>
        <p:grpSpPr>
          <a:xfrm>
            <a:off x="585514" y="5095887"/>
            <a:ext cx="3172096" cy="923330"/>
            <a:chOff x="585514" y="5095887"/>
            <a:chExt cx="3172096" cy="92333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DD0D1D4E-B0E2-4E61-BD9E-FA57EB6BE2C8}"/>
                </a:ext>
              </a:extLst>
            </p:cNvPr>
            <p:cNvSpPr/>
            <p:nvPr/>
          </p:nvSpPr>
          <p:spPr>
            <a:xfrm>
              <a:off x="762077" y="5152913"/>
              <a:ext cx="2818971" cy="860612"/>
            </a:xfrm>
            <a:prstGeom prst="roundRect">
              <a:avLst>
                <a:gd name="adj" fmla="val 50000"/>
              </a:avLst>
            </a:prstGeom>
            <a:solidFill>
              <a:srgbClr val="FFE2E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F0DC0F7-92B9-447A-AD46-417E46BC9E1C}"/>
                </a:ext>
              </a:extLst>
            </p:cNvPr>
            <p:cNvSpPr txBox="1"/>
            <p:nvPr/>
          </p:nvSpPr>
          <p:spPr>
            <a:xfrm>
              <a:off x="585514" y="5095887"/>
              <a:ext cx="3172096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54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sz="54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54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thân</a:t>
              </a:r>
              <a:endParaRPr lang="en-US" sz="5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1818F599-FBEE-435B-9AD5-0A23A039A293}"/>
              </a:ext>
            </a:extLst>
          </p:cNvPr>
          <p:cNvSpPr txBox="1"/>
          <p:nvPr/>
        </p:nvSpPr>
        <p:spPr>
          <a:xfrm>
            <a:off x="1137592" y="5095805"/>
            <a:ext cx="10048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472F969-5BC9-4584-AA50-83EC7A1DE975}"/>
              </a:ext>
            </a:extLst>
          </p:cNvPr>
          <p:cNvSpPr txBox="1"/>
          <p:nvPr/>
        </p:nvSpPr>
        <p:spPr>
          <a:xfrm>
            <a:off x="2584638" y="5095805"/>
            <a:ext cx="10048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 err="1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ân</a:t>
            </a:r>
            <a:endParaRPr lang="en-US" sz="5400" dirty="0">
              <a:solidFill>
                <a:srgbClr val="E52D5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A4BBBA9-73B9-4F02-B65F-207E8FCB7BC2}"/>
              </a:ext>
            </a:extLst>
          </p:cNvPr>
          <p:cNvGrpSpPr/>
          <p:nvPr/>
        </p:nvGrpSpPr>
        <p:grpSpPr>
          <a:xfrm>
            <a:off x="4471051" y="1622473"/>
            <a:ext cx="3172096" cy="4703023"/>
            <a:chOff x="4471051" y="1622473"/>
            <a:chExt cx="3172096" cy="4703023"/>
          </a:xfrm>
        </p:grpSpPr>
        <p:sp>
          <p:nvSpPr>
            <p:cNvPr id="43" name="2">
              <a:extLst>
                <a:ext uri="{FF2B5EF4-FFF2-40B4-BE49-F238E27FC236}">
                  <a16:creationId xmlns:a16="http://schemas.microsoft.com/office/drawing/2014/main" id="{820146F3-D6A3-493A-948A-3F5E13EC7800}"/>
                </a:ext>
              </a:extLst>
            </p:cNvPr>
            <p:cNvSpPr/>
            <p:nvPr/>
          </p:nvSpPr>
          <p:spPr>
            <a:xfrm>
              <a:off x="4471051" y="1622473"/>
              <a:ext cx="3172096" cy="4703023"/>
            </a:xfrm>
            <a:custGeom>
              <a:avLst/>
              <a:gdLst>
                <a:gd name="connsiteX0" fmla="*/ 0 w 3172096"/>
                <a:gd name="connsiteY0" fmla="*/ 119049 h 4703023"/>
                <a:gd name="connsiteX1" fmla="*/ 119049 w 3172096"/>
                <a:gd name="connsiteY1" fmla="*/ 0 h 4703023"/>
                <a:gd name="connsiteX2" fmla="*/ 676509 w 3172096"/>
                <a:gd name="connsiteY2" fmla="*/ 0 h 4703023"/>
                <a:gd name="connsiteX3" fmla="*/ 1292648 w 3172096"/>
                <a:gd name="connsiteY3" fmla="*/ 0 h 4703023"/>
                <a:gd name="connsiteX4" fmla="*/ 1908788 w 3172096"/>
                <a:gd name="connsiteY4" fmla="*/ 0 h 4703023"/>
                <a:gd name="connsiteX5" fmla="*/ 3053047 w 3172096"/>
                <a:gd name="connsiteY5" fmla="*/ 0 h 4703023"/>
                <a:gd name="connsiteX6" fmla="*/ 3172096 w 3172096"/>
                <a:gd name="connsiteY6" fmla="*/ 119049 h 4703023"/>
                <a:gd name="connsiteX7" fmla="*/ 3172096 w 3172096"/>
                <a:gd name="connsiteY7" fmla="*/ 632515 h 4703023"/>
                <a:gd name="connsiteX8" fmla="*/ 3172096 w 3172096"/>
                <a:gd name="connsiteY8" fmla="*/ 1279930 h 4703023"/>
                <a:gd name="connsiteX9" fmla="*/ 3172096 w 3172096"/>
                <a:gd name="connsiteY9" fmla="*/ 1793396 h 4703023"/>
                <a:gd name="connsiteX10" fmla="*/ 3172096 w 3172096"/>
                <a:gd name="connsiteY10" fmla="*/ 2396161 h 4703023"/>
                <a:gd name="connsiteX11" fmla="*/ 3172096 w 3172096"/>
                <a:gd name="connsiteY11" fmla="*/ 2820329 h 4703023"/>
                <a:gd name="connsiteX12" fmla="*/ 3172096 w 3172096"/>
                <a:gd name="connsiteY12" fmla="*/ 3423094 h 4703023"/>
                <a:gd name="connsiteX13" fmla="*/ 3172096 w 3172096"/>
                <a:gd name="connsiteY13" fmla="*/ 3981209 h 4703023"/>
                <a:gd name="connsiteX14" fmla="*/ 3172096 w 3172096"/>
                <a:gd name="connsiteY14" fmla="*/ 4583974 h 4703023"/>
                <a:gd name="connsiteX15" fmla="*/ 3053047 w 3172096"/>
                <a:gd name="connsiteY15" fmla="*/ 4703023 h 4703023"/>
                <a:gd name="connsiteX16" fmla="*/ 2436907 w 3172096"/>
                <a:gd name="connsiteY16" fmla="*/ 4703023 h 4703023"/>
                <a:gd name="connsiteX17" fmla="*/ 1938128 w 3172096"/>
                <a:gd name="connsiteY17" fmla="*/ 4703023 h 4703023"/>
                <a:gd name="connsiteX18" fmla="*/ 1351328 w 3172096"/>
                <a:gd name="connsiteY18" fmla="*/ 4703023 h 4703023"/>
                <a:gd name="connsiteX19" fmla="*/ 735189 w 3172096"/>
                <a:gd name="connsiteY19" fmla="*/ 4703023 h 4703023"/>
                <a:gd name="connsiteX20" fmla="*/ 119049 w 3172096"/>
                <a:gd name="connsiteY20" fmla="*/ 4703023 h 4703023"/>
                <a:gd name="connsiteX21" fmla="*/ 0 w 3172096"/>
                <a:gd name="connsiteY21" fmla="*/ 4583974 h 4703023"/>
                <a:gd name="connsiteX22" fmla="*/ 0 w 3172096"/>
                <a:gd name="connsiteY22" fmla="*/ 4070508 h 4703023"/>
                <a:gd name="connsiteX23" fmla="*/ 0 w 3172096"/>
                <a:gd name="connsiteY23" fmla="*/ 3423094 h 4703023"/>
                <a:gd name="connsiteX24" fmla="*/ 0 w 3172096"/>
                <a:gd name="connsiteY24" fmla="*/ 2820329 h 4703023"/>
                <a:gd name="connsiteX25" fmla="*/ 0 w 3172096"/>
                <a:gd name="connsiteY25" fmla="*/ 2217564 h 4703023"/>
                <a:gd name="connsiteX26" fmla="*/ 0 w 3172096"/>
                <a:gd name="connsiteY26" fmla="*/ 1748747 h 4703023"/>
                <a:gd name="connsiteX27" fmla="*/ 0 w 3172096"/>
                <a:gd name="connsiteY27" fmla="*/ 1324579 h 4703023"/>
                <a:gd name="connsiteX28" fmla="*/ 0 w 3172096"/>
                <a:gd name="connsiteY28" fmla="*/ 855762 h 4703023"/>
                <a:gd name="connsiteX29" fmla="*/ 0 w 3172096"/>
                <a:gd name="connsiteY29" fmla="*/ 119049 h 4703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172096" h="4703023" fill="none" extrusionOk="0">
                  <a:moveTo>
                    <a:pt x="0" y="119049"/>
                  </a:moveTo>
                  <a:cubicBezTo>
                    <a:pt x="-2153" y="52466"/>
                    <a:pt x="65696" y="-15236"/>
                    <a:pt x="119049" y="0"/>
                  </a:cubicBezTo>
                  <a:cubicBezTo>
                    <a:pt x="375944" y="-18431"/>
                    <a:pt x="409574" y="48036"/>
                    <a:pt x="676509" y="0"/>
                  </a:cubicBezTo>
                  <a:cubicBezTo>
                    <a:pt x="943444" y="-48036"/>
                    <a:pt x="1096468" y="54407"/>
                    <a:pt x="1292648" y="0"/>
                  </a:cubicBezTo>
                  <a:cubicBezTo>
                    <a:pt x="1488828" y="-54407"/>
                    <a:pt x="1683443" y="48148"/>
                    <a:pt x="1908788" y="0"/>
                  </a:cubicBezTo>
                  <a:cubicBezTo>
                    <a:pt x="2134133" y="-48148"/>
                    <a:pt x="2567151" y="74793"/>
                    <a:pt x="3053047" y="0"/>
                  </a:cubicBezTo>
                  <a:cubicBezTo>
                    <a:pt x="3117543" y="-15652"/>
                    <a:pt x="3155464" y="61155"/>
                    <a:pt x="3172096" y="119049"/>
                  </a:cubicBezTo>
                  <a:cubicBezTo>
                    <a:pt x="3190132" y="324464"/>
                    <a:pt x="3149492" y="461282"/>
                    <a:pt x="3172096" y="632515"/>
                  </a:cubicBezTo>
                  <a:cubicBezTo>
                    <a:pt x="3194700" y="803748"/>
                    <a:pt x="3098809" y="1068198"/>
                    <a:pt x="3172096" y="1279930"/>
                  </a:cubicBezTo>
                  <a:cubicBezTo>
                    <a:pt x="3245383" y="1491663"/>
                    <a:pt x="3168053" y="1663698"/>
                    <a:pt x="3172096" y="1793396"/>
                  </a:cubicBezTo>
                  <a:cubicBezTo>
                    <a:pt x="3176139" y="1923094"/>
                    <a:pt x="3145894" y="2127082"/>
                    <a:pt x="3172096" y="2396161"/>
                  </a:cubicBezTo>
                  <a:cubicBezTo>
                    <a:pt x="3198298" y="2665241"/>
                    <a:pt x="3155337" y="2658824"/>
                    <a:pt x="3172096" y="2820329"/>
                  </a:cubicBezTo>
                  <a:cubicBezTo>
                    <a:pt x="3188855" y="2981834"/>
                    <a:pt x="3123469" y="3159730"/>
                    <a:pt x="3172096" y="3423094"/>
                  </a:cubicBezTo>
                  <a:cubicBezTo>
                    <a:pt x="3220723" y="3686459"/>
                    <a:pt x="3117778" y="3810343"/>
                    <a:pt x="3172096" y="3981209"/>
                  </a:cubicBezTo>
                  <a:cubicBezTo>
                    <a:pt x="3226414" y="4152076"/>
                    <a:pt x="3171866" y="4361803"/>
                    <a:pt x="3172096" y="4583974"/>
                  </a:cubicBezTo>
                  <a:cubicBezTo>
                    <a:pt x="3179997" y="4646836"/>
                    <a:pt x="3134207" y="4707279"/>
                    <a:pt x="3053047" y="4703023"/>
                  </a:cubicBezTo>
                  <a:cubicBezTo>
                    <a:pt x="2922902" y="4705196"/>
                    <a:pt x="2635721" y="4653934"/>
                    <a:pt x="2436907" y="4703023"/>
                  </a:cubicBezTo>
                  <a:cubicBezTo>
                    <a:pt x="2238093" y="4752112"/>
                    <a:pt x="2089103" y="4650747"/>
                    <a:pt x="1938128" y="4703023"/>
                  </a:cubicBezTo>
                  <a:cubicBezTo>
                    <a:pt x="1787153" y="4755299"/>
                    <a:pt x="1621927" y="4656324"/>
                    <a:pt x="1351328" y="4703023"/>
                  </a:cubicBezTo>
                  <a:cubicBezTo>
                    <a:pt x="1080729" y="4749722"/>
                    <a:pt x="907205" y="4660462"/>
                    <a:pt x="735189" y="4703023"/>
                  </a:cubicBezTo>
                  <a:cubicBezTo>
                    <a:pt x="563173" y="4745584"/>
                    <a:pt x="406604" y="4652371"/>
                    <a:pt x="119049" y="4703023"/>
                  </a:cubicBezTo>
                  <a:cubicBezTo>
                    <a:pt x="56276" y="4703015"/>
                    <a:pt x="-7365" y="4644976"/>
                    <a:pt x="0" y="4583974"/>
                  </a:cubicBezTo>
                  <a:cubicBezTo>
                    <a:pt x="-38485" y="4480477"/>
                    <a:pt x="59295" y="4298142"/>
                    <a:pt x="0" y="4070508"/>
                  </a:cubicBezTo>
                  <a:cubicBezTo>
                    <a:pt x="-59295" y="3842874"/>
                    <a:pt x="76588" y="3566912"/>
                    <a:pt x="0" y="3423094"/>
                  </a:cubicBezTo>
                  <a:cubicBezTo>
                    <a:pt x="-76588" y="3279276"/>
                    <a:pt x="25021" y="3084611"/>
                    <a:pt x="0" y="2820329"/>
                  </a:cubicBezTo>
                  <a:cubicBezTo>
                    <a:pt x="-25021" y="2556047"/>
                    <a:pt x="2329" y="2374920"/>
                    <a:pt x="0" y="2217564"/>
                  </a:cubicBezTo>
                  <a:cubicBezTo>
                    <a:pt x="-2329" y="2060208"/>
                    <a:pt x="53650" y="1857099"/>
                    <a:pt x="0" y="1748747"/>
                  </a:cubicBezTo>
                  <a:cubicBezTo>
                    <a:pt x="-53650" y="1640395"/>
                    <a:pt x="27834" y="1437670"/>
                    <a:pt x="0" y="1324579"/>
                  </a:cubicBezTo>
                  <a:cubicBezTo>
                    <a:pt x="-27834" y="1211488"/>
                    <a:pt x="55461" y="1013309"/>
                    <a:pt x="0" y="855762"/>
                  </a:cubicBezTo>
                  <a:cubicBezTo>
                    <a:pt x="-55461" y="698215"/>
                    <a:pt x="54301" y="362362"/>
                    <a:pt x="0" y="119049"/>
                  </a:cubicBezTo>
                  <a:close/>
                </a:path>
                <a:path w="3172096" h="4703023" stroke="0" extrusionOk="0">
                  <a:moveTo>
                    <a:pt x="0" y="119049"/>
                  </a:moveTo>
                  <a:cubicBezTo>
                    <a:pt x="-9723" y="47581"/>
                    <a:pt x="55239" y="-4076"/>
                    <a:pt x="119049" y="0"/>
                  </a:cubicBezTo>
                  <a:cubicBezTo>
                    <a:pt x="269543" y="-8851"/>
                    <a:pt x="489011" y="41377"/>
                    <a:pt x="764529" y="0"/>
                  </a:cubicBezTo>
                  <a:cubicBezTo>
                    <a:pt x="1040047" y="-41377"/>
                    <a:pt x="1063017" y="10979"/>
                    <a:pt x="1292648" y="0"/>
                  </a:cubicBezTo>
                  <a:cubicBezTo>
                    <a:pt x="1522279" y="-10979"/>
                    <a:pt x="1638456" y="32750"/>
                    <a:pt x="1908788" y="0"/>
                  </a:cubicBezTo>
                  <a:cubicBezTo>
                    <a:pt x="2179120" y="-32750"/>
                    <a:pt x="2389159" y="66495"/>
                    <a:pt x="2524927" y="0"/>
                  </a:cubicBezTo>
                  <a:cubicBezTo>
                    <a:pt x="2660695" y="-66495"/>
                    <a:pt x="2860744" y="28210"/>
                    <a:pt x="3053047" y="0"/>
                  </a:cubicBezTo>
                  <a:cubicBezTo>
                    <a:pt x="3118221" y="-9959"/>
                    <a:pt x="3166840" y="54516"/>
                    <a:pt x="3172096" y="119049"/>
                  </a:cubicBezTo>
                  <a:cubicBezTo>
                    <a:pt x="3184750" y="309784"/>
                    <a:pt x="3167632" y="443079"/>
                    <a:pt x="3172096" y="543217"/>
                  </a:cubicBezTo>
                  <a:cubicBezTo>
                    <a:pt x="3176560" y="643355"/>
                    <a:pt x="3125667" y="847014"/>
                    <a:pt x="3172096" y="1012034"/>
                  </a:cubicBezTo>
                  <a:cubicBezTo>
                    <a:pt x="3218525" y="1177054"/>
                    <a:pt x="3168049" y="1271899"/>
                    <a:pt x="3172096" y="1480851"/>
                  </a:cubicBezTo>
                  <a:cubicBezTo>
                    <a:pt x="3176143" y="1689803"/>
                    <a:pt x="3151307" y="1801475"/>
                    <a:pt x="3172096" y="1949668"/>
                  </a:cubicBezTo>
                  <a:cubicBezTo>
                    <a:pt x="3192885" y="2097861"/>
                    <a:pt x="3133703" y="2327800"/>
                    <a:pt x="3172096" y="2597082"/>
                  </a:cubicBezTo>
                  <a:cubicBezTo>
                    <a:pt x="3210489" y="2866364"/>
                    <a:pt x="3155033" y="2961280"/>
                    <a:pt x="3172096" y="3065900"/>
                  </a:cubicBezTo>
                  <a:cubicBezTo>
                    <a:pt x="3189159" y="3170520"/>
                    <a:pt x="3129600" y="3364639"/>
                    <a:pt x="3172096" y="3534717"/>
                  </a:cubicBezTo>
                  <a:cubicBezTo>
                    <a:pt x="3214592" y="3704795"/>
                    <a:pt x="3098573" y="4090224"/>
                    <a:pt x="3172096" y="4583974"/>
                  </a:cubicBezTo>
                  <a:cubicBezTo>
                    <a:pt x="3177448" y="4655745"/>
                    <a:pt x="3110854" y="4704853"/>
                    <a:pt x="3053047" y="4703023"/>
                  </a:cubicBezTo>
                  <a:cubicBezTo>
                    <a:pt x="2813604" y="4762997"/>
                    <a:pt x="2542469" y="4665343"/>
                    <a:pt x="2407567" y="4703023"/>
                  </a:cubicBezTo>
                  <a:cubicBezTo>
                    <a:pt x="2272665" y="4740703"/>
                    <a:pt x="2014116" y="4654272"/>
                    <a:pt x="1850108" y="4703023"/>
                  </a:cubicBezTo>
                  <a:cubicBezTo>
                    <a:pt x="1686100" y="4751774"/>
                    <a:pt x="1397553" y="4666339"/>
                    <a:pt x="1233968" y="4703023"/>
                  </a:cubicBezTo>
                  <a:cubicBezTo>
                    <a:pt x="1070383" y="4739707"/>
                    <a:pt x="959429" y="4688692"/>
                    <a:pt x="735189" y="4703023"/>
                  </a:cubicBezTo>
                  <a:cubicBezTo>
                    <a:pt x="510949" y="4717354"/>
                    <a:pt x="303154" y="4649252"/>
                    <a:pt x="119049" y="4703023"/>
                  </a:cubicBezTo>
                  <a:cubicBezTo>
                    <a:pt x="44157" y="4699848"/>
                    <a:pt x="-9248" y="4657372"/>
                    <a:pt x="0" y="4583974"/>
                  </a:cubicBezTo>
                  <a:cubicBezTo>
                    <a:pt x="-43579" y="4358155"/>
                    <a:pt x="54710" y="4264220"/>
                    <a:pt x="0" y="4115157"/>
                  </a:cubicBezTo>
                  <a:cubicBezTo>
                    <a:pt x="-54710" y="3966094"/>
                    <a:pt x="43912" y="3748534"/>
                    <a:pt x="0" y="3601691"/>
                  </a:cubicBezTo>
                  <a:cubicBezTo>
                    <a:pt x="-43912" y="3454848"/>
                    <a:pt x="12251" y="3320393"/>
                    <a:pt x="0" y="3088224"/>
                  </a:cubicBezTo>
                  <a:cubicBezTo>
                    <a:pt x="-12251" y="2856055"/>
                    <a:pt x="29623" y="2844737"/>
                    <a:pt x="0" y="2619407"/>
                  </a:cubicBezTo>
                  <a:cubicBezTo>
                    <a:pt x="-29623" y="2394077"/>
                    <a:pt x="10889" y="2388763"/>
                    <a:pt x="0" y="2195239"/>
                  </a:cubicBezTo>
                  <a:cubicBezTo>
                    <a:pt x="-10889" y="2001715"/>
                    <a:pt x="60181" y="1756759"/>
                    <a:pt x="0" y="1547825"/>
                  </a:cubicBezTo>
                  <a:cubicBezTo>
                    <a:pt x="-60181" y="1338891"/>
                    <a:pt x="19239" y="1215480"/>
                    <a:pt x="0" y="1123657"/>
                  </a:cubicBezTo>
                  <a:cubicBezTo>
                    <a:pt x="-19239" y="1031834"/>
                    <a:pt x="61095" y="721737"/>
                    <a:pt x="0" y="610191"/>
                  </a:cubicBezTo>
                  <a:cubicBezTo>
                    <a:pt x="-61095" y="498645"/>
                    <a:pt x="14074" y="311801"/>
                    <a:pt x="0" y="119049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E2E1"/>
              </a:solidFill>
              <a:extLst>
                <a:ext uri="{C807C97D-BFC1-408E-A445-0C87EB9F89A2}">
                  <ask:lineSketchStyleProps xmlns:ask="http://schemas.microsoft.com/office/drawing/2018/sketchyshapes" sd="119218037">
                    <a:prstGeom prst="roundRect">
                      <a:avLst>
                        <a:gd name="adj" fmla="val 3753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B2A3A085-743C-433A-80D5-2EE4497AC2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67268" y="2003332"/>
              <a:ext cx="2834886" cy="2536394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4E43EB9-81EE-41DC-B625-5E1723796DD9}"/>
              </a:ext>
            </a:extLst>
          </p:cNvPr>
          <p:cNvGrpSpPr/>
          <p:nvPr/>
        </p:nvGrpSpPr>
        <p:grpSpPr>
          <a:xfrm>
            <a:off x="4471051" y="5095887"/>
            <a:ext cx="3172096" cy="923330"/>
            <a:chOff x="585514" y="5095887"/>
            <a:chExt cx="3172096" cy="923330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EF162EB9-BB7A-4412-A375-351FA850E060}"/>
                </a:ext>
              </a:extLst>
            </p:cNvPr>
            <p:cNvSpPr/>
            <p:nvPr/>
          </p:nvSpPr>
          <p:spPr>
            <a:xfrm>
              <a:off x="762077" y="5152913"/>
              <a:ext cx="2818971" cy="860612"/>
            </a:xfrm>
            <a:prstGeom prst="roundRect">
              <a:avLst>
                <a:gd name="adj" fmla="val 50000"/>
              </a:avLst>
            </a:prstGeom>
            <a:solidFill>
              <a:srgbClr val="FFE2E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E17C1B3-6B2E-4774-885A-6BB2763FFB3C}"/>
                </a:ext>
              </a:extLst>
            </p:cNvPr>
            <p:cNvSpPr txBox="1"/>
            <p:nvPr/>
          </p:nvSpPr>
          <p:spPr>
            <a:xfrm>
              <a:off x="585514" y="5095887"/>
              <a:ext cx="3172096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54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khăn</a:t>
              </a:r>
              <a:r>
                <a:rPr lang="en-US" sz="54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54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rằn</a:t>
              </a:r>
              <a:endParaRPr lang="en-US" sz="5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BD9FFC0C-10EA-472D-AFD0-D1E4CA7E5DCE}"/>
              </a:ext>
            </a:extLst>
          </p:cNvPr>
          <p:cNvSpPr txBox="1"/>
          <p:nvPr/>
        </p:nvSpPr>
        <p:spPr>
          <a:xfrm>
            <a:off x="5324396" y="5096683"/>
            <a:ext cx="10048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 err="1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endParaRPr lang="en-US" sz="5400" dirty="0">
              <a:solidFill>
                <a:srgbClr val="E52D5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7C92E62-3B1F-4BB3-9EA1-2AE27C37CCE8}"/>
              </a:ext>
            </a:extLst>
          </p:cNvPr>
          <p:cNvSpPr txBox="1"/>
          <p:nvPr/>
        </p:nvSpPr>
        <p:spPr>
          <a:xfrm>
            <a:off x="6456294" y="5096231"/>
            <a:ext cx="10048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 err="1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endParaRPr lang="en-US" sz="5400" dirty="0">
              <a:solidFill>
                <a:srgbClr val="E52D5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DD39439-4B0B-452A-AB70-855CD128DC51}"/>
              </a:ext>
            </a:extLst>
          </p:cNvPr>
          <p:cNvGrpSpPr/>
          <p:nvPr/>
        </p:nvGrpSpPr>
        <p:grpSpPr>
          <a:xfrm>
            <a:off x="8356586" y="1622473"/>
            <a:ext cx="3172096" cy="4703023"/>
            <a:chOff x="8356586" y="1622473"/>
            <a:chExt cx="3172096" cy="4703023"/>
          </a:xfrm>
        </p:grpSpPr>
        <p:sp>
          <p:nvSpPr>
            <p:cNvPr id="58" name="2">
              <a:extLst>
                <a:ext uri="{FF2B5EF4-FFF2-40B4-BE49-F238E27FC236}">
                  <a16:creationId xmlns:a16="http://schemas.microsoft.com/office/drawing/2014/main" id="{4BCD4511-EC7C-4D16-B143-38F48F19894F}"/>
                </a:ext>
              </a:extLst>
            </p:cNvPr>
            <p:cNvSpPr/>
            <p:nvPr/>
          </p:nvSpPr>
          <p:spPr>
            <a:xfrm>
              <a:off x="8356586" y="1622473"/>
              <a:ext cx="3172096" cy="4703023"/>
            </a:xfrm>
            <a:custGeom>
              <a:avLst/>
              <a:gdLst>
                <a:gd name="connsiteX0" fmla="*/ 0 w 3172096"/>
                <a:gd name="connsiteY0" fmla="*/ 119049 h 4703023"/>
                <a:gd name="connsiteX1" fmla="*/ 119049 w 3172096"/>
                <a:gd name="connsiteY1" fmla="*/ 0 h 4703023"/>
                <a:gd name="connsiteX2" fmla="*/ 676509 w 3172096"/>
                <a:gd name="connsiteY2" fmla="*/ 0 h 4703023"/>
                <a:gd name="connsiteX3" fmla="*/ 1292648 w 3172096"/>
                <a:gd name="connsiteY3" fmla="*/ 0 h 4703023"/>
                <a:gd name="connsiteX4" fmla="*/ 1908788 w 3172096"/>
                <a:gd name="connsiteY4" fmla="*/ 0 h 4703023"/>
                <a:gd name="connsiteX5" fmla="*/ 3053047 w 3172096"/>
                <a:gd name="connsiteY5" fmla="*/ 0 h 4703023"/>
                <a:gd name="connsiteX6" fmla="*/ 3172096 w 3172096"/>
                <a:gd name="connsiteY6" fmla="*/ 119049 h 4703023"/>
                <a:gd name="connsiteX7" fmla="*/ 3172096 w 3172096"/>
                <a:gd name="connsiteY7" fmla="*/ 632515 h 4703023"/>
                <a:gd name="connsiteX8" fmla="*/ 3172096 w 3172096"/>
                <a:gd name="connsiteY8" fmla="*/ 1279930 h 4703023"/>
                <a:gd name="connsiteX9" fmla="*/ 3172096 w 3172096"/>
                <a:gd name="connsiteY9" fmla="*/ 1793396 h 4703023"/>
                <a:gd name="connsiteX10" fmla="*/ 3172096 w 3172096"/>
                <a:gd name="connsiteY10" fmla="*/ 2396161 h 4703023"/>
                <a:gd name="connsiteX11" fmla="*/ 3172096 w 3172096"/>
                <a:gd name="connsiteY11" fmla="*/ 2820329 h 4703023"/>
                <a:gd name="connsiteX12" fmla="*/ 3172096 w 3172096"/>
                <a:gd name="connsiteY12" fmla="*/ 3423094 h 4703023"/>
                <a:gd name="connsiteX13" fmla="*/ 3172096 w 3172096"/>
                <a:gd name="connsiteY13" fmla="*/ 3981209 h 4703023"/>
                <a:gd name="connsiteX14" fmla="*/ 3172096 w 3172096"/>
                <a:gd name="connsiteY14" fmla="*/ 4583974 h 4703023"/>
                <a:gd name="connsiteX15" fmla="*/ 3053047 w 3172096"/>
                <a:gd name="connsiteY15" fmla="*/ 4703023 h 4703023"/>
                <a:gd name="connsiteX16" fmla="*/ 2436907 w 3172096"/>
                <a:gd name="connsiteY16" fmla="*/ 4703023 h 4703023"/>
                <a:gd name="connsiteX17" fmla="*/ 1938128 w 3172096"/>
                <a:gd name="connsiteY17" fmla="*/ 4703023 h 4703023"/>
                <a:gd name="connsiteX18" fmla="*/ 1351328 w 3172096"/>
                <a:gd name="connsiteY18" fmla="*/ 4703023 h 4703023"/>
                <a:gd name="connsiteX19" fmla="*/ 735189 w 3172096"/>
                <a:gd name="connsiteY19" fmla="*/ 4703023 h 4703023"/>
                <a:gd name="connsiteX20" fmla="*/ 119049 w 3172096"/>
                <a:gd name="connsiteY20" fmla="*/ 4703023 h 4703023"/>
                <a:gd name="connsiteX21" fmla="*/ 0 w 3172096"/>
                <a:gd name="connsiteY21" fmla="*/ 4583974 h 4703023"/>
                <a:gd name="connsiteX22" fmla="*/ 0 w 3172096"/>
                <a:gd name="connsiteY22" fmla="*/ 4070508 h 4703023"/>
                <a:gd name="connsiteX23" fmla="*/ 0 w 3172096"/>
                <a:gd name="connsiteY23" fmla="*/ 3423094 h 4703023"/>
                <a:gd name="connsiteX24" fmla="*/ 0 w 3172096"/>
                <a:gd name="connsiteY24" fmla="*/ 2820329 h 4703023"/>
                <a:gd name="connsiteX25" fmla="*/ 0 w 3172096"/>
                <a:gd name="connsiteY25" fmla="*/ 2217564 h 4703023"/>
                <a:gd name="connsiteX26" fmla="*/ 0 w 3172096"/>
                <a:gd name="connsiteY26" fmla="*/ 1748747 h 4703023"/>
                <a:gd name="connsiteX27" fmla="*/ 0 w 3172096"/>
                <a:gd name="connsiteY27" fmla="*/ 1324579 h 4703023"/>
                <a:gd name="connsiteX28" fmla="*/ 0 w 3172096"/>
                <a:gd name="connsiteY28" fmla="*/ 855762 h 4703023"/>
                <a:gd name="connsiteX29" fmla="*/ 0 w 3172096"/>
                <a:gd name="connsiteY29" fmla="*/ 119049 h 4703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172096" h="4703023" fill="none" extrusionOk="0">
                  <a:moveTo>
                    <a:pt x="0" y="119049"/>
                  </a:moveTo>
                  <a:cubicBezTo>
                    <a:pt x="-2153" y="52466"/>
                    <a:pt x="65696" y="-15236"/>
                    <a:pt x="119049" y="0"/>
                  </a:cubicBezTo>
                  <a:cubicBezTo>
                    <a:pt x="375944" y="-18431"/>
                    <a:pt x="409574" y="48036"/>
                    <a:pt x="676509" y="0"/>
                  </a:cubicBezTo>
                  <a:cubicBezTo>
                    <a:pt x="943444" y="-48036"/>
                    <a:pt x="1096468" y="54407"/>
                    <a:pt x="1292648" y="0"/>
                  </a:cubicBezTo>
                  <a:cubicBezTo>
                    <a:pt x="1488828" y="-54407"/>
                    <a:pt x="1683443" y="48148"/>
                    <a:pt x="1908788" y="0"/>
                  </a:cubicBezTo>
                  <a:cubicBezTo>
                    <a:pt x="2134133" y="-48148"/>
                    <a:pt x="2567151" y="74793"/>
                    <a:pt x="3053047" y="0"/>
                  </a:cubicBezTo>
                  <a:cubicBezTo>
                    <a:pt x="3117543" y="-15652"/>
                    <a:pt x="3155464" y="61155"/>
                    <a:pt x="3172096" y="119049"/>
                  </a:cubicBezTo>
                  <a:cubicBezTo>
                    <a:pt x="3190132" y="324464"/>
                    <a:pt x="3149492" y="461282"/>
                    <a:pt x="3172096" y="632515"/>
                  </a:cubicBezTo>
                  <a:cubicBezTo>
                    <a:pt x="3194700" y="803748"/>
                    <a:pt x="3098809" y="1068198"/>
                    <a:pt x="3172096" y="1279930"/>
                  </a:cubicBezTo>
                  <a:cubicBezTo>
                    <a:pt x="3245383" y="1491663"/>
                    <a:pt x="3168053" y="1663698"/>
                    <a:pt x="3172096" y="1793396"/>
                  </a:cubicBezTo>
                  <a:cubicBezTo>
                    <a:pt x="3176139" y="1923094"/>
                    <a:pt x="3145894" y="2127082"/>
                    <a:pt x="3172096" y="2396161"/>
                  </a:cubicBezTo>
                  <a:cubicBezTo>
                    <a:pt x="3198298" y="2665241"/>
                    <a:pt x="3155337" y="2658824"/>
                    <a:pt x="3172096" y="2820329"/>
                  </a:cubicBezTo>
                  <a:cubicBezTo>
                    <a:pt x="3188855" y="2981834"/>
                    <a:pt x="3123469" y="3159730"/>
                    <a:pt x="3172096" y="3423094"/>
                  </a:cubicBezTo>
                  <a:cubicBezTo>
                    <a:pt x="3220723" y="3686459"/>
                    <a:pt x="3117778" y="3810343"/>
                    <a:pt x="3172096" y="3981209"/>
                  </a:cubicBezTo>
                  <a:cubicBezTo>
                    <a:pt x="3226414" y="4152076"/>
                    <a:pt x="3171866" y="4361803"/>
                    <a:pt x="3172096" y="4583974"/>
                  </a:cubicBezTo>
                  <a:cubicBezTo>
                    <a:pt x="3179997" y="4646836"/>
                    <a:pt x="3134207" y="4707279"/>
                    <a:pt x="3053047" y="4703023"/>
                  </a:cubicBezTo>
                  <a:cubicBezTo>
                    <a:pt x="2922902" y="4705196"/>
                    <a:pt x="2635721" y="4653934"/>
                    <a:pt x="2436907" y="4703023"/>
                  </a:cubicBezTo>
                  <a:cubicBezTo>
                    <a:pt x="2238093" y="4752112"/>
                    <a:pt x="2089103" y="4650747"/>
                    <a:pt x="1938128" y="4703023"/>
                  </a:cubicBezTo>
                  <a:cubicBezTo>
                    <a:pt x="1787153" y="4755299"/>
                    <a:pt x="1621927" y="4656324"/>
                    <a:pt x="1351328" y="4703023"/>
                  </a:cubicBezTo>
                  <a:cubicBezTo>
                    <a:pt x="1080729" y="4749722"/>
                    <a:pt x="907205" y="4660462"/>
                    <a:pt x="735189" y="4703023"/>
                  </a:cubicBezTo>
                  <a:cubicBezTo>
                    <a:pt x="563173" y="4745584"/>
                    <a:pt x="406604" y="4652371"/>
                    <a:pt x="119049" y="4703023"/>
                  </a:cubicBezTo>
                  <a:cubicBezTo>
                    <a:pt x="56276" y="4703015"/>
                    <a:pt x="-7365" y="4644976"/>
                    <a:pt x="0" y="4583974"/>
                  </a:cubicBezTo>
                  <a:cubicBezTo>
                    <a:pt x="-38485" y="4480477"/>
                    <a:pt x="59295" y="4298142"/>
                    <a:pt x="0" y="4070508"/>
                  </a:cubicBezTo>
                  <a:cubicBezTo>
                    <a:pt x="-59295" y="3842874"/>
                    <a:pt x="76588" y="3566912"/>
                    <a:pt x="0" y="3423094"/>
                  </a:cubicBezTo>
                  <a:cubicBezTo>
                    <a:pt x="-76588" y="3279276"/>
                    <a:pt x="25021" y="3084611"/>
                    <a:pt x="0" y="2820329"/>
                  </a:cubicBezTo>
                  <a:cubicBezTo>
                    <a:pt x="-25021" y="2556047"/>
                    <a:pt x="2329" y="2374920"/>
                    <a:pt x="0" y="2217564"/>
                  </a:cubicBezTo>
                  <a:cubicBezTo>
                    <a:pt x="-2329" y="2060208"/>
                    <a:pt x="53650" y="1857099"/>
                    <a:pt x="0" y="1748747"/>
                  </a:cubicBezTo>
                  <a:cubicBezTo>
                    <a:pt x="-53650" y="1640395"/>
                    <a:pt x="27834" y="1437670"/>
                    <a:pt x="0" y="1324579"/>
                  </a:cubicBezTo>
                  <a:cubicBezTo>
                    <a:pt x="-27834" y="1211488"/>
                    <a:pt x="55461" y="1013309"/>
                    <a:pt x="0" y="855762"/>
                  </a:cubicBezTo>
                  <a:cubicBezTo>
                    <a:pt x="-55461" y="698215"/>
                    <a:pt x="54301" y="362362"/>
                    <a:pt x="0" y="119049"/>
                  </a:cubicBezTo>
                  <a:close/>
                </a:path>
                <a:path w="3172096" h="4703023" stroke="0" extrusionOk="0">
                  <a:moveTo>
                    <a:pt x="0" y="119049"/>
                  </a:moveTo>
                  <a:cubicBezTo>
                    <a:pt x="-9723" y="47581"/>
                    <a:pt x="55239" y="-4076"/>
                    <a:pt x="119049" y="0"/>
                  </a:cubicBezTo>
                  <a:cubicBezTo>
                    <a:pt x="269543" y="-8851"/>
                    <a:pt x="489011" y="41377"/>
                    <a:pt x="764529" y="0"/>
                  </a:cubicBezTo>
                  <a:cubicBezTo>
                    <a:pt x="1040047" y="-41377"/>
                    <a:pt x="1063017" y="10979"/>
                    <a:pt x="1292648" y="0"/>
                  </a:cubicBezTo>
                  <a:cubicBezTo>
                    <a:pt x="1522279" y="-10979"/>
                    <a:pt x="1638456" y="32750"/>
                    <a:pt x="1908788" y="0"/>
                  </a:cubicBezTo>
                  <a:cubicBezTo>
                    <a:pt x="2179120" y="-32750"/>
                    <a:pt x="2389159" y="66495"/>
                    <a:pt x="2524927" y="0"/>
                  </a:cubicBezTo>
                  <a:cubicBezTo>
                    <a:pt x="2660695" y="-66495"/>
                    <a:pt x="2860744" y="28210"/>
                    <a:pt x="3053047" y="0"/>
                  </a:cubicBezTo>
                  <a:cubicBezTo>
                    <a:pt x="3118221" y="-9959"/>
                    <a:pt x="3166840" y="54516"/>
                    <a:pt x="3172096" y="119049"/>
                  </a:cubicBezTo>
                  <a:cubicBezTo>
                    <a:pt x="3184750" y="309784"/>
                    <a:pt x="3167632" y="443079"/>
                    <a:pt x="3172096" y="543217"/>
                  </a:cubicBezTo>
                  <a:cubicBezTo>
                    <a:pt x="3176560" y="643355"/>
                    <a:pt x="3125667" y="847014"/>
                    <a:pt x="3172096" y="1012034"/>
                  </a:cubicBezTo>
                  <a:cubicBezTo>
                    <a:pt x="3218525" y="1177054"/>
                    <a:pt x="3168049" y="1271899"/>
                    <a:pt x="3172096" y="1480851"/>
                  </a:cubicBezTo>
                  <a:cubicBezTo>
                    <a:pt x="3176143" y="1689803"/>
                    <a:pt x="3151307" y="1801475"/>
                    <a:pt x="3172096" y="1949668"/>
                  </a:cubicBezTo>
                  <a:cubicBezTo>
                    <a:pt x="3192885" y="2097861"/>
                    <a:pt x="3133703" y="2327800"/>
                    <a:pt x="3172096" y="2597082"/>
                  </a:cubicBezTo>
                  <a:cubicBezTo>
                    <a:pt x="3210489" y="2866364"/>
                    <a:pt x="3155033" y="2961280"/>
                    <a:pt x="3172096" y="3065900"/>
                  </a:cubicBezTo>
                  <a:cubicBezTo>
                    <a:pt x="3189159" y="3170520"/>
                    <a:pt x="3129600" y="3364639"/>
                    <a:pt x="3172096" y="3534717"/>
                  </a:cubicBezTo>
                  <a:cubicBezTo>
                    <a:pt x="3214592" y="3704795"/>
                    <a:pt x="3098573" y="4090224"/>
                    <a:pt x="3172096" y="4583974"/>
                  </a:cubicBezTo>
                  <a:cubicBezTo>
                    <a:pt x="3177448" y="4655745"/>
                    <a:pt x="3110854" y="4704853"/>
                    <a:pt x="3053047" y="4703023"/>
                  </a:cubicBezTo>
                  <a:cubicBezTo>
                    <a:pt x="2813604" y="4762997"/>
                    <a:pt x="2542469" y="4665343"/>
                    <a:pt x="2407567" y="4703023"/>
                  </a:cubicBezTo>
                  <a:cubicBezTo>
                    <a:pt x="2272665" y="4740703"/>
                    <a:pt x="2014116" y="4654272"/>
                    <a:pt x="1850108" y="4703023"/>
                  </a:cubicBezTo>
                  <a:cubicBezTo>
                    <a:pt x="1686100" y="4751774"/>
                    <a:pt x="1397553" y="4666339"/>
                    <a:pt x="1233968" y="4703023"/>
                  </a:cubicBezTo>
                  <a:cubicBezTo>
                    <a:pt x="1070383" y="4739707"/>
                    <a:pt x="959429" y="4688692"/>
                    <a:pt x="735189" y="4703023"/>
                  </a:cubicBezTo>
                  <a:cubicBezTo>
                    <a:pt x="510949" y="4717354"/>
                    <a:pt x="303154" y="4649252"/>
                    <a:pt x="119049" y="4703023"/>
                  </a:cubicBezTo>
                  <a:cubicBezTo>
                    <a:pt x="44157" y="4699848"/>
                    <a:pt x="-9248" y="4657372"/>
                    <a:pt x="0" y="4583974"/>
                  </a:cubicBezTo>
                  <a:cubicBezTo>
                    <a:pt x="-43579" y="4358155"/>
                    <a:pt x="54710" y="4264220"/>
                    <a:pt x="0" y="4115157"/>
                  </a:cubicBezTo>
                  <a:cubicBezTo>
                    <a:pt x="-54710" y="3966094"/>
                    <a:pt x="43912" y="3748534"/>
                    <a:pt x="0" y="3601691"/>
                  </a:cubicBezTo>
                  <a:cubicBezTo>
                    <a:pt x="-43912" y="3454848"/>
                    <a:pt x="12251" y="3320393"/>
                    <a:pt x="0" y="3088224"/>
                  </a:cubicBezTo>
                  <a:cubicBezTo>
                    <a:pt x="-12251" y="2856055"/>
                    <a:pt x="29623" y="2844737"/>
                    <a:pt x="0" y="2619407"/>
                  </a:cubicBezTo>
                  <a:cubicBezTo>
                    <a:pt x="-29623" y="2394077"/>
                    <a:pt x="10889" y="2388763"/>
                    <a:pt x="0" y="2195239"/>
                  </a:cubicBezTo>
                  <a:cubicBezTo>
                    <a:pt x="-10889" y="2001715"/>
                    <a:pt x="60181" y="1756759"/>
                    <a:pt x="0" y="1547825"/>
                  </a:cubicBezTo>
                  <a:cubicBezTo>
                    <a:pt x="-60181" y="1338891"/>
                    <a:pt x="19239" y="1215480"/>
                    <a:pt x="0" y="1123657"/>
                  </a:cubicBezTo>
                  <a:cubicBezTo>
                    <a:pt x="-19239" y="1031834"/>
                    <a:pt x="61095" y="721737"/>
                    <a:pt x="0" y="610191"/>
                  </a:cubicBezTo>
                  <a:cubicBezTo>
                    <a:pt x="-61095" y="498645"/>
                    <a:pt x="14074" y="311801"/>
                    <a:pt x="0" y="119049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E2E1"/>
              </a:solidFill>
              <a:extLst>
                <a:ext uri="{C807C97D-BFC1-408E-A445-0C87EB9F89A2}">
                  <ask:lineSketchStyleProps xmlns:ask="http://schemas.microsoft.com/office/drawing/2018/sketchyshapes" sd="119218037">
                    <a:prstGeom prst="roundRect">
                      <a:avLst>
                        <a:gd name="adj" fmla="val 3753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3B1DC476-14FA-483A-B60B-B709C09872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42888" y="2003332"/>
              <a:ext cx="2999492" cy="2536394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FBDCF8D-29FA-41D5-98ED-6293C0529391}"/>
              </a:ext>
            </a:extLst>
          </p:cNvPr>
          <p:cNvGrpSpPr/>
          <p:nvPr/>
        </p:nvGrpSpPr>
        <p:grpSpPr>
          <a:xfrm>
            <a:off x="8356583" y="5095887"/>
            <a:ext cx="3172096" cy="923330"/>
            <a:chOff x="585514" y="5095887"/>
            <a:chExt cx="3172096" cy="923330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619665D5-8117-49A5-9285-349062C82E3F}"/>
                </a:ext>
              </a:extLst>
            </p:cNvPr>
            <p:cNvSpPr/>
            <p:nvPr/>
          </p:nvSpPr>
          <p:spPr>
            <a:xfrm>
              <a:off x="762077" y="5152913"/>
              <a:ext cx="2818971" cy="860612"/>
            </a:xfrm>
            <a:prstGeom prst="roundRect">
              <a:avLst>
                <a:gd name="adj" fmla="val 50000"/>
              </a:avLst>
            </a:prstGeom>
            <a:solidFill>
              <a:srgbClr val="FFE2E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49DA88F-3C2B-4FEB-B11B-9D485E32B823}"/>
                </a:ext>
              </a:extLst>
            </p:cNvPr>
            <p:cNvSpPr txBox="1"/>
            <p:nvPr/>
          </p:nvSpPr>
          <p:spPr>
            <a:xfrm>
              <a:off x="585514" y="5095887"/>
              <a:ext cx="3172096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54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quả</a:t>
              </a:r>
              <a:r>
                <a:rPr lang="en-US" sz="54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54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mận</a:t>
              </a:r>
              <a:endParaRPr lang="en-US" sz="5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34661F16-AFCD-492E-9C91-43CC02D41296}"/>
              </a:ext>
            </a:extLst>
          </p:cNvPr>
          <p:cNvSpPr txBox="1"/>
          <p:nvPr/>
        </p:nvSpPr>
        <p:spPr>
          <a:xfrm>
            <a:off x="10373705" y="5096231"/>
            <a:ext cx="10048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 err="1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ân</a:t>
            </a:r>
            <a:endParaRPr lang="en-US" sz="5400" dirty="0">
              <a:solidFill>
                <a:srgbClr val="E52D5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56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7" grpId="0"/>
      <p:bldP spid="54" grpId="0"/>
      <p:bldP spid="55" grpId="0"/>
      <p:bldP spid="6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0087F36-37E9-4368-8309-E0759CB68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640187" cy="141851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96EE066-FDD1-40B2-9DE1-C6F85639D8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432" y="855950"/>
            <a:ext cx="5242568" cy="314554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9E4156B5-B4F7-4B33-8EFC-9D5470210C6E}"/>
              </a:ext>
            </a:extLst>
          </p:cNvPr>
          <p:cNvGrpSpPr/>
          <p:nvPr/>
        </p:nvGrpSpPr>
        <p:grpSpPr>
          <a:xfrm>
            <a:off x="6367495" y="953227"/>
            <a:ext cx="4611794" cy="3048264"/>
            <a:chOff x="6318857" y="855950"/>
            <a:chExt cx="4611794" cy="3048264"/>
          </a:xfrm>
        </p:grpSpPr>
        <p:sp>
          <p:nvSpPr>
            <p:cNvPr id="16" name="2">
              <a:extLst>
                <a:ext uri="{FF2B5EF4-FFF2-40B4-BE49-F238E27FC236}">
                  <a16:creationId xmlns:a16="http://schemas.microsoft.com/office/drawing/2014/main" id="{E8F1D557-7209-47D9-A002-203218591D54}"/>
                </a:ext>
              </a:extLst>
            </p:cNvPr>
            <p:cNvSpPr/>
            <p:nvPr/>
          </p:nvSpPr>
          <p:spPr>
            <a:xfrm>
              <a:off x="6318857" y="1043840"/>
              <a:ext cx="4611794" cy="2608896"/>
            </a:xfrm>
            <a:custGeom>
              <a:avLst/>
              <a:gdLst>
                <a:gd name="connsiteX0" fmla="*/ 0 w 4611794"/>
                <a:gd name="connsiteY0" fmla="*/ 97912 h 2608896"/>
                <a:gd name="connsiteX1" fmla="*/ 97912 w 4611794"/>
                <a:gd name="connsiteY1" fmla="*/ 0 h 2608896"/>
                <a:gd name="connsiteX2" fmla="*/ 694068 w 4611794"/>
                <a:gd name="connsiteY2" fmla="*/ 0 h 2608896"/>
                <a:gd name="connsiteX3" fmla="*/ 1246064 w 4611794"/>
                <a:gd name="connsiteY3" fmla="*/ 0 h 2608896"/>
                <a:gd name="connsiteX4" fmla="*/ 1665581 w 4611794"/>
                <a:gd name="connsiteY4" fmla="*/ 0 h 2608896"/>
                <a:gd name="connsiteX5" fmla="*/ 2261737 w 4611794"/>
                <a:gd name="connsiteY5" fmla="*/ 0 h 2608896"/>
                <a:gd name="connsiteX6" fmla="*/ 2857893 w 4611794"/>
                <a:gd name="connsiteY6" fmla="*/ 0 h 2608896"/>
                <a:gd name="connsiteX7" fmla="*/ 3498209 w 4611794"/>
                <a:gd name="connsiteY7" fmla="*/ 0 h 2608896"/>
                <a:gd name="connsiteX8" fmla="*/ 3961886 w 4611794"/>
                <a:gd name="connsiteY8" fmla="*/ 0 h 2608896"/>
                <a:gd name="connsiteX9" fmla="*/ 4513882 w 4611794"/>
                <a:gd name="connsiteY9" fmla="*/ 0 h 2608896"/>
                <a:gd name="connsiteX10" fmla="*/ 4611794 w 4611794"/>
                <a:gd name="connsiteY10" fmla="*/ 97912 h 2608896"/>
                <a:gd name="connsiteX11" fmla="*/ 4611794 w 4611794"/>
                <a:gd name="connsiteY11" fmla="*/ 604657 h 2608896"/>
                <a:gd name="connsiteX12" fmla="*/ 4611794 w 4611794"/>
                <a:gd name="connsiteY12" fmla="*/ 1111402 h 2608896"/>
                <a:gd name="connsiteX13" fmla="*/ 4611794 w 4611794"/>
                <a:gd name="connsiteY13" fmla="*/ 1521624 h 2608896"/>
                <a:gd name="connsiteX14" fmla="*/ 4611794 w 4611794"/>
                <a:gd name="connsiteY14" fmla="*/ 2028370 h 2608896"/>
                <a:gd name="connsiteX15" fmla="*/ 4611794 w 4611794"/>
                <a:gd name="connsiteY15" fmla="*/ 2510984 h 2608896"/>
                <a:gd name="connsiteX16" fmla="*/ 4513882 w 4611794"/>
                <a:gd name="connsiteY16" fmla="*/ 2608896 h 2608896"/>
                <a:gd name="connsiteX17" fmla="*/ 3873566 w 4611794"/>
                <a:gd name="connsiteY17" fmla="*/ 2608896 h 2608896"/>
                <a:gd name="connsiteX18" fmla="*/ 3321570 w 4611794"/>
                <a:gd name="connsiteY18" fmla="*/ 2608896 h 2608896"/>
                <a:gd name="connsiteX19" fmla="*/ 2902053 w 4611794"/>
                <a:gd name="connsiteY19" fmla="*/ 2608896 h 2608896"/>
                <a:gd name="connsiteX20" fmla="*/ 2350057 w 4611794"/>
                <a:gd name="connsiteY20" fmla="*/ 2608896 h 2608896"/>
                <a:gd name="connsiteX21" fmla="*/ 1753901 w 4611794"/>
                <a:gd name="connsiteY21" fmla="*/ 2608896 h 2608896"/>
                <a:gd name="connsiteX22" fmla="*/ 1157745 w 4611794"/>
                <a:gd name="connsiteY22" fmla="*/ 2608896 h 2608896"/>
                <a:gd name="connsiteX23" fmla="*/ 649908 w 4611794"/>
                <a:gd name="connsiteY23" fmla="*/ 2608896 h 2608896"/>
                <a:gd name="connsiteX24" fmla="*/ 97912 w 4611794"/>
                <a:gd name="connsiteY24" fmla="*/ 2608896 h 2608896"/>
                <a:gd name="connsiteX25" fmla="*/ 0 w 4611794"/>
                <a:gd name="connsiteY25" fmla="*/ 2510984 h 2608896"/>
                <a:gd name="connsiteX26" fmla="*/ 0 w 4611794"/>
                <a:gd name="connsiteY26" fmla="*/ 2100762 h 2608896"/>
                <a:gd name="connsiteX27" fmla="*/ 0 w 4611794"/>
                <a:gd name="connsiteY27" fmla="*/ 1594017 h 2608896"/>
                <a:gd name="connsiteX28" fmla="*/ 0 w 4611794"/>
                <a:gd name="connsiteY28" fmla="*/ 1159664 h 2608896"/>
                <a:gd name="connsiteX29" fmla="*/ 0 w 4611794"/>
                <a:gd name="connsiteY29" fmla="*/ 749441 h 2608896"/>
                <a:gd name="connsiteX30" fmla="*/ 0 w 4611794"/>
                <a:gd name="connsiteY30" fmla="*/ 97912 h 2608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611794" h="2608896" fill="none" extrusionOk="0">
                  <a:moveTo>
                    <a:pt x="0" y="97912"/>
                  </a:moveTo>
                  <a:cubicBezTo>
                    <a:pt x="7171" y="54236"/>
                    <a:pt x="34990" y="-1639"/>
                    <a:pt x="97912" y="0"/>
                  </a:cubicBezTo>
                  <a:cubicBezTo>
                    <a:pt x="301373" y="-12186"/>
                    <a:pt x="462832" y="53325"/>
                    <a:pt x="694068" y="0"/>
                  </a:cubicBezTo>
                  <a:cubicBezTo>
                    <a:pt x="925304" y="-53325"/>
                    <a:pt x="1124709" y="41404"/>
                    <a:pt x="1246064" y="0"/>
                  </a:cubicBezTo>
                  <a:cubicBezTo>
                    <a:pt x="1367419" y="-41404"/>
                    <a:pt x="1577601" y="34314"/>
                    <a:pt x="1665581" y="0"/>
                  </a:cubicBezTo>
                  <a:cubicBezTo>
                    <a:pt x="1753561" y="-34314"/>
                    <a:pt x="2081558" y="63220"/>
                    <a:pt x="2261737" y="0"/>
                  </a:cubicBezTo>
                  <a:cubicBezTo>
                    <a:pt x="2441916" y="-63220"/>
                    <a:pt x="2668212" y="2927"/>
                    <a:pt x="2857893" y="0"/>
                  </a:cubicBezTo>
                  <a:cubicBezTo>
                    <a:pt x="3047574" y="-2927"/>
                    <a:pt x="3299340" y="51226"/>
                    <a:pt x="3498209" y="0"/>
                  </a:cubicBezTo>
                  <a:cubicBezTo>
                    <a:pt x="3697078" y="-51226"/>
                    <a:pt x="3766175" y="47693"/>
                    <a:pt x="3961886" y="0"/>
                  </a:cubicBezTo>
                  <a:cubicBezTo>
                    <a:pt x="4157597" y="-47693"/>
                    <a:pt x="4270338" y="30488"/>
                    <a:pt x="4513882" y="0"/>
                  </a:cubicBezTo>
                  <a:cubicBezTo>
                    <a:pt x="4570492" y="11271"/>
                    <a:pt x="4606874" y="32459"/>
                    <a:pt x="4611794" y="97912"/>
                  </a:cubicBezTo>
                  <a:cubicBezTo>
                    <a:pt x="4611796" y="275327"/>
                    <a:pt x="4570387" y="354659"/>
                    <a:pt x="4611794" y="604657"/>
                  </a:cubicBezTo>
                  <a:cubicBezTo>
                    <a:pt x="4653201" y="854655"/>
                    <a:pt x="4561724" y="945683"/>
                    <a:pt x="4611794" y="1111402"/>
                  </a:cubicBezTo>
                  <a:cubicBezTo>
                    <a:pt x="4661864" y="1277122"/>
                    <a:pt x="4601305" y="1357078"/>
                    <a:pt x="4611794" y="1521624"/>
                  </a:cubicBezTo>
                  <a:cubicBezTo>
                    <a:pt x="4622283" y="1686170"/>
                    <a:pt x="4555233" y="1843463"/>
                    <a:pt x="4611794" y="2028370"/>
                  </a:cubicBezTo>
                  <a:cubicBezTo>
                    <a:pt x="4668355" y="2213277"/>
                    <a:pt x="4566763" y="2318047"/>
                    <a:pt x="4611794" y="2510984"/>
                  </a:cubicBezTo>
                  <a:cubicBezTo>
                    <a:pt x="4609523" y="2567877"/>
                    <a:pt x="4568812" y="2607194"/>
                    <a:pt x="4513882" y="2608896"/>
                  </a:cubicBezTo>
                  <a:cubicBezTo>
                    <a:pt x="4271783" y="2683893"/>
                    <a:pt x="4032382" y="2532867"/>
                    <a:pt x="3873566" y="2608896"/>
                  </a:cubicBezTo>
                  <a:cubicBezTo>
                    <a:pt x="3714750" y="2684925"/>
                    <a:pt x="3492389" y="2576055"/>
                    <a:pt x="3321570" y="2608896"/>
                  </a:cubicBezTo>
                  <a:cubicBezTo>
                    <a:pt x="3150751" y="2641737"/>
                    <a:pt x="3007895" y="2559771"/>
                    <a:pt x="2902053" y="2608896"/>
                  </a:cubicBezTo>
                  <a:cubicBezTo>
                    <a:pt x="2796211" y="2658021"/>
                    <a:pt x="2528622" y="2577519"/>
                    <a:pt x="2350057" y="2608896"/>
                  </a:cubicBezTo>
                  <a:cubicBezTo>
                    <a:pt x="2171492" y="2640273"/>
                    <a:pt x="2037795" y="2592487"/>
                    <a:pt x="1753901" y="2608896"/>
                  </a:cubicBezTo>
                  <a:cubicBezTo>
                    <a:pt x="1470007" y="2625305"/>
                    <a:pt x="1429871" y="2575190"/>
                    <a:pt x="1157745" y="2608896"/>
                  </a:cubicBezTo>
                  <a:cubicBezTo>
                    <a:pt x="885619" y="2642602"/>
                    <a:pt x="839446" y="2552671"/>
                    <a:pt x="649908" y="2608896"/>
                  </a:cubicBezTo>
                  <a:cubicBezTo>
                    <a:pt x="460370" y="2665121"/>
                    <a:pt x="356319" y="2588413"/>
                    <a:pt x="97912" y="2608896"/>
                  </a:cubicBezTo>
                  <a:cubicBezTo>
                    <a:pt x="38075" y="2602807"/>
                    <a:pt x="-5285" y="2575060"/>
                    <a:pt x="0" y="2510984"/>
                  </a:cubicBezTo>
                  <a:cubicBezTo>
                    <a:pt x="-29724" y="2323418"/>
                    <a:pt x="9011" y="2277691"/>
                    <a:pt x="0" y="2100762"/>
                  </a:cubicBezTo>
                  <a:cubicBezTo>
                    <a:pt x="-9011" y="1923833"/>
                    <a:pt x="10357" y="1705318"/>
                    <a:pt x="0" y="1594017"/>
                  </a:cubicBezTo>
                  <a:cubicBezTo>
                    <a:pt x="-10357" y="1482717"/>
                    <a:pt x="16295" y="1365868"/>
                    <a:pt x="0" y="1159664"/>
                  </a:cubicBezTo>
                  <a:cubicBezTo>
                    <a:pt x="-16295" y="953460"/>
                    <a:pt x="31707" y="945558"/>
                    <a:pt x="0" y="749441"/>
                  </a:cubicBezTo>
                  <a:cubicBezTo>
                    <a:pt x="-31707" y="553324"/>
                    <a:pt x="42535" y="401900"/>
                    <a:pt x="0" y="97912"/>
                  </a:cubicBezTo>
                  <a:close/>
                </a:path>
                <a:path w="4611794" h="2608896" stroke="0" extrusionOk="0">
                  <a:moveTo>
                    <a:pt x="0" y="97912"/>
                  </a:moveTo>
                  <a:cubicBezTo>
                    <a:pt x="-3754" y="41629"/>
                    <a:pt x="48746" y="-10319"/>
                    <a:pt x="97912" y="0"/>
                  </a:cubicBezTo>
                  <a:cubicBezTo>
                    <a:pt x="381379" y="-60523"/>
                    <a:pt x="541353" y="64089"/>
                    <a:pt x="738228" y="0"/>
                  </a:cubicBezTo>
                  <a:cubicBezTo>
                    <a:pt x="935103" y="-64089"/>
                    <a:pt x="1001321" y="8510"/>
                    <a:pt x="1201905" y="0"/>
                  </a:cubicBezTo>
                  <a:cubicBezTo>
                    <a:pt x="1402489" y="-8510"/>
                    <a:pt x="1589189" y="26513"/>
                    <a:pt x="1798060" y="0"/>
                  </a:cubicBezTo>
                  <a:cubicBezTo>
                    <a:pt x="2006932" y="-26513"/>
                    <a:pt x="2219520" y="35068"/>
                    <a:pt x="2394216" y="0"/>
                  </a:cubicBezTo>
                  <a:cubicBezTo>
                    <a:pt x="2568912" y="-35068"/>
                    <a:pt x="2785883" y="55440"/>
                    <a:pt x="3034532" y="0"/>
                  </a:cubicBezTo>
                  <a:cubicBezTo>
                    <a:pt x="3283181" y="-55440"/>
                    <a:pt x="3443686" y="55980"/>
                    <a:pt x="3674848" y="0"/>
                  </a:cubicBezTo>
                  <a:cubicBezTo>
                    <a:pt x="3906010" y="-55980"/>
                    <a:pt x="4167679" y="3959"/>
                    <a:pt x="4513882" y="0"/>
                  </a:cubicBezTo>
                  <a:cubicBezTo>
                    <a:pt x="4579976" y="3266"/>
                    <a:pt x="4616941" y="58954"/>
                    <a:pt x="4611794" y="97912"/>
                  </a:cubicBezTo>
                  <a:cubicBezTo>
                    <a:pt x="4652108" y="268498"/>
                    <a:pt x="4593723" y="455580"/>
                    <a:pt x="4611794" y="628788"/>
                  </a:cubicBezTo>
                  <a:cubicBezTo>
                    <a:pt x="4629865" y="801996"/>
                    <a:pt x="4567517" y="887067"/>
                    <a:pt x="4611794" y="1063141"/>
                  </a:cubicBezTo>
                  <a:cubicBezTo>
                    <a:pt x="4656071" y="1239215"/>
                    <a:pt x="4571229" y="1340811"/>
                    <a:pt x="4611794" y="1594017"/>
                  </a:cubicBezTo>
                  <a:cubicBezTo>
                    <a:pt x="4652359" y="1847223"/>
                    <a:pt x="4587684" y="1912935"/>
                    <a:pt x="4611794" y="2028370"/>
                  </a:cubicBezTo>
                  <a:cubicBezTo>
                    <a:pt x="4635904" y="2143805"/>
                    <a:pt x="4558261" y="2357178"/>
                    <a:pt x="4611794" y="2510984"/>
                  </a:cubicBezTo>
                  <a:cubicBezTo>
                    <a:pt x="4607903" y="2563060"/>
                    <a:pt x="4558452" y="2616890"/>
                    <a:pt x="4513882" y="2608896"/>
                  </a:cubicBezTo>
                  <a:cubicBezTo>
                    <a:pt x="4392279" y="2610019"/>
                    <a:pt x="4253905" y="2583128"/>
                    <a:pt x="4050205" y="2608896"/>
                  </a:cubicBezTo>
                  <a:cubicBezTo>
                    <a:pt x="3846505" y="2634664"/>
                    <a:pt x="3694492" y="2574580"/>
                    <a:pt x="3586528" y="2608896"/>
                  </a:cubicBezTo>
                  <a:cubicBezTo>
                    <a:pt x="3478564" y="2643212"/>
                    <a:pt x="3282996" y="2548174"/>
                    <a:pt x="3078692" y="2608896"/>
                  </a:cubicBezTo>
                  <a:cubicBezTo>
                    <a:pt x="2874388" y="2669618"/>
                    <a:pt x="2720693" y="2603496"/>
                    <a:pt x="2482536" y="2608896"/>
                  </a:cubicBezTo>
                  <a:cubicBezTo>
                    <a:pt x="2244379" y="2614296"/>
                    <a:pt x="2225696" y="2576905"/>
                    <a:pt x="2063019" y="2608896"/>
                  </a:cubicBezTo>
                  <a:cubicBezTo>
                    <a:pt x="1900342" y="2640887"/>
                    <a:pt x="1591881" y="2592124"/>
                    <a:pt x="1466863" y="2608896"/>
                  </a:cubicBezTo>
                  <a:cubicBezTo>
                    <a:pt x="1341845" y="2625668"/>
                    <a:pt x="1170594" y="2599306"/>
                    <a:pt x="1047346" y="2608896"/>
                  </a:cubicBezTo>
                  <a:cubicBezTo>
                    <a:pt x="924098" y="2618486"/>
                    <a:pt x="518015" y="2558040"/>
                    <a:pt x="97912" y="2608896"/>
                  </a:cubicBezTo>
                  <a:cubicBezTo>
                    <a:pt x="42518" y="2608586"/>
                    <a:pt x="9266" y="2565763"/>
                    <a:pt x="0" y="2510984"/>
                  </a:cubicBezTo>
                  <a:cubicBezTo>
                    <a:pt x="-35289" y="2401267"/>
                    <a:pt x="40883" y="2246695"/>
                    <a:pt x="0" y="2076631"/>
                  </a:cubicBezTo>
                  <a:cubicBezTo>
                    <a:pt x="-40883" y="1906567"/>
                    <a:pt x="19710" y="1809540"/>
                    <a:pt x="0" y="1642278"/>
                  </a:cubicBezTo>
                  <a:cubicBezTo>
                    <a:pt x="-19710" y="1475016"/>
                    <a:pt x="1764" y="1317651"/>
                    <a:pt x="0" y="1232056"/>
                  </a:cubicBezTo>
                  <a:cubicBezTo>
                    <a:pt x="-1764" y="1146461"/>
                    <a:pt x="6662" y="901762"/>
                    <a:pt x="0" y="701180"/>
                  </a:cubicBezTo>
                  <a:cubicBezTo>
                    <a:pt x="-6662" y="500598"/>
                    <a:pt x="71250" y="252690"/>
                    <a:pt x="0" y="9791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E2E1"/>
              </a:solidFill>
              <a:extLst>
                <a:ext uri="{C807C97D-BFC1-408E-A445-0C87EB9F89A2}">
                  <ask:lineSketchStyleProps xmlns:ask="http://schemas.microsoft.com/office/drawing/2018/sketchyshapes" sd="119218037">
                    <a:prstGeom prst="roundRect">
                      <a:avLst>
                        <a:gd name="adj" fmla="val 3753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2A47715-5D89-4888-A8BF-53D870173E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64641" y="855950"/>
              <a:ext cx="3871296" cy="3048264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C5125B79-FBAC-4F7B-A66F-41FFD5384A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994" y="3937903"/>
            <a:ext cx="10136011" cy="276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69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25" descr="77513ed9ff787a283e4c98592f44933e">
            <a:extLst>
              <a:ext uri="{FF2B5EF4-FFF2-40B4-BE49-F238E27FC236}">
                <a16:creationId xmlns:a16="http://schemas.microsoft.com/office/drawing/2014/main" id="{62925016-C12F-40F5-A530-7EA23E3B75E8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2988" y="594545"/>
            <a:ext cx="8042030" cy="5410090"/>
          </a:xfrm>
          <a:prstGeom prst="rect">
            <a:avLst/>
          </a:prstGeom>
        </p:spPr>
      </p:pic>
      <p:pic>
        <p:nvPicPr>
          <p:cNvPr id="2" name="8">
            <a:extLst>
              <a:ext uri="{FF2B5EF4-FFF2-40B4-BE49-F238E27FC236}">
                <a16:creationId xmlns:a16="http://schemas.microsoft.com/office/drawing/2014/main" id="{73DB514F-E00B-47B5-8ECF-10A6D2AD04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99453" y="0"/>
            <a:ext cx="1789044" cy="1948070"/>
          </a:xfrm>
          <a:prstGeom prst="rect">
            <a:avLst/>
          </a:prstGeom>
        </p:spPr>
      </p:pic>
      <p:sp>
        <p:nvSpPr>
          <p:cNvPr id="4" name="16">
            <a:extLst>
              <a:ext uri="{FF2B5EF4-FFF2-40B4-BE49-F238E27FC236}">
                <a16:creationId xmlns:a16="http://schemas.microsoft.com/office/drawing/2014/main" id="{846944B9-CCE9-48DF-98F0-5A30F54599B7}"/>
              </a:ext>
            </a:extLst>
          </p:cNvPr>
          <p:cNvSpPr txBox="1"/>
          <p:nvPr/>
        </p:nvSpPr>
        <p:spPr>
          <a:xfrm>
            <a:off x="5257226" y="2505670"/>
            <a:ext cx="14935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5400" dirty="0">
                <a:solidFill>
                  <a:srgbClr val="F19115"/>
                </a:solidFill>
                <a:cs typeface="+mn-ea"/>
                <a:sym typeface="+mn-lt"/>
              </a:rPr>
              <a:t>03</a:t>
            </a:r>
            <a:endParaRPr kumimoji="1" lang="zh-CN" altLang="en-US" sz="5400" dirty="0">
              <a:solidFill>
                <a:srgbClr val="F19115"/>
              </a:solidFill>
              <a:cs typeface="+mn-ea"/>
              <a:sym typeface="+mn-lt"/>
            </a:endParaRPr>
          </a:p>
        </p:txBody>
      </p:sp>
      <p:sp>
        <p:nvSpPr>
          <p:cNvPr id="5" name="19">
            <a:extLst>
              <a:ext uri="{FF2B5EF4-FFF2-40B4-BE49-F238E27FC236}">
                <a16:creationId xmlns:a16="http://schemas.microsoft.com/office/drawing/2014/main" id="{5CCAB561-B263-44B8-9B1D-8821F286287E}"/>
              </a:ext>
            </a:extLst>
          </p:cNvPr>
          <p:cNvSpPr txBox="1"/>
          <p:nvPr/>
        </p:nvSpPr>
        <p:spPr>
          <a:xfrm>
            <a:off x="5281690" y="3429000"/>
            <a:ext cx="14285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5400" dirty="0">
                <a:solidFill>
                  <a:srgbClr val="F19115"/>
                </a:solidFill>
                <a:cs typeface="+mn-ea"/>
                <a:sym typeface="+mn-lt"/>
              </a:rPr>
              <a:t>VIẾT</a:t>
            </a:r>
            <a:endParaRPr kumimoji="1" lang="zh-CN" altLang="en-US" sz="5400" dirty="0">
              <a:solidFill>
                <a:srgbClr val="F19115"/>
              </a:solidFill>
              <a:cs typeface="+mn-ea"/>
              <a:sym typeface="+mn-lt"/>
            </a:endParaRPr>
          </a:p>
        </p:txBody>
      </p:sp>
      <p:pic>
        <p:nvPicPr>
          <p:cNvPr id="6" name="34">
            <a:extLst>
              <a:ext uri="{FF2B5EF4-FFF2-40B4-BE49-F238E27FC236}">
                <a16:creationId xmlns:a16="http://schemas.microsoft.com/office/drawing/2014/main" id="{09D6EBC9-1386-4581-B862-EC0E03E8C7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9232" y="3811496"/>
            <a:ext cx="1858304" cy="166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73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2" presetID="3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2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2" presetID="3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2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F40593-ABB1-4987-9003-74E86F0F3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274570" cy="11965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587E49-CE69-0422-83C1-B9DC3973AF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345"/>
          <a:stretch/>
        </p:blipFill>
        <p:spPr>
          <a:xfrm>
            <a:off x="140062" y="1196588"/>
            <a:ext cx="11911875" cy="326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95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64AD7777-C191-406D-A0A6-2E2AB1EA45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960" y="765464"/>
            <a:ext cx="7083088" cy="526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763278-C313-4EDF-987E-F22E218375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" y="0"/>
            <a:ext cx="12191995" cy="6856793"/>
          </a:xfrm>
          <a:prstGeom prst="rect">
            <a:avLst/>
          </a:prstGeom>
        </p:spPr>
      </p:pic>
      <p:pic>
        <p:nvPicPr>
          <p:cNvPr id="32" name="1b" descr="A close up of a logo&#10;&#10;Description generated with high confidence">
            <a:extLst>
              <a:ext uri="{FF2B5EF4-FFF2-40B4-BE49-F238E27FC236}">
                <a16:creationId xmlns:a16="http://schemas.microsoft.com/office/drawing/2014/main" id="{BB610790-D290-419E-AF66-8F78EE25E9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6" y="1074826"/>
            <a:ext cx="3218967" cy="2243523"/>
          </a:xfrm>
          <a:prstGeom prst="rect">
            <a:avLst/>
          </a:prstGeom>
        </p:spPr>
      </p:pic>
      <p:pic>
        <p:nvPicPr>
          <p:cNvPr id="34" name="2b">
            <a:extLst>
              <a:ext uri="{FF2B5EF4-FFF2-40B4-BE49-F238E27FC236}">
                <a16:creationId xmlns:a16="http://schemas.microsoft.com/office/drawing/2014/main" id="{D91F0E31-F505-45CC-A500-C8C2CBDA9A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754" y="1074827"/>
            <a:ext cx="3212871" cy="2255716"/>
          </a:xfrm>
          <a:prstGeom prst="rect">
            <a:avLst/>
          </a:prstGeom>
        </p:spPr>
      </p:pic>
      <p:pic>
        <p:nvPicPr>
          <p:cNvPr id="36" name="3b">
            <a:extLst>
              <a:ext uri="{FF2B5EF4-FFF2-40B4-BE49-F238E27FC236}">
                <a16:creationId xmlns:a16="http://schemas.microsoft.com/office/drawing/2014/main" id="{014C4854-1F24-4C12-B5D7-588DEDA035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652" y="3392682"/>
            <a:ext cx="3194581" cy="2225233"/>
          </a:xfrm>
          <a:prstGeom prst="rect">
            <a:avLst/>
          </a:prstGeom>
        </p:spPr>
      </p:pic>
      <p:pic>
        <p:nvPicPr>
          <p:cNvPr id="38" name="4b" descr="A close up of a logo&#10;&#10;Description generated with high confidence">
            <a:extLst>
              <a:ext uri="{FF2B5EF4-FFF2-40B4-BE49-F238E27FC236}">
                <a16:creationId xmlns:a16="http://schemas.microsoft.com/office/drawing/2014/main" id="{CC6EF77F-72C1-432E-A9A4-5E262484B3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852" y="3413725"/>
            <a:ext cx="3176291" cy="2225233"/>
          </a:xfrm>
          <a:prstGeom prst="rect">
            <a:avLst/>
          </a:prstGeom>
        </p:spPr>
      </p:pic>
      <p:pic>
        <p:nvPicPr>
          <p:cNvPr id="40" name="1a">
            <a:hlinkClick r:id="rId9" action="ppaction://hlinksldjump"/>
            <a:extLst>
              <a:ext uri="{FF2B5EF4-FFF2-40B4-BE49-F238E27FC236}">
                <a16:creationId xmlns:a16="http://schemas.microsoft.com/office/drawing/2014/main" id="{8AF76E6A-287A-4FCE-9172-43EA65468B4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741" y="1063201"/>
            <a:ext cx="3212871" cy="2312293"/>
          </a:xfrm>
          <a:prstGeom prst="rect">
            <a:avLst/>
          </a:prstGeom>
        </p:spPr>
      </p:pic>
      <p:pic>
        <p:nvPicPr>
          <p:cNvPr id="41" name="2a">
            <a:hlinkClick r:id="rId11" action="ppaction://hlinksldjump"/>
            <a:extLst>
              <a:ext uri="{FF2B5EF4-FFF2-40B4-BE49-F238E27FC236}">
                <a16:creationId xmlns:a16="http://schemas.microsoft.com/office/drawing/2014/main" id="{DD20E236-853F-4DAB-9F1C-A4D9EDB1362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660" y="1065167"/>
            <a:ext cx="3205203" cy="2305071"/>
          </a:xfrm>
          <a:prstGeom prst="rect">
            <a:avLst/>
          </a:prstGeom>
        </p:spPr>
      </p:pic>
      <p:pic>
        <p:nvPicPr>
          <p:cNvPr id="42" name="3a">
            <a:hlinkClick r:id="rId13" action="ppaction://hlinksldjump"/>
            <a:extLst>
              <a:ext uri="{FF2B5EF4-FFF2-40B4-BE49-F238E27FC236}">
                <a16:creationId xmlns:a16="http://schemas.microsoft.com/office/drawing/2014/main" id="{6958605E-82BB-4633-BA1A-5FE3B2AF2D1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082" y="3392682"/>
            <a:ext cx="3176291" cy="2291295"/>
          </a:xfrm>
          <a:prstGeom prst="rect">
            <a:avLst/>
          </a:prstGeom>
        </p:spPr>
      </p:pic>
      <p:pic>
        <p:nvPicPr>
          <p:cNvPr id="43" name="4a">
            <a:hlinkClick r:id="rId9" action="ppaction://hlinksldjump"/>
            <a:extLst>
              <a:ext uri="{FF2B5EF4-FFF2-40B4-BE49-F238E27FC236}">
                <a16:creationId xmlns:a16="http://schemas.microsoft.com/office/drawing/2014/main" id="{2FCE912D-BE94-4A90-8A79-567F06A1F96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924" y="3400608"/>
            <a:ext cx="3173459" cy="2308524"/>
          </a:xfrm>
          <a:prstGeom prst="rect">
            <a:avLst/>
          </a:prstGeom>
        </p:spPr>
      </p:pic>
      <p:pic>
        <p:nvPicPr>
          <p:cNvPr id="53" name="Picture 5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69B54F1-CC45-43F6-97AD-194D52974AAD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08">
            <a:off x="11579834" y="2857145"/>
            <a:ext cx="241845" cy="196196"/>
          </a:xfrm>
          <a:prstGeom prst="rect">
            <a:avLst/>
          </a:prstGeom>
        </p:spPr>
      </p:pic>
      <p:pic>
        <p:nvPicPr>
          <p:cNvPr id="57" name="buom" descr="A insect on the ground&#10;&#10;Description generated with high confidence">
            <a:extLst>
              <a:ext uri="{FF2B5EF4-FFF2-40B4-BE49-F238E27FC236}">
                <a16:creationId xmlns:a16="http://schemas.microsoft.com/office/drawing/2014/main" id="{633BA60B-A834-4BA0-9477-2FB9465B37F1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0510">
            <a:off x="1835381" y="2493526"/>
            <a:ext cx="963915" cy="9234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69E7C5-4EA5-4C44-AA00-1B2105BB8280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425" y="4934925"/>
            <a:ext cx="506291" cy="5062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34BD2E-90FC-49F3-AC62-E2293F519BB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073" y="144616"/>
            <a:ext cx="868643" cy="644243"/>
          </a:xfrm>
          <a:prstGeom prst="rect">
            <a:avLst/>
          </a:prstGeom>
        </p:spPr>
      </p:pic>
      <p:pic>
        <p:nvPicPr>
          <p:cNvPr id="4" name="Picture 3">
            <a:hlinkClick r:id="" action="ppaction://noaction"/>
            <a:extLst>
              <a:ext uri="{FF2B5EF4-FFF2-40B4-BE49-F238E27FC236}">
                <a16:creationId xmlns:a16="http://schemas.microsoft.com/office/drawing/2014/main" id="{490A87E2-6F22-4B14-A9C6-16CD95B0AB62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2" b="11202"/>
          <a:stretch/>
        </p:blipFill>
        <p:spPr>
          <a:xfrm>
            <a:off x="7446646" y="6219826"/>
            <a:ext cx="1506247" cy="55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89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25" descr="77513ed9ff787a283e4c98592f44933e">
            <a:extLst>
              <a:ext uri="{FF2B5EF4-FFF2-40B4-BE49-F238E27FC236}">
                <a16:creationId xmlns:a16="http://schemas.microsoft.com/office/drawing/2014/main" id="{62925016-C12F-40F5-A530-7EA23E3B75E8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2988" y="594545"/>
            <a:ext cx="8042030" cy="5410090"/>
          </a:xfrm>
          <a:prstGeom prst="rect">
            <a:avLst/>
          </a:prstGeom>
        </p:spPr>
      </p:pic>
      <p:pic>
        <p:nvPicPr>
          <p:cNvPr id="2" name="8">
            <a:extLst>
              <a:ext uri="{FF2B5EF4-FFF2-40B4-BE49-F238E27FC236}">
                <a16:creationId xmlns:a16="http://schemas.microsoft.com/office/drawing/2014/main" id="{73DB514F-E00B-47B5-8ECF-10A6D2AD04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99453" y="0"/>
            <a:ext cx="1789044" cy="1948070"/>
          </a:xfrm>
          <a:prstGeom prst="rect">
            <a:avLst/>
          </a:prstGeom>
        </p:spPr>
      </p:pic>
      <p:sp>
        <p:nvSpPr>
          <p:cNvPr id="4" name="16">
            <a:extLst>
              <a:ext uri="{FF2B5EF4-FFF2-40B4-BE49-F238E27FC236}">
                <a16:creationId xmlns:a16="http://schemas.microsoft.com/office/drawing/2014/main" id="{846944B9-CCE9-48DF-98F0-5A30F54599B7}"/>
              </a:ext>
            </a:extLst>
          </p:cNvPr>
          <p:cNvSpPr txBox="1"/>
          <p:nvPr/>
        </p:nvSpPr>
        <p:spPr>
          <a:xfrm>
            <a:off x="5257226" y="2505670"/>
            <a:ext cx="14935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5400" dirty="0">
                <a:solidFill>
                  <a:srgbClr val="F19115"/>
                </a:solidFill>
                <a:cs typeface="+mn-ea"/>
                <a:sym typeface="+mn-lt"/>
              </a:rPr>
              <a:t>04</a:t>
            </a:r>
            <a:endParaRPr kumimoji="1" lang="zh-CN" altLang="en-US" sz="5400" dirty="0">
              <a:solidFill>
                <a:srgbClr val="F19115"/>
              </a:solidFill>
              <a:cs typeface="+mn-ea"/>
              <a:sym typeface="+mn-lt"/>
            </a:endParaRPr>
          </a:p>
        </p:txBody>
      </p:sp>
      <p:sp>
        <p:nvSpPr>
          <p:cNvPr id="5" name="19">
            <a:extLst>
              <a:ext uri="{FF2B5EF4-FFF2-40B4-BE49-F238E27FC236}">
                <a16:creationId xmlns:a16="http://schemas.microsoft.com/office/drawing/2014/main" id="{5CCAB561-B263-44B8-9B1D-8821F286287E}"/>
              </a:ext>
            </a:extLst>
          </p:cNvPr>
          <p:cNvSpPr txBox="1"/>
          <p:nvPr/>
        </p:nvSpPr>
        <p:spPr>
          <a:xfrm>
            <a:off x="5281690" y="3429000"/>
            <a:ext cx="14446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5400" dirty="0">
                <a:solidFill>
                  <a:srgbClr val="F19115"/>
                </a:solidFill>
                <a:cs typeface="+mn-ea"/>
                <a:sym typeface="+mn-lt"/>
              </a:rPr>
              <a:t>ĐỌC</a:t>
            </a:r>
            <a:endParaRPr kumimoji="1" lang="zh-CN" altLang="en-US" sz="5400" dirty="0">
              <a:solidFill>
                <a:srgbClr val="F19115"/>
              </a:solidFill>
              <a:cs typeface="+mn-ea"/>
              <a:sym typeface="+mn-lt"/>
            </a:endParaRPr>
          </a:p>
        </p:txBody>
      </p:sp>
      <p:pic>
        <p:nvPicPr>
          <p:cNvPr id="6" name="34">
            <a:extLst>
              <a:ext uri="{FF2B5EF4-FFF2-40B4-BE49-F238E27FC236}">
                <a16:creationId xmlns:a16="http://schemas.microsoft.com/office/drawing/2014/main" id="{09D6EBC9-1386-4581-B862-EC0E03E8C7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9232" y="3811496"/>
            <a:ext cx="1858304" cy="166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38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2" presetID="3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2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2" presetID="3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2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B21677-D1D8-4EFD-8283-283184B42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2251710" cy="12097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24FD805-A09B-4D73-83AC-DD3FB0E20A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2440" y="734842"/>
            <a:ext cx="8407119" cy="4323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947037-587F-46DC-8B7B-AC8EB2396AFE}"/>
              </a:ext>
            </a:extLst>
          </p:cNvPr>
          <p:cNvSpPr txBox="1"/>
          <p:nvPr/>
        </p:nvSpPr>
        <p:spPr>
          <a:xfrm>
            <a:off x="209956" y="5058383"/>
            <a:ext cx="117720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vi-VN" sz="5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 gà cứ tha thẩn gần chân mẹ. Đã có mẹ che chắn, cả đàn chả sợ gì lũ quạ dữ</a:t>
            </a:r>
            <a:r>
              <a:rPr lang="en-US" sz="5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9D152D-4977-4333-801E-242AD0C22347}"/>
              </a:ext>
            </a:extLst>
          </p:cNvPr>
          <p:cNvSpPr txBox="1"/>
          <p:nvPr/>
        </p:nvSpPr>
        <p:spPr>
          <a:xfrm>
            <a:off x="1003530" y="5058383"/>
            <a:ext cx="100482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0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49F994-6175-4B0E-B0F4-5C4B32F8E520}"/>
              </a:ext>
            </a:extLst>
          </p:cNvPr>
          <p:cNvSpPr txBox="1"/>
          <p:nvPr/>
        </p:nvSpPr>
        <p:spPr>
          <a:xfrm>
            <a:off x="5222512" y="5058383"/>
            <a:ext cx="100482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000" dirty="0" err="1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ân</a:t>
            </a:r>
            <a:endParaRPr lang="en-US" sz="5000" dirty="0">
              <a:solidFill>
                <a:srgbClr val="E52D5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78FBEE-5B5D-4D10-819E-86FCD0D27D3A}"/>
              </a:ext>
            </a:extLst>
          </p:cNvPr>
          <p:cNvSpPr txBox="1"/>
          <p:nvPr/>
        </p:nvSpPr>
        <p:spPr>
          <a:xfrm>
            <a:off x="6483109" y="5058383"/>
            <a:ext cx="100482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000" dirty="0" err="1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ân</a:t>
            </a:r>
            <a:endParaRPr lang="en-US" sz="5000" dirty="0">
              <a:solidFill>
                <a:srgbClr val="E52D5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392514-7C09-4124-B99C-4E499879B824}"/>
              </a:ext>
            </a:extLst>
          </p:cNvPr>
          <p:cNvSpPr txBox="1"/>
          <p:nvPr/>
        </p:nvSpPr>
        <p:spPr>
          <a:xfrm>
            <a:off x="8014278" y="5059417"/>
            <a:ext cx="100482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000" dirty="0" err="1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ân</a:t>
            </a:r>
            <a:endParaRPr lang="en-US" sz="5000" dirty="0">
              <a:solidFill>
                <a:srgbClr val="E52D5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6E9306-CA68-4740-8698-F9870035D03E}"/>
              </a:ext>
            </a:extLst>
          </p:cNvPr>
          <p:cNvSpPr txBox="1"/>
          <p:nvPr/>
        </p:nvSpPr>
        <p:spPr>
          <a:xfrm>
            <a:off x="2882397" y="5820568"/>
            <a:ext cx="100482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000" dirty="0" err="1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endParaRPr lang="en-US" sz="5000" dirty="0">
              <a:solidFill>
                <a:srgbClr val="E52D5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5BCF46-7FE3-4357-80A5-01F31A3AECC4}"/>
              </a:ext>
            </a:extLst>
          </p:cNvPr>
          <p:cNvSpPr txBox="1"/>
          <p:nvPr/>
        </p:nvSpPr>
        <p:spPr>
          <a:xfrm>
            <a:off x="5020915" y="5821316"/>
            <a:ext cx="100482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0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</a:t>
            </a:r>
          </a:p>
        </p:txBody>
      </p:sp>
    </p:spTree>
    <p:extLst>
      <p:ext uri="{BB962C8B-B14F-4D97-AF65-F5344CB8AC3E}">
        <p14:creationId xmlns:p14="http://schemas.microsoft.com/office/powerpoint/2010/main" val="230537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3947037-587F-46DC-8B7B-AC8EB2396AFE}"/>
              </a:ext>
            </a:extLst>
          </p:cNvPr>
          <p:cNvSpPr txBox="1"/>
          <p:nvPr/>
        </p:nvSpPr>
        <p:spPr>
          <a:xfrm>
            <a:off x="3593234" y="3760262"/>
            <a:ext cx="51240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6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che</a:t>
            </a:r>
            <a:r>
              <a:rPr lang="en-US" sz="6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chắn</a:t>
            </a:r>
            <a:endParaRPr lang="en-US" sz="6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947037-587F-46DC-8B7B-AC8EB2396AFE}"/>
              </a:ext>
            </a:extLst>
          </p:cNvPr>
          <p:cNvSpPr txBox="1"/>
          <p:nvPr/>
        </p:nvSpPr>
        <p:spPr>
          <a:xfrm>
            <a:off x="3593234" y="2222616"/>
            <a:ext cx="51240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6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</a:t>
            </a:r>
            <a:r>
              <a:rPr lang="en-US" sz="6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thẩn</a:t>
            </a:r>
            <a:endParaRPr lang="en-US" sz="6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947037-587F-46DC-8B7B-AC8EB2396AFE}"/>
              </a:ext>
            </a:extLst>
          </p:cNvPr>
          <p:cNvSpPr txBox="1"/>
          <p:nvPr/>
        </p:nvSpPr>
        <p:spPr>
          <a:xfrm>
            <a:off x="301395" y="1066202"/>
            <a:ext cx="364068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5000" b="1" u="sng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5000" b="1" u="sng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000" b="1" u="sng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5000" b="1" u="sng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59021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3947037-587F-46DC-8B7B-AC8EB2396AFE}"/>
              </a:ext>
            </a:extLst>
          </p:cNvPr>
          <p:cNvSpPr txBox="1"/>
          <p:nvPr/>
        </p:nvSpPr>
        <p:spPr>
          <a:xfrm>
            <a:off x="1380057" y="3276380"/>
            <a:ext cx="51240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6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chả sợ gì</a:t>
            </a:r>
            <a:endParaRPr lang="en-US" sz="6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947037-587F-46DC-8B7B-AC8EB2396AFE}"/>
              </a:ext>
            </a:extLst>
          </p:cNvPr>
          <p:cNvSpPr txBox="1"/>
          <p:nvPr/>
        </p:nvSpPr>
        <p:spPr>
          <a:xfrm>
            <a:off x="1433357" y="2048180"/>
            <a:ext cx="89245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66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</a:t>
            </a:r>
            <a:r>
              <a:rPr lang="en-US" sz="6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thẩn gần chân mẹ</a:t>
            </a:r>
            <a:endParaRPr lang="en-US" sz="6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947037-587F-46DC-8B7B-AC8EB2396AFE}"/>
              </a:ext>
            </a:extLst>
          </p:cNvPr>
          <p:cNvSpPr txBox="1"/>
          <p:nvPr/>
        </p:nvSpPr>
        <p:spPr>
          <a:xfrm>
            <a:off x="301395" y="1066202"/>
            <a:ext cx="364068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5000" b="1" u="sng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5000" b="1" u="sng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000" b="1" u="sng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5000" b="1" u="sng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90287F-D6DC-4F80-A543-5FD48DA14B1A}"/>
              </a:ext>
            </a:extLst>
          </p:cNvPr>
          <p:cNvSpPr txBox="1"/>
          <p:nvPr/>
        </p:nvSpPr>
        <p:spPr>
          <a:xfrm>
            <a:off x="1433357" y="4504580"/>
            <a:ext cx="51240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6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lũ quạ dữ</a:t>
            </a:r>
            <a:endParaRPr lang="en-US" sz="6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33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B21677-D1D8-4EFD-8283-283184B42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2251710" cy="12097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24FD805-A09B-4D73-83AC-DD3FB0E20A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2440" y="734842"/>
            <a:ext cx="8407119" cy="4323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947037-587F-46DC-8B7B-AC8EB2396AFE}"/>
              </a:ext>
            </a:extLst>
          </p:cNvPr>
          <p:cNvSpPr txBox="1"/>
          <p:nvPr/>
        </p:nvSpPr>
        <p:spPr>
          <a:xfrm>
            <a:off x="209956" y="5058383"/>
            <a:ext cx="117720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vi-VN" sz="5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 gà cứ tha thẩn gần chân mẹ. Đã có mẹ che chắn, cả đàn chả sợ gì lũ quạ dữ</a:t>
            </a:r>
            <a:r>
              <a:rPr lang="en-US" sz="5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9D152D-4977-4333-801E-242AD0C22347}"/>
              </a:ext>
            </a:extLst>
          </p:cNvPr>
          <p:cNvSpPr txBox="1"/>
          <p:nvPr/>
        </p:nvSpPr>
        <p:spPr>
          <a:xfrm>
            <a:off x="1003530" y="5058383"/>
            <a:ext cx="100482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0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49F994-6175-4B0E-B0F4-5C4B32F8E520}"/>
              </a:ext>
            </a:extLst>
          </p:cNvPr>
          <p:cNvSpPr txBox="1"/>
          <p:nvPr/>
        </p:nvSpPr>
        <p:spPr>
          <a:xfrm>
            <a:off x="5222512" y="5058383"/>
            <a:ext cx="100482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000" dirty="0" err="1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ân</a:t>
            </a:r>
            <a:endParaRPr lang="en-US" sz="5000" dirty="0">
              <a:solidFill>
                <a:srgbClr val="E52D5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78FBEE-5B5D-4D10-819E-86FCD0D27D3A}"/>
              </a:ext>
            </a:extLst>
          </p:cNvPr>
          <p:cNvSpPr txBox="1"/>
          <p:nvPr/>
        </p:nvSpPr>
        <p:spPr>
          <a:xfrm>
            <a:off x="6483109" y="5058383"/>
            <a:ext cx="100482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000" dirty="0" err="1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ân</a:t>
            </a:r>
            <a:endParaRPr lang="en-US" sz="5000" dirty="0">
              <a:solidFill>
                <a:srgbClr val="E52D5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392514-7C09-4124-B99C-4E499879B824}"/>
              </a:ext>
            </a:extLst>
          </p:cNvPr>
          <p:cNvSpPr txBox="1"/>
          <p:nvPr/>
        </p:nvSpPr>
        <p:spPr>
          <a:xfrm>
            <a:off x="8014278" y="5059417"/>
            <a:ext cx="100482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000" dirty="0" err="1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ân</a:t>
            </a:r>
            <a:endParaRPr lang="en-US" sz="5000" dirty="0">
              <a:solidFill>
                <a:srgbClr val="E52D5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6E9306-CA68-4740-8698-F9870035D03E}"/>
              </a:ext>
            </a:extLst>
          </p:cNvPr>
          <p:cNvSpPr txBox="1"/>
          <p:nvPr/>
        </p:nvSpPr>
        <p:spPr>
          <a:xfrm>
            <a:off x="2882397" y="5820568"/>
            <a:ext cx="100482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000" dirty="0" err="1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endParaRPr lang="en-US" sz="5000" dirty="0">
              <a:solidFill>
                <a:srgbClr val="E52D5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5BCF46-7FE3-4357-80A5-01F31A3AECC4}"/>
              </a:ext>
            </a:extLst>
          </p:cNvPr>
          <p:cNvSpPr txBox="1"/>
          <p:nvPr/>
        </p:nvSpPr>
        <p:spPr>
          <a:xfrm>
            <a:off x="5020915" y="5821316"/>
            <a:ext cx="100482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0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</a:t>
            </a:r>
          </a:p>
        </p:txBody>
      </p:sp>
      <p:sp>
        <p:nvSpPr>
          <p:cNvPr id="2" name="Oval 1"/>
          <p:cNvSpPr/>
          <p:nvPr/>
        </p:nvSpPr>
        <p:spPr>
          <a:xfrm>
            <a:off x="426720" y="4907280"/>
            <a:ext cx="396240" cy="386080"/>
          </a:xfrm>
          <a:prstGeom prst="ellipse">
            <a:avLst/>
          </a:prstGeom>
          <a:solidFill>
            <a:srgbClr val="FEFCE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6" name="Oval 15"/>
          <p:cNvSpPr/>
          <p:nvPr/>
        </p:nvSpPr>
        <p:spPr>
          <a:xfrm>
            <a:off x="10031205" y="4895823"/>
            <a:ext cx="396240" cy="386080"/>
          </a:xfrm>
          <a:prstGeom prst="ellipse">
            <a:avLst/>
          </a:prstGeom>
          <a:solidFill>
            <a:srgbClr val="FEFCE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3936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2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25" descr="77513ed9ff787a283e4c98592f44933e">
            <a:extLst>
              <a:ext uri="{FF2B5EF4-FFF2-40B4-BE49-F238E27FC236}">
                <a16:creationId xmlns:a16="http://schemas.microsoft.com/office/drawing/2014/main" id="{62925016-C12F-40F5-A530-7EA23E3B75E8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2988" y="594545"/>
            <a:ext cx="8042030" cy="5410090"/>
          </a:xfrm>
          <a:prstGeom prst="rect">
            <a:avLst/>
          </a:prstGeom>
        </p:spPr>
      </p:pic>
      <p:pic>
        <p:nvPicPr>
          <p:cNvPr id="2" name="8">
            <a:extLst>
              <a:ext uri="{FF2B5EF4-FFF2-40B4-BE49-F238E27FC236}">
                <a16:creationId xmlns:a16="http://schemas.microsoft.com/office/drawing/2014/main" id="{73DB514F-E00B-47B5-8ECF-10A6D2AD04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99453" y="0"/>
            <a:ext cx="1789044" cy="1948070"/>
          </a:xfrm>
          <a:prstGeom prst="rect">
            <a:avLst/>
          </a:prstGeom>
        </p:spPr>
      </p:pic>
      <p:sp>
        <p:nvSpPr>
          <p:cNvPr id="4" name="16">
            <a:extLst>
              <a:ext uri="{FF2B5EF4-FFF2-40B4-BE49-F238E27FC236}">
                <a16:creationId xmlns:a16="http://schemas.microsoft.com/office/drawing/2014/main" id="{846944B9-CCE9-48DF-98F0-5A30F54599B7}"/>
              </a:ext>
            </a:extLst>
          </p:cNvPr>
          <p:cNvSpPr txBox="1"/>
          <p:nvPr/>
        </p:nvSpPr>
        <p:spPr>
          <a:xfrm>
            <a:off x="5257226" y="2505670"/>
            <a:ext cx="14935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5400" dirty="0">
                <a:solidFill>
                  <a:srgbClr val="F19115"/>
                </a:solidFill>
                <a:cs typeface="+mn-ea"/>
                <a:sym typeface="+mn-lt"/>
              </a:rPr>
              <a:t>05</a:t>
            </a:r>
            <a:endParaRPr kumimoji="1" lang="zh-CN" altLang="en-US" sz="5400" dirty="0">
              <a:solidFill>
                <a:srgbClr val="F19115"/>
              </a:solidFill>
              <a:cs typeface="+mn-ea"/>
              <a:sym typeface="+mn-lt"/>
            </a:endParaRPr>
          </a:p>
        </p:txBody>
      </p:sp>
      <p:sp>
        <p:nvSpPr>
          <p:cNvPr id="5" name="19">
            <a:extLst>
              <a:ext uri="{FF2B5EF4-FFF2-40B4-BE49-F238E27FC236}">
                <a16:creationId xmlns:a16="http://schemas.microsoft.com/office/drawing/2014/main" id="{5CCAB561-B263-44B8-9B1D-8821F286287E}"/>
              </a:ext>
            </a:extLst>
          </p:cNvPr>
          <p:cNvSpPr txBox="1"/>
          <p:nvPr/>
        </p:nvSpPr>
        <p:spPr>
          <a:xfrm>
            <a:off x="5281690" y="3429000"/>
            <a:ext cx="12650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5400" dirty="0">
                <a:solidFill>
                  <a:srgbClr val="F19115"/>
                </a:solidFill>
                <a:cs typeface="+mn-ea"/>
                <a:sym typeface="+mn-lt"/>
              </a:rPr>
              <a:t>NÓI</a:t>
            </a:r>
            <a:endParaRPr kumimoji="1" lang="zh-CN" altLang="en-US" sz="5400" dirty="0">
              <a:solidFill>
                <a:srgbClr val="F19115"/>
              </a:solidFill>
              <a:cs typeface="+mn-ea"/>
              <a:sym typeface="+mn-lt"/>
            </a:endParaRPr>
          </a:p>
        </p:txBody>
      </p:sp>
      <p:pic>
        <p:nvPicPr>
          <p:cNvPr id="6" name="34">
            <a:extLst>
              <a:ext uri="{FF2B5EF4-FFF2-40B4-BE49-F238E27FC236}">
                <a16:creationId xmlns:a16="http://schemas.microsoft.com/office/drawing/2014/main" id="{09D6EBC9-1386-4581-B862-EC0E03E8C7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9232" y="3811496"/>
            <a:ext cx="1858304" cy="166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13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2" presetID="3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2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2" presetID="3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2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C81E55-D379-4D61-A704-374CB0400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2240280" cy="12510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EA2904-FB2D-41F4-8E6A-55B4526BE0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907" y="1796526"/>
            <a:ext cx="9300346" cy="482722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A257659-AB0B-4DB5-A968-73BAEC23E41D}"/>
              </a:ext>
            </a:extLst>
          </p:cNvPr>
          <p:cNvGrpSpPr/>
          <p:nvPr/>
        </p:nvGrpSpPr>
        <p:grpSpPr>
          <a:xfrm>
            <a:off x="4692735" y="711471"/>
            <a:ext cx="2986690" cy="866096"/>
            <a:chOff x="798190" y="4964793"/>
            <a:chExt cx="2986690" cy="866096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D6717AD-31C1-4A01-803B-879A4BD8EE8A}"/>
                </a:ext>
              </a:extLst>
            </p:cNvPr>
            <p:cNvSpPr/>
            <p:nvPr/>
          </p:nvSpPr>
          <p:spPr>
            <a:xfrm>
              <a:off x="938014" y="4964793"/>
              <a:ext cx="2478406" cy="861774"/>
            </a:xfrm>
            <a:prstGeom prst="roundRect">
              <a:avLst/>
            </a:prstGeom>
            <a:solidFill>
              <a:srgbClr val="FDEEE9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83E6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FD8D6C6-666B-4EF9-AC12-F04D06A8A4CE}"/>
                </a:ext>
              </a:extLst>
            </p:cNvPr>
            <p:cNvSpPr/>
            <p:nvPr/>
          </p:nvSpPr>
          <p:spPr>
            <a:xfrm>
              <a:off x="798190" y="4969115"/>
              <a:ext cx="2986690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461963" algn="just"/>
              <a:r>
                <a:rPr lang="en-US" sz="50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Xin </a:t>
              </a:r>
              <a:r>
                <a:rPr lang="en-US" sz="50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lỗi</a:t>
              </a:r>
              <a:endParaRPr lang="en-US" sz="5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337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44">
            <a:extLst>
              <a:ext uri="{FF2B5EF4-FFF2-40B4-BE49-F238E27FC236}">
                <a16:creationId xmlns:a16="http://schemas.microsoft.com/office/drawing/2014/main" id="{AC322A36-E87A-4555-8B5B-8552B6B01D01}"/>
              </a:ext>
            </a:extLst>
          </p:cNvPr>
          <p:cNvSpPr/>
          <p:nvPr/>
        </p:nvSpPr>
        <p:spPr>
          <a:xfrm>
            <a:off x="2392816" y="1433348"/>
            <a:ext cx="7043774" cy="2899885"/>
          </a:xfrm>
          <a:custGeom>
            <a:avLst/>
            <a:gdLst>
              <a:gd name="connsiteX0" fmla="*/ 1617387 w 7043774"/>
              <a:gd name="connsiteY0" fmla="*/ 0 h 2605187"/>
              <a:gd name="connsiteX1" fmla="*/ 2348492 w 7043774"/>
              <a:gd name="connsiteY1" fmla="*/ 302834 h 2605187"/>
              <a:gd name="connsiteX2" fmla="*/ 2436639 w 7043774"/>
              <a:gd name="connsiteY2" fmla="*/ 409668 h 2605187"/>
              <a:gd name="connsiteX3" fmla="*/ 2529284 w 7043774"/>
              <a:gd name="connsiteY3" fmla="*/ 333228 h 2605187"/>
              <a:gd name="connsiteX4" fmla="*/ 3006045 w 7043774"/>
              <a:gd name="connsiteY4" fmla="*/ 187598 h 2605187"/>
              <a:gd name="connsiteX5" fmla="*/ 3259616 w 7043774"/>
              <a:gd name="connsiteY5" fmla="*/ 225935 h 2605187"/>
              <a:gd name="connsiteX6" fmla="*/ 3312043 w 7043774"/>
              <a:gd name="connsiteY6" fmla="*/ 245123 h 2605187"/>
              <a:gd name="connsiteX7" fmla="*/ 3397575 w 7043774"/>
              <a:gd name="connsiteY7" fmla="*/ 174552 h 2605187"/>
              <a:gd name="connsiteX8" fmla="*/ 3874336 w 7043774"/>
              <a:gd name="connsiteY8" fmla="*/ 28922 h 2605187"/>
              <a:gd name="connsiteX9" fmla="*/ 4477296 w 7043774"/>
              <a:gd name="connsiteY9" fmla="*/ 278677 h 2605187"/>
              <a:gd name="connsiteX10" fmla="*/ 4574270 w 7043774"/>
              <a:gd name="connsiteY10" fmla="*/ 396211 h 2605187"/>
              <a:gd name="connsiteX11" fmla="*/ 4588656 w 7043774"/>
              <a:gd name="connsiteY11" fmla="*/ 381478 h 2605187"/>
              <a:gd name="connsiteX12" fmla="*/ 5417225 w 7043774"/>
              <a:gd name="connsiteY12" fmla="*/ 61349 h 2605187"/>
              <a:gd name="connsiteX13" fmla="*/ 6201080 w 7043774"/>
              <a:gd name="connsiteY13" fmla="*/ 342746 h 2605187"/>
              <a:gd name="connsiteX14" fmla="*/ 6276719 w 7043774"/>
              <a:gd name="connsiteY14" fmla="*/ 411491 h 2605187"/>
              <a:gd name="connsiteX15" fmla="*/ 6311029 w 7043774"/>
              <a:gd name="connsiteY15" fmla="*/ 369907 h 2605187"/>
              <a:gd name="connsiteX16" fmla="*/ 6614542 w 7043774"/>
              <a:gd name="connsiteY16" fmla="*/ 244188 h 2605187"/>
              <a:gd name="connsiteX17" fmla="*/ 7043774 w 7043774"/>
              <a:gd name="connsiteY17" fmla="*/ 673420 h 2605187"/>
              <a:gd name="connsiteX18" fmla="*/ 6701047 w 7043774"/>
              <a:gd name="connsiteY18" fmla="*/ 1093932 h 2605187"/>
              <a:gd name="connsiteX19" fmla="*/ 6632957 w 7043774"/>
              <a:gd name="connsiteY19" fmla="*/ 1100796 h 2605187"/>
              <a:gd name="connsiteX20" fmla="*/ 6643160 w 7043774"/>
              <a:gd name="connsiteY20" fmla="*/ 1167651 h 2605187"/>
              <a:gd name="connsiteX21" fmla="*/ 6649522 w 7043774"/>
              <a:gd name="connsiteY21" fmla="*/ 1293646 h 2605187"/>
              <a:gd name="connsiteX22" fmla="*/ 5417225 w 7043774"/>
              <a:gd name="connsiteY22" fmla="*/ 2525943 h 2605187"/>
              <a:gd name="connsiteX23" fmla="*/ 4728236 w 7043774"/>
              <a:gd name="connsiteY23" fmla="*/ 2315486 h 2605187"/>
              <a:gd name="connsiteX24" fmla="*/ 4709548 w 7043774"/>
              <a:gd name="connsiteY24" fmla="*/ 2301512 h 2605187"/>
              <a:gd name="connsiteX25" fmla="*/ 4655939 w 7043774"/>
              <a:gd name="connsiteY25" fmla="*/ 2345743 h 2605187"/>
              <a:gd name="connsiteX26" fmla="*/ 4179179 w 7043774"/>
              <a:gd name="connsiteY26" fmla="*/ 2491373 h 2605187"/>
              <a:gd name="connsiteX27" fmla="*/ 3847264 w 7043774"/>
              <a:gd name="connsiteY27" fmla="*/ 2424363 h 2605187"/>
              <a:gd name="connsiteX28" fmla="*/ 3714902 w 7043774"/>
              <a:gd name="connsiteY28" fmla="*/ 2352519 h 2605187"/>
              <a:gd name="connsiteX29" fmla="*/ 3658198 w 7043774"/>
              <a:gd name="connsiteY29" fmla="*/ 2355382 h 2605187"/>
              <a:gd name="connsiteX30" fmla="*/ 3445091 w 7043774"/>
              <a:gd name="connsiteY30" fmla="*/ 2328536 h 2605187"/>
              <a:gd name="connsiteX31" fmla="*/ 3398439 w 7043774"/>
              <a:gd name="connsiteY31" fmla="*/ 2313401 h 2605187"/>
              <a:gd name="connsiteX32" fmla="*/ 3389241 w 7043774"/>
              <a:gd name="connsiteY32" fmla="*/ 2343031 h 2605187"/>
              <a:gd name="connsiteX33" fmla="*/ 2993740 w 7043774"/>
              <a:gd name="connsiteY33" fmla="*/ 2605187 h 2605187"/>
              <a:gd name="connsiteX34" fmla="*/ 2598239 w 7043774"/>
              <a:gd name="connsiteY34" fmla="*/ 2343031 h 2605187"/>
              <a:gd name="connsiteX35" fmla="*/ 2584262 w 7043774"/>
              <a:gd name="connsiteY35" fmla="*/ 2298006 h 2605187"/>
              <a:gd name="connsiteX36" fmla="*/ 2579858 w 7043774"/>
              <a:gd name="connsiteY36" fmla="*/ 2300397 h 2605187"/>
              <a:gd name="connsiteX37" fmla="*/ 2247943 w 7043774"/>
              <a:gd name="connsiteY37" fmla="*/ 2367407 h 2605187"/>
              <a:gd name="connsiteX38" fmla="*/ 1771183 w 7043774"/>
              <a:gd name="connsiteY38" fmla="*/ 2221777 h 2605187"/>
              <a:gd name="connsiteX39" fmla="*/ 1661273 w 7043774"/>
              <a:gd name="connsiteY39" fmla="*/ 2131093 h 2605187"/>
              <a:gd name="connsiteX40" fmla="*/ 1641104 w 7043774"/>
              <a:gd name="connsiteY40" fmla="*/ 2168250 h 2605187"/>
              <a:gd name="connsiteX41" fmla="*/ 1125541 w 7043774"/>
              <a:gd name="connsiteY41" fmla="*/ 2442373 h 2605187"/>
              <a:gd name="connsiteX42" fmla="*/ 503793 w 7043774"/>
              <a:gd name="connsiteY42" fmla="*/ 1820625 h 2605187"/>
              <a:gd name="connsiteX43" fmla="*/ 609978 w 7043774"/>
              <a:gd name="connsiteY43" fmla="*/ 1473000 h 2605187"/>
              <a:gd name="connsiteX44" fmla="*/ 656784 w 7043774"/>
              <a:gd name="connsiteY44" fmla="*/ 1416270 h 2605187"/>
              <a:gd name="connsiteX45" fmla="*/ 655165 w 7043774"/>
              <a:gd name="connsiteY45" fmla="*/ 1413059 h 2605187"/>
              <a:gd name="connsiteX46" fmla="*/ 601948 w 7043774"/>
              <a:gd name="connsiteY46" fmla="*/ 1229666 h 2605187"/>
              <a:gd name="connsiteX47" fmla="*/ 583938 w 7043774"/>
              <a:gd name="connsiteY47" fmla="*/ 1039126 h 2605187"/>
              <a:gd name="connsiteX48" fmla="*/ 549342 w 7043774"/>
              <a:gd name="connsiteY48" fmla="*/ 1049865 h 2605187"/>
              <a:gd name="connsiteX49" fmla="*/ 457200 w 7043774"/>
              <a:gd name="connsiteY49" fmla="*/ 1059154 h 2605187"/>
              <a:gd name="connsiteX50" fmla="*/ 0 w 7043774"/>
              <a:gd name="connsiteY50" fmla="*/ 601954 h 2605187"/>
              <a:gd name="connsiteX51" fmla="*/ 457200 w 7043774"/>
              <a:gd name="connsiteY51" fmla="*/ 144754 h 2605187"/>
              <a:gd name="connsiteX52" fmla="*/ 836318 w 7043774"/>
              <a:gd name="connsiteY52" fmla="*/ 346329 h 2605187"/>
              <a:gd name="connsiteX53" fmla="*/ 841904 w 7043774"/>
              <a:gd name="connsiteY53" fmla="*/ 356621 h 2605187"/>
              <a:gd name="connsiteX54" fmla="*/ 886282 w 7043774"/>
              <a:gd name="connsiteY54" fmla="*/ 302834 h 2605187"/>
              <a:gd name="connsiteX55" fmla="*/ 1617387 w 7043774"/>
              <a:gd name="connsiteY55" fmla="*/ 0 h 260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7043774" h="2605187">
                <a:moveTo>
                  <a:pt x="1617387" y="0"/>
                </a:moveTo>
                <a:cubicBezTo>
                  <a:pt x="1902901" y="0"/>
                  <a:pt x="2161386" y="115728"/>
                  <a:pt x="2348492" y="302834"/>
                </a:cubicBezTo>
                <a:lnTo>
                  <a:pt x="2436639" y="409668"/>
                </a:lnTo>
                <a:lnTo>
                  <a:pt x="2529284" y="333228"/>
                </a:lnTo>
                <a:cubicBezTo>
                  <a:pt x="2665378" y="241285"/>
                  <a:pt x="2829442" y="187598"/>
                  <a:pt x="3006045" y="187598"/>
                </a:cubicBezTo>
                <a:cubicBezTo>
                  <a:pt x="3094346" y="187598"/>
                  <a:pt x="3179513" y="201020"/>
                  <a:pt x="3259616" y="225935"/>
                </a:cubicBezTo>
                <a:lnTo>
                  <a:pt x="3312043" y="245123"/>
                </a:lnTo>
                <a:lnTo>
                  <a:pt x="3397575" y="174552"/>
                </a:lnTo>
                <a:cubicBezTo>
                  <a:pt x="3533669" y="82609"/>
                  <a:pt x="3697733" y="28922"/>
                  <a:pt x="3874336" y="28922"/>
                </a:cubicBezTo>
                <a:cubicBezTo>
                  <a:pt x="4109806" y="28922"/>
                  <a:pt x="4322985" y="124365"/>
                  <a:pt x="4477296" y="278677"/>
                </a:cubicBezTo>
                <a:lnTo>
                  <a:pt x="4574270" y="396211"/>
                </a:lnTo>
                <a:lnTo>
                  <a:pt x="4588656" y="381478"/>
                </a:lnTo>
                <a:cubicBezTo>
                  <a:pt x="4807496" y="182576"/>
                  <a:pt x="5098203" y="61349"/>
                  <a:pt x="5417225" y="61349"/>
                </a:cubicBezTo>
                <a:cubicBezTo>
                  <a:pt x="5714978" y="61349"/>
                  <a:pt x="5988067" y="166952"/>
                  <a:pt x="6201080" y="342746"/>
                </a:cubicBezTo>
                <a:lnTo>
                  <a:pt x="6276719" y="411491"/>
                </a:lnTo>
                <a:lnTo>
                  <a:pt x="6311029" y="369907"/>
                </a:lnTo>
                <a:cubicBezTo>
                  <a:pt x="6388705" y="292232"/>
                  <a:pt x="6496013" y="244188"/>
                  <a:pt x="6614542" y="244188"/>
                </a:cubicBezTo>
                <a:cubicBezTo>
                  <a:pt x="6851600" y="244188"/>
                  <a:pt x="7043774" y="436362"/>
                  <a:pt x="7043774" y="673420"/>
                </a:cubicBezTo>
                <a:cubicBezTo>
                  <a:pt x="7043774" y="880846"/>
                  <a:pt x="6896641" y="1053907"/>
                  <a:pt x="6701047" y="1093932"/>
                </a:cubicBezTo>
                <a:lnTo>
                  <a:pt x="6632957" y="1100796"/>
                </a:lnTo>
                <a:lnTo>
                  <a:pt x="6643160" y="1167651"/>
                </a:lnTo>
                <a:cubicBezTo>
                  <a:pt x="6647367" y="1209077"/>
                  <a:pt x="6649522" y="1251110"/>
                  <a:pt x="6649522" y="1293646"/>
                </a:cubicBezTo>
                <a:cubicBezTo>
                  <a:pt x="6649522" y="1974225"/>
                  <a:pt x="6097804" y="2525943"/>
                  <a:pt x="5417225" y="2525943"/>
                </a:cubicBezTo>
                <a:cubicBezTo>
                  <a:pt x="5162008" y="2525943"/>
                  <a:pt x="4924912" y="2448358"/>
                  <a:pt x="4728236" y="2315486"/>
                </a:cubicBezTo>
                <a:lnTo>
                  <a:pt x="4709548" y="2301512"/>
                </a:lnTo>
                <a:lnTo>
                  <a:pt x="4655939" y="2345743"/>
                </a:lnTo>
                <a:cubicBezTo>
                  <a:pt x="4519845" y="2437686"/>
                  <a:pt x="4355782" y="2491373"/>
                  <a:pt x="4179179" y="2491373"/>
                </a:cubicBezTo>
                <a:cubicBezTo>
                  <a:pt x="4061444" y="2491373"/>
                  <a:pt x="3949281" y="2467512"/>
                  <a:pt x="3847264" y="2424363"/>
                </a:cubicBezTo>
                <a:lnTo>
                  <a:pt x="3714902" y="2352519"/>
                </a:lnTo>
                <a:lnTo>
                  <a:pt x="3658198" y="2355382"/>
                </a:lnTo>
                <a:cubicBezTo>
                  <a:pt x="3584613" y="2355382"/>
                  <a:pt x="3513206" y="2346061"/>
                  <a:pt x="3445091" y="2328536"/>
                </a:cubicBezTo>
                <a:lnTo>
                  <a:pt x="3398439" y="2313401"/>
                </a:lnTo>
                <a:lnTo>
                  <a:pt x="3389241" y="2343031"/>
                </a:lnTo>
                <a:cubicBezTo>
                  <a:pt x="3324080" y="2497089"/>
                  <a:pt x="3171533" y="2605187"/>
                  <a:pt x="2993740" y="2605187"/>
                </a:cubicBezTo>
                <a:cubicBezTo>
                  <a:pt x="2815946" y="2605187"/>
                  <a:pt x="2663400" y="2497089"/>
                  <a:pt x="2598239" y="2343031"/>
                </a:cubicBezTo>
                <a:lnTo>
                  <a:pt x="2584262" y="2298006"/>
                </a:lnTo>
                <a:lnTo>
                  <a:pt x="2579858" y="2300397"/>
                </a:lnTo>
                <a:cubicBezTo>
                  <a:pt x="2477840" y="2343546"/>
                  <a:pt x="2365678" y="2367407"/>
                  <a:pt x="2247943" y="2367407"/>
                </a:cubicBezTo>
                <a:cubicBezTo>
                  <a:pt x="2071340" y="2367407"/>
                  <a:pt x="1907276" y="2313720"/>
                  <a:pt x="1771183" y="2221777"/>
                </a:cubicBezTo>
                <a:lnTo>
                  <a:pt x="1661273" y="2131093"/>
                </a:lnTo>
                <a:lnTo>
                  <a:pt x="1641104" y="2168250"/>
                </a:lnTo>
                <a:cubicBezTo>
                  <a:pt x="1529372" y="2333636"/>
                  <a:pt x="1340155" y="2442373"/>
                  <a:pt x="1125541" y="2442373"/>
                </a:cubicBezTo>
                <a:cubicBezTo>
                  <a:pt x="782159" y="2442373"/>
                  <a:pt x="503793" y="2164007"/>
                  <a:pt x="503793" y="1820625"/>
                </a:cubicBezTo>
                <a:cubicBezTo>
                  <a:pt x="503793" y="1691857"/>
                  <a:pt x="542938" y="1572232"/>
                  <a:pt x="609978" y="1473000"/>
                </a:cubicBezTo>
                <a:lnTo>
                  <a:pt x="656784" y="1416270"/>
                </a:lnTo>
                <a:lnTo>
                  <a:pt x="655165" y="1413059"/>
                </a:lnTo>
                <a:cubicBezTo>
                  <a:pt x="632021" y="1354364"/>
                  <a:pt x="614092" y="1293043"/>
                  <a:pt x="601948" y="1229666"/>
                </a:cubicBezTo>
                <a:lnTo>
                  <a:pt x="583938" y="1039126"/>
                </a:lnTo>
                <a:lnTo>
                  <a:pt x="549342" y="1049865"/>
                </a:lnTo>
                <a:cubicBezTo>
                  <a:pt x="519579" y="1055956"/>
                  <a:pt x="488763" y="1059154"/>
                  <a:pt x="457200" y="1059154"/>
                </a:cubicBezTo>
                <a:cubicBezTo>
                  <a:pt x="204695" y="1059154"/>
                  <a:pt x="0" y="854459"/>
                  <a:pt x="0" y="601954"/>
                </a:cubicBezTo>
                <a:cubicBezTo>
                  <a:pt x="0" y="349449"/>
                  <a:pt x="204695" y="144754"/>
                  <a:pt x="457200" y="144754"/>
                </a:cubicBezTo>
                <a:cubicBezTo>
                  <a:pt x="615016" y="144754"/>
                  <a:pt x="754155" y="224713"/>
                  <a:pt x="836318" y="346329"/>
                </a:cubicBezTo>
                <a:lnTo>
                  <a:pt x="841904" y="356621"/>
                </a:lnTo>
                <a:lnTo>
                  <a:pt x="886282" y="302834"/>
                </a:lnTo>
                <a:cubicBezTo>
                  <a:pt x="1073388" y="115728"/>
                  <a:pt x="1331873" y="0"/>
                  <a:pt x="1617387" y="0"/>
                </a:cubicBezTo>
                <a:close/>
              </a:path>
            </a:pathLst>
          </a:custGeom>
          <a:gradFill>
            <a:gsLst>
              <a:gs pos="0">
                <a:srgbClr val="A4E7E2"/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Oval 28">
            <a:extLst>
              <a:ext uri="{FF2B5EF4-FFF2-40B4-BE49-F238E27FC236}">
                <a16:creationId xmlns:a16="http://schemas.microsoft.com/office/drawing/2014/main" id="{09322D15-9E24-433B-A337-428700DA1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758" y="562063"/>
            <a:ext cx="682625" cy="682625"/>
          </a:xfrm>
          <a:prstGeom prst="ellipse">
            <a:avLst/>
          </a:pr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Freeform 56">
            <a:extLst>
              <a:ext uri="{FF2B5EF4-FFF2-40B4-BE49-F238E27FC236}">
                <a16:creationId xmlns:a16="http://schemas.microsoft.com/office/drawing/2014/main" id="{91F25215-67CF-4C1D-BAD7-F7CA8BD49947}"/>
              </a:ext>
            </a:extLst>
          </p:cNvPr>
          <p:cNvSpPr>
            <a:spLocks/>
          </p:cNvSpPr>
          <p:nvPr/>
        </p:nvSpPr>
        <p:spPr bwMode="auto">
          <a:xfrm>
            <a:off x="2806929" y="525190"/>
            <a:ext cx="412750" cy="201613"/>
          </a:xfrm>
          <a:custGeom>
            <a:avLst/>
            <a:gdLst>
              <a:gd name="T0" fmla="*/ 1 w 96"/>
              <a:gd name="T1" fmla="*/ 47 h 47"/>
              <a:gd name="T2" fmla="*/ 0 w 96"/>
              <a:gd name="T3" fmla="*/ 42 h 47"/>
              <a:gd name="T4" fmla="*/ 3 w 96"/>
              <a:gd name="T5" fmla="*/ 31 h 47"/>
              <a:gd name="T6" fmla="*/ 16 w 96"/>
              <a:gd name="T7" fmla="*/ 21 h 47"/>
              <a:gd name="T8" fmla="*/ 28 w 96"/>
              <a:gd name="T9" fmla="*/ 21 h 47"/>
              <a:gd name="T10" fmla="*/ 32 w 96"/>
              <a:gd name="T11" fmla="*/ 23 h 47"/>
              <a:gd name="T12" fmla="*/ 33 w 96"/>
              <a:gd name="T13" fmla="*/ 15 h 47"/>
              <a:gd name="T14" fmla="*/ 38 w 96"/>
              <a:gd name="T15" fmla="*/ 7 h 47"/>
              <a:gd name="T16" fmla="*/ 42 w 96"/>
              <a:gd name="T17" fmla="*/ 4 h 47"/>
              <a:gd name="T18" fmla="*/ 54 w 96"/>
              <a:gd name="T19" fmla="*/ 0 h 47"/>
              <a:gd name="T20" fmla="*/ 66 w 96"/>
              <a:gd name="T21" fmla="*/ 4 h 47"/>
              <a:gd name="T22" fmla="*/ 66 w 96"/>
              <a:gd name="T23" fmla="*/ 4 h 47"/>
              <a:gd name="T24" fmla="*/ 76 w 96"/>
              <a:gd name="T25" fmla="*/ 16 h 47"/>
              <a:gd name="T26" fmla="*/ 76 w 96"/>
              <a:gd name="T27" fmla="*/ 27 h 47"/>
              <a:gd name="T28" fmla="*/ 75 w 96"/>
              <a:gd name="T29" fmla="*/ 30 h 47"/>
              <a:gd name="T30" fmla="*/ 79 w 96"/>
              <a:gd name="T31" fmla="*/ 29 h 47"/>
              <a:gd name="T32" fmla="*/ 95 w 96"/>
              <a:gd name="T33" fmla="*/ 47 h 47"/>
              <a:gd name="T34" fmla="*/ 1 w 96"/>
              <a:gd name="T3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6" h="47">
                <a:moveTo>
                  <a:pt x="1" y="47"/>
                </a:moveTo>
                <a:cubicBezTo>
                  <a:pt x="1" y="45"/>
                  <a:pt x="0" y="44"/>
                  <a:pt x="0" y="42"/>
                </a:cubicBezTo>
                <a:cubicBezTo>
                  <a:pt x="0" y="38"/>
                  <a:pt x="1" y="34"/>
                  <a:pt x="3" y="31"/>
                </a:cubicBezTo>
                <a:cubicBezTo>
                  <a:pt x="6" y="27"/>
                  <a:pt x="11" y="23"/>
                  <a:pt x="16" y="21"/>
                </a:cubicBezTo>
                <a:cubicBezTo>
                  <a:pt x="22" y="20"/>
                  <a:pt x="22" y="21"/>
                  <a:pt x="28" y="21"/>
                </a:cubicBezTo>
                <a:cubicBezTo>
                  <a:pt x="30" y="22"/>
                  <a:pt x="31" y="22"/>
                  <a:pt x="32" y="23"/>
                </a:cubicBezTo>
                <a:cubicBezTo>
                  <a:pt x="32" y="20"/>
                  <a:pt x="32" y="18"/>
                  <a:pt x="33" y="15"/>
                </a:cubicBezTo>
                <a:cubicBezTo>
                  <a:pt x="34" y="12"/>
                  <a:pt x="35" y="9"/>
                  <a:pt x="38" y="7"/>
                </a:cubicBezTo>
                <a:cubicBezTo>
                  <a:pt x="39" y="6"/>
                  <a:pt x="40" y="5"/>
                  <a:pt x="42" y="4"/>
                </a:cubicBezTo>
                <a:cubicBezTo>
                  <a:pt x="45" y="1"/>
                  <a:pt x="50" y="0"/>
                  <a:pt x="54" y="0"/>
                </a:cubicBezTo>
                <a:cubicBezTo>
                  <a:pt x="59" y="0"/>
                  <a:pt x="63" y="1"/>
                  <a:pt x="66" y="4"/>
                </a:cubicBezTo>
                <a:cubicBezTo>
                  <a:pt x="66" y="4"/>
                  <a:pt x="66" y="4"/>
                  <a:pt x="66" y="4"/>
                </a:cubicBezTo>
                <a:cubicBezTo>
                  <a:pt x="71" y="6"/>
                  <a:pt x="74" y="11"/>
                  <a:pt x="76" y="16"/>
                </a:cubicBezTo>
                <a:cubicBezTo>
                  <a:pt x="77" y="19"/>
                  <a:pt x="77" y="24"/>
                  <a:pt x="76" y="27"/>
                </a:cubicBezTo>
                <a:cubicBezTo>
                  <a:pt x="76" y="28"/>
                  <a:pt x="75" y="29"/>
                  <a:pt x="75" y="30"/>
                </a:cubicBezTo>
                <a:cubicBezTo>
                  <a:pt x="76" y="30"/>
                  <a:pt x="78" y="29"/>
                  <a:pt x="79" y="29"/>
                </a:cubicBezTo>
                <a:cubicBezTo>
                  <a:pt x="91" y="29"/>
                  <a:pt x="96" y="39"/>
                  <a:pt x="95" y="47"/>
                </a:cubicBezTo>
                <a:lnTo>
                  <a:pt x="1" y="47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Freeform 57">
            <a:extLst>
              <a:ext uri="{FF2B5EF4-FFF2-40B4-BE49-F238E27FC236}">
                <a16:creationId xmlns:a16="http://schemas.microsoft.com/office/drawing/2014/main" id="{A693936D-D74E-44F3-B79C-4BB5C357E8C6}"/>
              </a:ext>
            </a:extLst>
          </p:cNvPr>
          <p:cNvSpPr>
            <a:spLocks/>
          </p:cNvSpPr>
          <p:nvPr/>
        </p:nvSpPr>
        <p:spPr bwMode="auto">
          <a:xfrm>
            <a:off x="3897584" y="987801"/>
            <a:ext cx="814388" cy="334963"/>
          </a:xfrm>
          <a:custGeom>
            <a:avLst/>
            <a:gdLst>
              <a:gd name="T0" fmla="*/ 190 w 190"/>
              <a:gd name="T1" fmla="*/ 78 h 78"/>
              <a:gd name="T2" fmla="*/ 163 w 190"/>
              <a:gd name="T3" fmla="*/ 51 h 78"/>
              <a:gd name="T4" fmla="*/ 133 w 190"/>
              <a:gd name="T5" fmla="*/ 55 h 78"/>
              <a:gd name="T6" fmla="*/ 133 w 190"/>
              <a:gd name="T7" fmla="*/ 54 h 78"/>
              <a:gd name="T8" fmla="*/ 105 w 190"/>
              <a:gd name="T9" fmla="*/ 36 h 78"/>
              <a:gd name="T10" fmla="*/ 105 w 190"/>
              <a:gd name="T11" fmla="*/ 36 h 78"/>
              <a:gd name="T12" fmla="*/ 70 w 190"/>
              <a:gd name="T13" fmla="*/ 0 h 78"/>
              <a:gd name="T14" fmla="*/ 34 w 190"/>
              <a:gd name="T15" fmla="*/ 36 h 78"/>
              <a:gd name="T16" fmla="*/ 37 w 190"/>
              <a:gd name="T17" fmla="*/ 48 h 78"/>
              <a:gd name="T18" fmla="*/ 32 w 190"/>
              <a:gd name="T19" fmla="*/ 48 h 78"/>
              <a:gd name="T20" fmla="*/ 0 w 190"/>
              <a:gd name="T21" fmla="*/ 78 h 78"/>
              <a:gd name="T22" fmla="*/ 190 w 190"/>
              <a:gd name="T23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0" h="78">
                <a:moveTo>
                  <a:pt x="190" y="78"/>
                </a:moveTo>
                <a:cubicBezTo>
                  <a:pt x="187" y="65"/>
                  <a:pt x="177" y="54"/>
                  <a:pt x="163" y="51"/>
                </a:cubicBezTo>
                <a:cubicBezTo>
                  <a:pt x="153" y="48"/>
                  <a:pt x="142" y="50"/>
                  <a:pt x="133" y="55"/>
                </a:cubicBezTo>
                <a:cubicBezTo>
                  <a:pt x="133" y="54"/>
                  <a:pt x="133" y="54"/>
                  <a:pt x="133" y="54"/>
                </a:cubicBezTo>
                <a:cubicBezTo>
                  <a:pt x="127" y="44"/>
                  <a:pt x="116" y="38"/>
                  <a:pt x="105" y="36"/>
                </a:cubicBezTo>
                <a:cubicBezTo>
                  <a:pt x="105" y="36"/>
                  <a:pt x="105" y="36"/>
                  <a:pt x="105" y="36"/>
                </a:cubicBezTo>
                <a:cubicBezTo>
                  <a:pt x="105" y="16"/>
                  <a:pt x="89" y="0"/>
                  <a:pt x="70" y="0"/>
                </a:cubicBezTo>
                <a:cubicBezTo>
                  <a:pt x="50" y="0"/>
                  <a:pt x="34" y="16"/>
                  <a:pt x="34" y="36"/>
                </a:cubicBezTo>
                <a:cubicBezTo>
                  <a:pt x="34" y="40"/>
                  <a:pt x="35" y="44"/>
                  <a:pt x="37" y="48"/>
                </a:cubicBezTo>
                <a:cubicBezTo>
                  <a:pt x="35" y="48"/>
                  <a:pt x="34" y="48"/>
                  <a:pt x="32" y="48"/>
                </a:cubicBezTo>
                <a:cubicBezTo>
                  <a:pt x="12" y="48"/>
                  <a:pt x="1" y="63"/>
                  <a:pt x="0" y="78"/>
                </a:cubicBezTo>
                <a:lnTo>
                  <a:pt x="190" y="7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Freeform 58">
            <a:extLst>
              <a:ext uri="{FF2B5EF4-FFF2-40B4-BE49-F238E27FC236}">
                <a16:creationId xmlns:a16="http://schemas.microsoft.com/office/drawing/2014/main" id="{D94866A8-0F6A-4E6C-A470-74C167ABAC6C}"/>
              </a:ext>
            </a:extLst>
          </p:cNvPr>
          <p:cNvSpPr>
            <a:spLocks/>
          </p:cNvSpPr>
          <p:nvPr/>
        </p:nvSpPr>
        <p:spPr bwMode="auto">
          <a:xfrm>
            <a:off x="9504363" y="1077455"/>
            <a:ext cx="539750" cy="265113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3 w 126"/>
              <a:gd name="T11" fmla="*/ 31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Freeform 59">
            <a:extLst>
              <a:ext uri="{FF2B5EF4-FFF2-40B4-BE49-F238E27FC236}">
                <a16:creationId xmlns:a16="http://schemas.microsoft.com/office/drawing/2014/main" id="{B2C1420D-A2DF-436F-A31A-4B4C57D05EC9}"/>
              </a:ext>
            </a:extLst>
          </p:cNvPr>
          <p:cNvSpPr>
            <a:spLocks/>
          </p:cNvSpPr>
          <p:nvPr/>
        </p:nvSpPr>
        <p:spPr bwMode="auto">
          <a:xfrm>
            <a:off x="6934200" y="412871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Freeform 60">
            <a:extLst>
              <a:ext uri="{FF2B5EF4-FFF2-40B4-BE49-F238E27FC236}">
                <a16:creationId xmlns:a16="http://schemas.microsoft.com/office/drawing/2014/main" id="{A90C9928-9D05-42BC-8DBD-664567CEF0D7}"/>
              </a:ext>
            </a:extLst>
          </p:cNvPr>
          <p:cNvSpPr>
            <a:spLocks/>
          </p:cNvSpPr>
          <p:nvPr/>
        </p:nvSpPr>
        <p:spPr bwMode="auto">
          <a:xfrm>
            <a:off x="8015288" y="1455280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Freeform 61">
            <a:extLst>
              <a:ext uri="{FF2B5EF4-FFF2-40B4-BE49-F238E27FC236}">
                <a16:creationId xmlns:a16="http://schemas.microsoft.com/office/drawing/2014/main" id="{F15E0A9A-ED8F-400D-8F42-BF6BE9372769}"/>
              </a:ext>
            </a:extLst>
          </p:cNvPr>
          <p:cNvSpPr>
            <a:spLocks/>
          </p:cNvSpPr>
          <p:nvPr/>
        </p:nvSpPr>
        <p:spPr bwMode="auto">
          <a:xfrm>
            <a:off x="3804464" y="433141"/>
            <a:ext cx="481013" cy="219075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Freeform 104">
            <a:extLst>
              <a:ext uri="{FF2B5EF4-FFF2-40B4-BE49-F238E27FC236}">
                <a16:creationId xmlns:a16="http://schemas.microsoft.com/office/drawing/2014/main" id="{F2BAC19F-1516-473E-8512-115721DBCACE}"/>
              </a:ext>
            </a:extLst>
          </p:cNvPr>
          <p:cNvSpPr>
            <a:spLocks/>
          </p:cNvSpPr>
          <p:nvPr/>
        </p:nvSpPr>
        <p:spPr bwMode="auto">
          <a:xfrm>
            <a:off x="10482263" y="1626730"/>
            <a:ext cx="493713" cy="231775"/>
          </a:xfrm>
          <a:custGeom>
            <a:avLst/>
            <a:gdLst>
              <a:gd name="T0" fmla="*/ 115 w 115"/>
              <a:gd name="T1" fmla="*/ 54 h 54"/>
              <a:gd name="T2" fmla="*/ 86 w 115"/>
              <a:gd name="T3" fmla="*/ 23 h 54"/>
              <a:gd name="T4" fmla="*/ 82 w 115"/>
              <a:gd name="T5" fmla="*/ 23 h 54"/>
              <a:gd name="T6" fmla="*/ 58 w 115"/>
              <a:gd name="T7" fmla="*/ 0 h 54"/>
              <a:gd name="T8" fmla="*/ 33 w 115"/>
              <a:gd name="T9" fmla="*/ 29 h 54"/>
              <a:gd name="T10" fmla="*/ 24 w 115"/>
              <a:gd name="T11" fmla="*/ 28 h 54"/>
              <a:gd name="T12" fmla="*/ 2 w 115"/>
              <a:gd name="T13" fmla="*/ 54 h 54"/>
              <a:gd name="T14" fmla="*/ 115 w 115"/>
              <a:gd name="T1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5" h="54">
                <a:moveTo>
                  <a:pt x="115" y="54"/>
                </a:moveTo>
                <a:cubicBezTo>
                  <a:pt x="115" y="39"/>
                  <a:pt x="106" y="23"/>
                  <a:pt x="86" y="23"/>
                </a:cubicBezTo>
                <a:cubicBezTo>
                  <a:pt x="85" y="23"/>
                  <a:pt x="84" y="23"/>
                  <a:pt x="82" y="23"/>
                </a:cubicBezTo>
                <a:cubicBezTo>
                  <a:pt x="81" y="11"/>
                  <a:pt x="73" y="0"/>
                  <a:pt x="58" y="0"/>
                </a:cubicBezTo>
                <a:cubicBezTo>
                  <a:pt x="40" y="0"/>
                  <a:pt x="31" y="15"/>
                  <a:pt x="33" y="29"/>
                </a:cubicBezTo>
                <a:cubicBezTo>
                  <a:pt x="30" y="28"/>
                  <a:pt x="28" y="28"/>
                  <a:pt x="24" y="28"/>
                </a:cubicBezTo>
                <a:cubicBezTo>
                  <a:pt x="8" y="28"/>
                  <a:pt x="0" y="41"/>
                  <a:pt x="2" y="54"/>
                </a:cubicBezTo>
                <a:lnTo>
                  <a:pt x="115" y="54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3" name="4">
            <a:extLst>
              <a:ext uri="{FF2B5EF4-FFF2-40B4-BE49-F238E27FC236}">
                <a16:creationId xmlns:a16="http://schemas.microsoft.com/office/drawing/2014/main" id="{25362880-65C1-4AA1-8BB2-3AD0D1419840}"/>
              </a:ext>
            </a:extLst>
          </p:cNvPr>
          <p:cNvGrpSpPr/>
          <p:nvPr/>
        </p:nvGrpSpPr>
        <p:grpSpPr>
          <a:xfrm>
            <a:off x="6713865" y="5451405"/>
            <a:ext cx="913105" cy="1397631"/>
            <a:chOff x="8373330" y="5177082"/>
            <a:chExt cx="913105" cy="1397631"/>
          </a:xfrm>
        </p:grpSpPr>
        <p:sp>
          <p:nvSpPr>
            <p:cNvPr id="14" name="Freeform 21">
              <a:extLst>
                <a:ext uri="{FF2B5EF4-FFF2-40B4-BE49-F238E27FC236}">
                  <a16:creationId xmlns:a16="http://schemas.microsoft.com/office/drawing/2014/main" id="{7496C963-D528-470C-BD95-C9E7110E2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3330" y="5177082"/>
              <a:ext cx="913105" cy="935082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Freeform 22">
              <a:extLst>
                <a:ext uri="{FF2B5EF4-FFF2-40B4-BE49-F238E27FC236}">
                  <a16:creationId xmlns:a16="http://schemas.microsoft.com/office/drawing/2014/main" id="{8606B7CA-3565-4D0F-A323-D2DA862B6A7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1413" y="5649615"/>
              <a:ext cx="394813" cy="925098"/>
            </a:xfrm>
            <a:custGeom>
              <a:avLst/>
              <a:gdLst>
                <a:gd name="T0" fmla="*/ 243 w 243"/>
                <a:gd name="T1" fmla="*/ 97 h 556"/>
                <a:gd name="T2" fmla="*/ 138 w 243"/>
                <a:gd name="T3" fmla="*/ 159 h 556"/>
                <a:gd name="T4" fmla="*/ 122 w 243"/>
                <a:gd name="T5" fmla="*/ 0 h 556"/>
                <a:gd name="T6" fmla="*/ 106 w 243"/>
                <a:gd name="T7" fmla="*/ 159 h 556"/>
                <a:gd name="T8" fmla="*/ 0 w 243"/>
                <a:gd name="T9" fmla="*/ 97 h 556"/>
                <a:gd name="T10" fmla="*/ 97 w 243"/>
                <a:gd name="T11" fmla="*/ 210 h 556"/>
                <a:gd name="T12" fmla="*/ 100 w 243"/>
                <a:gd name="T13" fmla="*/ 556 h 556"/>
                <a:gd name="T14" fmla="*/ 151 w 243"/>
                <a:gd name="T15" fmla="*/ 556 h 556"/>
                <a:gd name="T16" fmla="*/ 146 w 243"/>
                <a:gd name="T17" fmla="*/ 210 h 556"/>
                <a:gd name="T18" fmla="*/ 243 w 243"/>
                <a:gd name="T19" fmla="*/ 97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3" h="556">
                  <a:moveTo>
                    <a:pt x="243" y="97"/>
                  </a:moveTo>
                  <a:lnTo>
                    <a:pt x="138" y="159"/>
                  </a:lnTo>
                  <a:lnTo>
                    <a:pt x="122" y="0"/>
                  </a:lnTo>
                  <a:lnTo>
                    <a:pt x="106" y="159"/>
                  </a:lnTo>
                  <a:lnTo>
                    <a:pt x="0" y="97"/>
                  </a:lnTo>
                  <a:lnTo>
                    <a:pt x="97" y="210"/>
                  </a:lnTo>
                  <a:lnTo>
                    <a:pt x="100" y="556"/>
                  </a:lnTo>
                  <a:lnTo>
                    <a:pt x="151" y="556"/>
                  </a:lnTo>
                  <a:lnTo>
                    <a:pt x="146" y="210"/>
                  </a:lnTo>
                  <a:lnTo>
                    <a:pt x="243" y="97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6" name="6">
            <a:extLst>
              <a:ext uri="{FF2B5EF4-FFF2-40B4-BE49-F238E27FC236}">
                <a16:creationId xmlns:a16="http://schemas.microsoft.com/office/drawing/2014/main" id="{7F954688-595D-4AD7-BAAF-70EF42D1DD57}"/>
              </a:ext>
            </a:extLst>
          </p:cNvPr>
          <p:cNvGrpSpPr/>
          <p:nvPr/>
        </p:nvGrpSpPr>
        <p:grpSpPr>
          <a:xfrm rot="20732140">
            <a:off x="9287864" y="5560546"/>
            <a:ext cx="1926945" cy="1357698"/>
            <a:chOff x="1814244" y="3829411"/>
            <a:chExt cx="1926945" cy="1357698"/>
          </a:xfrm>
        </p:grpSpPr>
        <p:sp>
          <p:nvSpPr>
            <p:cNvPr id="17" name="Freeform 23">
              <a:extLst>
                <a:ext uri="{FF2B5EF4-FFF2-40B4-BE49-F238E27FC236}">
                  <a16:creationId xmlns:a16="http://schemas.microsoft.com/office/drawing/2014/main" id="{73091ACB-D82F-4D23-B103-7AD85D9947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4244" y="3829411"/>
              <a:ext cx="1926945" cy="1357698"/>
            </a:xfrm>
            <a:custGeom>
              <a:avLst/>
              <a:gdLst>
                <a:gd name="T0" fmla="*/ 406 w 439"/>
                <a:gd name="T1" fmla="*/ 302 h 302"/>
                <a:gd name="T2" fmla="*/ 412 w 439"/>
                <a:gd name="T3" fmla="*/ 280 h 302"/>
                <a:gd name="T4" fmla="*/ 257 w 439"/>
                <a:gd name="T5" fmla="*/ 27 h 302"/>
                <a:gd name="T6" fmla="*/ 4 w 439"/>
                <a:gd name="T7" fmla="*/ 182 h 302"/>
                <a:gd name="T8" fmla="*/ 0 w 439"/>
                <a:gd name="T9" fmla="*/ 204 h 302"/>
                <a:gd name="T10" fmla="*/ 406 w 439"/>
                <a:gd name="T11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9" h="302">
                  <a:moveTo>
                    <a:pt x="406" y="302"/>
                  </a:moveTo>
                  <a:cubicBezTo>
                    <a:pt x="409" y="295"/>
                    <a:pt x="411" y="288"/>
                    <a:pt x="412" y="280"/>
                  </a:cubicBezTo>
                  <a:cubicBezTo>
                    <a:pt x="439" y="168"/>
                    <a:pt x="370" y="54"/>
                    <a:pt x="257" y="27"/>
                  </a:cubicBezTo>
                  <a:cubicBezTo>
                    <a:pt x="144" y="0"/>
                    <a:pt x="31" y="69"/>
                    <a:pt x="4" y="182"/>
                  </a:cubicBezTo>
                  <a:cubicBezTo>
                    <a:pt x="2" y="190"/>
                    <a:pt x="1" y="197"/>
                    <a:pt x="0" y="204"/>
                  </a:cubicBezTo>
                  <a:cubicBezTo>
                    <a:pt x="406" y="302"/>
                    <a:pt x="406" y="302"/>
                    <a:pt x="406" y="302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Freeform 24">
              <a:extLst>
                <a:ext uri="{FF2B5EF4-FFF2-40B4-BE49-F238E27FC236}">
                  <a16:creationId xmlns:a16="http://schemas.microsoft.com/office/drawing/2014/main" id="{C3043A8C-CA56-44E8-BAD6-96DF8C4B6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0723" y="4005782"/>
              <a:ext cx="1632867" cy="1146390"/>
            </a:xfrm>
            <a:custGeom>
              <a:avLst/>
              <a:gdLst>
                <a:gd name="T0" fmla="*/ 344 w 372"/>
                <a:gd name="T1" fmla="*/ 255 h 255"/>
                <a:gd name="T2" fmla="*/ 349 w 372"/>
                <a:gd name="T3" fmla="*/ 237 h 255"/>
                <a:gd name="T4" fmla="*/ 218 w 372"/>
                <a:gd name="T5" fmla="*/ 23 h 255"/>
                <a:gd name="T6" fmla="*/ 3 w 372"/>
                <a:gd name="T7" fmla="*/ 154 h 255"/>
                <a:gd name="T8" fmla="*/ 0 w 372"/>
                <a:gd name="T9" fmla="*/ 172 h 255"/>
                <a:gd name="T10" fmla="*/ 344 w 372"/>
                <a:gd name="T11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2" h="255">
                  <a:moveTo>
                    <a:pt x="344" y="255"/>
                  </a:moveTo>
                  <a:cubicBezTo>
                    <a:pt x="346" y="249"/>
                    <a:pt x="348" y="243"/>
                    <a:pt x="349" y="237"/>
                  </a:cubicBezTo>
                  <a:cubicBezTo>
                    <a:pt x="372" y="142"/>
                    <a:pt x="313" y="46"/>
                    <a:pt x="218" y="23"/>
                  </a:cubicBezTo>
                  <a:cubicBezTo>
                    <a:pt x="122" y="0"/>
                    <a:pt x="26" y="59"/>
                    <a:pt x="3" y="154"/>
                  </a:cubicBezTo>
                  <a:cubicBezTo>
                    <a:pt x="2" y="160"/>
                    <a:pt x="1" y="166"/>
                    <a:pt x="0" y="172"/>
                  </a:cubicBezTo>
                  <a:cubicBezTo>
                    <a:pt x="344" y="255"/>
                    <a:pt x="344" y="255"/>
                    <a:pt x="344" y="255"/>
                  </a:cubicBezTo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Freeform 25">
              <a:extLst>
                <a:ext uri="{FF2B5EF4-FFF2-40B4-BE49-F238E27FC236}">
                  <a16:creationId xmlns:a16="http://schemas.microsoft.com/office/drawing/2014/main" id="{CEEA7C53-FEB2-46DC-AF41-C6F41C4F2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4318" y="4217090"/>
              <a:ext cx="1238054" cy="890158"/>
            </a:xfrm>
            <a:custGeom>
              <a:avLst/>
              <a:gdLst>
                <a:gd name="T0" fmla="*/ 259 w 282"/>
                <a:gd name="T1" fmla="*/ 198 h 198"/>
                <a:gd name="T2" fmla="*/ 265 w 282"/>
                <a:gd name="T3" fmla="*/ 180 h 198"/>
                <a:gd name="T4" fmla="*/ 166 w 282"/>
                <a:gd name="T5" fmla="*/ 18 h 198"/>
                <a:gd name="T6" fmla="*/ 3 w 282"/>
                <a:gd name="T7" fmla="*/ 117 h 198"/>
                <a:gd name="T8" fmla="*/ 0 w 282"/>
                <a:gd name="T9" fmla="*/ 136 h 198"/>
                <a:gd name="T10" fmla="*/ 259 w 282"/>
                <a:gd name="T11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2" h="198">
                  <a:moveTo>
                    <a:pt x="259" y="198"/>
                  </a:moveTo>
                  <a:cubicBezTo>
                    <a:pt x="262" y="192"/>
                    <a:pt x="264" y="186"/>
                    <a:pt x="265" y="180"/>
                  </a:cubicBezTo>
                  <a:cubicBezTo>
                    <a:pt x="282" y="108"/>
                    <a:pt x="238" y="35"/>
                    <a:pt x="166" y="18"/>
                  </a:cubicBezTo>
                  <a:cubicBezTo>
                    <a:pt x="93" y="0"/>
                    <a:pt x="21" y="45"/>
                    <a:pt x="3" y="117"/>
                  </a:cubicBezTo>
                  <a:cubicBezTo>
                    <a:pt x="2" y="123"/>
                    <a:pt x="1" y="130"/>
                    <a:pt x="0" y="136"/>
                  </a:cubicBezTo>
                  <a:cubicBezTo>
                    <a:pt x="259" y="198"/>
                    <a:pt x="259" y="198"/>
                    <a:pt x="259" y="198"/>
                  </a:cubicBezTo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Freeform 26">
              <a:extLst>
                <a:ext uri="{FF2B5EF4-FFF2-40B4-BE49-F238E27FC236}">
                  <a16:creationId xmlns:a16="http://schemas.microsoft.com/office/drawing/2014/main" id="{B8F79514-1903-42A9-8DA3-13FD678F5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0661" y="4450035"/>
              <a:ext cx="807498" cy="607304"/>
            </a:xfrm>
            <a:custGeom>
              <a:avLst/>
              <a:gdLst>
                <a:gd name="T0" fmla="*/ 166 w 184"/>
                <a:gd name="T1" fmla="*/ 135 h 135"/>
                <a:gd name="T2" fmla="*/ 172 w 184"/>
                <a:gd name="T3" fmla="*/ 117 h 135"/>
                <a:gd name="T4" fmla="*/ 108 w 184"/>
                <a:gd name="T5" fmla="*/ 11 h 135"/>
                <a:gd name="T6" fmla="*/ 2 w 184"/>
                <a:gd name="T7" fmla="*/ 76 h 135"/>
                <a:gd name="T8" fmla="*/ 0 w 184"/>
                <a:gd name="T9" fmla="*/ 95 h 135"/>
                <a:gd name="T10" fmla="*/ 166 w 184"/>
                <a:gd name="T11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" h="135">
                  <a:moveTo>
                    <a:pt x="166" y="135"/>
                  </a:moveTo>
                  <a:cubicBezTo>
                    <a:pt x="169" y="129"/>
                    <a:pt x="171" y="123"/>
                    <a:pt x="172" y="117"/>
                  </a:cubicBezTo>
                  <a:cubicBezTo>
                    <a:pt x="184" y="70"/>
                    <a:pt x="155" y="23"/>
                    <a:pt x="108" y="11"/>
                  </a:cubicBezTo>
                  <a:cubicBezTo>
                    <a:pt x="61" y="0"/>
                    <a:pt x="13" y="29"/>
                    <a:pt x="2" y="76"/>
                  </a:cubicBezTo>
                  <a:cubicBezTo>
                    <a:pt x="0" y="82"/>
                    <a:pt x="0" y="89"/>
                    <a:pt x="0" y="95"/>
                  </a:cubicBezTo>
                  <a:cubicBezTo>
                    <a:pt x="166" y="135"/>
                    <a:pt x="166" y="135"/>
                    <a:pt x="166" y="135"/>
                  </a:cubicBezTo>
                </a:path>
              </a:pathLst>
            </a:custGeom>
            <a:solidFill>
              <a:srgbClr val="A4E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Freeform 27">
              <a:extLst>
                <a:ext uri="{FF2B5EF4-FFF2-40B4-BE49-F238E27FC236}">
                  <a16:creationId xmlns:a16="http://schemas.microsoft.com/office/drawing/2014/main" id="{5BBD3C25-93C4-449D-AAE3-0FE5CD70D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9131" y="4666328"/>
              <a:ext cx="409435" cy="341089"/>
            </a:xfrm>
            <a:custGeom>
              <a:avLst/>
              <a:gdLst>
                <a:gd name="T0" fmla="*/ 79 w 93"/>
                <a:gd name="T1" fmla="*/ 76 h 76"/>
                <a:gd name="T2" fmla="*/ 87 w 93"/>
                <a:gd name="T3" fmla="*/ 59 h 76"/>
                <a:gd name="T4" fmla="*/ 55 w 93"/>
                <a:gd name="T5" fmla="*/ 6 h 76"/>
                <a:gd name="T6" fmla="*/ 1 w 93"/>
                <a:gd name="T7" fmla="*/ 38 h 76"/>
                <a:gd name="T8" fmla="*/ 1 w 93"/>
                <a:gd name="T9" fmla="*/ 57 h 76"/>
                <a:gd name="T10" fmla="*/ 79 w 93"/>
                <a:gd name="T11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76">
                  <a:moveTo>
                    <a:pt x="79" y="76"/>
                  </a:moveTo>
                  <a:cubicBezTo>
                    <a:pt x="83" y="71"/>
                    <a:pt x="86" y="65"/>
                    <a:pt x="87" y="59"/>
                  </a:cubicBezTo>
                  <a:cubicBezTo>
                    <a:pt x="93" y="35"/>
                    <a:pt x="78" y="11"/>
                    <a:pt x="55" y="6"/>
                  </a:cubicBezTo>
                  <a:cubicBezTo>
                    <a:pt x="31" y="0"/>
                    <a:pt x="7" y="15"/>
                    <a:pt x="1" y="38"/>
                  </a:cubicBezTo>
                  <a:cubicBezTo>
                    <a:pt x="0" y="45"/>
                    <a:pt x="0" y="51"/>
                    <a:pt x="1" y="57"/>
                  </a:cubicBezTo>
                  <a:cubicBezTo>
                    <a:pt x="79" y="76"/>
                    <a:pt x="79" y="76"/>
                    <a:pt x="79" y="76"/>
                  </a:cubicBezTo>
                </a:path>
              </a:pathLst>
            </a:custGeom>
            <a:solidFill>
              <a:srgbClr val="7051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2" name="Freeform 29">
            <a:extLst>
              <a:ext uri="{FF2B5EF4-FFF2-40B4-BE49-F238E27FC236}">
                <a16:creationId xmlns:a16="http://schemas.microsoft.com/office/drawing/2014/main" id="{79584A24-06CC-4C5C-81A9-BC7546BAABD6}"/>
              </a:ext>
            </a:extLst>
          </p:cNvPr>
          <p:cNvSpPr>
            <a:spLocks/>
          </p:cNvSpPr>
          <p:nvPr/>
        </p:nvSpPr>
        <p:spPr bwMode="auto">
          <a:xfrm>
            <a:off x="57897" y="4217090"/>
            <a:ext cx="3082137" cy="2638860"/>
          </a:xfrm>
          <a:custGeom>
            <a:avLst/>
            <a:gdLst>
              <a:gd name="T0" fmla="*/ 702 w 702"/>
              <a:gd name="T1" fmla="*/ 587 h 587"/>
              <a:gd name="T2" fmla="*/ 702 w 702"/>
              <a:gd name="T3" fmla="*/ 573 h 587"/>
              <a:gd name="T4" fmla="*/ 351 w 702"/>
              <a:gd name="T5" fmla="*/ 0 h 587"/>
              <a:gd name="T6" fmla="*/ 0 w 702"/>
              <a:gd name="T7" fmla="*/ 573 h 587"/>
              <a:gd name="T8" fmla="*/ 0 w 702"/>
              <a:gd name="T9" fmla="*/ 587 h 587"/>
              <a:gd name="T10" fmla="*/ 702 w 702"/>
              <a:gd name="T11" fmla="*/ 587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02" h="587">
                <a:moveTo>
                  <a:pt x="702" y="587"/>
                </a:moveTo>
                <a:cubicBezTo>
                  <a:pt x="702" y="582"/>
                  <a:pt x="702" y="578"/>
                  <a:pt x="702" y="573"/>
                </a:cubicBezTo>
                <a:cubicBezTo>
                  <a:pt x="702" y="257"/>
                  <a:pt x="545" y="0"/>
                  <a:pt x="351" y="0"/>
                </a:cubicBezTo>
                <a:cubicBezTo>
                  <a:pt x="157" y="0"/>
                  <a:pt x="0" y="257"/>
                  <a:pt x="0" y="573"/>
                </a:cubicBezTo>
                <a:cubicBezTo>
                  <a:pt x="0" y="578"/>
                  <a:pt x="0" y="582"/>
                  <a:pt x="0" y="587"/>
                </a:cubicBezTo>
                <a:cubicBezTo>
                  <a:pt x="702" y="587"/>
                  <a:pt x="702" y="587"/>
                  <a:pt x="702" y="587"/>
                </a:cubicBezTo>
              </a:path>
            </a:pathLst>
          </a:custGeom>
          <a:solidFill>
            <a:srgbClr val="BBCE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Freeform 30">
            <a:extLst>
              <a:ext uri="{FF2B5EF4-FFF2-40B4-BE49-F238E27FC236}">
                <a16:creationId xmlns:a16="http://schemas.microsoft.com/office/drawing/2014/main" id="{D11C1B79-7B0B-47F6-BE87-5C9620A43EFA}"/>
              </a:ext>
            </a:extLst>
          </p:cNvPr>
          <p:cNvSpPr>
            <a:spLocks noEditPoints="1"/>
          </p:cNvSpPr>
          <p:nvPr/>
        </p:nvSpPr>
        <p:spPr bwMode="auto">
          <a:xfrm>
            <a:off x="57897" y="6413319"/>
            <a:ext cx="0" cy="89848"/>
          </a:xfrm>
          <a:custGeom>
            <a:avLst/>
            <a:gdLst>
              <a:gd name="T0" fmla="*/ 20 h 20"/>
              <a:gd name="T1" fmla="*/ 19 h 20"/>
              <a:gd name="T2" fmla="*/ 19 h 20"/>
              <a:gd name="T3" fmla="*/ 18 h 20"/>
              <a:gd name="T4" fmla="*/ 18 h 20"/>
              <a:gd name="T5" fmla="*/ 18 h 20"/>
              <a:gd name="T6" fmla="*/ 17 h 20"/>
              <a:gd name="T7" fmla="*/ 17 h 20"/>
              <a:gd name="T8" fmla="*/ 16 h 20"/>
              <a:gd name="T9" fmla="*/ 16 h 20"/>
              <a:gd name="T10" fmla="*/ 15 h 20"/>
              <a:gd name="T11" fmla="*/ 15 h 20"/>
              <a:gd name="T12" fmla="*/ 14 h 20"/>
              <a:gd name="T13" fmla="*/ 14 h 20"/>
              <a:gd name="T14" fmla="*/ 13 h 20"/>
              <a:gd name="T15" fmla="*/ 13 h 20"/>
              <a:gd name="T16" fmla="*/ 12 h 20"/>
              <a:gd name="T17" fmla="*/ 12 h 20"/>
              <a:gd name="T18" fmla="*/ 11 h 20"/>
              <a:gd name="T19" fmla="*/ 11 h 20"/>
              <a:gd name="T20" fmla="*/ 11 h 20"/>
              <a:gd name="T21" fmla="*/ 10 h 20"/>
              <a:gd name="T22" fmla="*/ 10 h 20"/>
              <a:gd name="T23" fmla="*/ 9 h 20"/>
              <a:gd name="T24" fmla="*/ 9 h 20"/>
              <a:gd name="T25" fmla="*/ 8 h 20"/>
              <a:gd name="T26" fmla="*/ 8 h 20"/>
              <a:gd name="T27" fmla="*/ 7 h 20"/>
              <a:gd name="T28" fmla="*/ 7 h 20"/>
              <a:gd name="T29" fmla="*/ 6 h 20"/>
              <a:gd name="T30" fmla="*/ 6 h 20"/>
              <a:gd name="T31" fmla="*/ 5 h 20"/>
              <a:gd name="T32" fmla="*/ 5 h 20"/>
              <a:gd name="T33" fmla="*/ 5 h 20"/>
              <a:gd name="T34" fmla="*/ 4 h 20"/>
              <a:gd name="T35" fmla="*/ 4 h 20"/>
              <a:gd name="T36" fmla="*/ 3 h 20"/>
              <a:gd name="T37" fmla="*/ 3 h 20"/>
              <a:gd name="T38" fmla="*/ 2 h 20"/>
              <a:gd name="T39" fmla="*/ 2 h 20"/>
              <a:gd name="T40" fmla="*/ 1 h 20"/>
              <a:gd name="T41" fmla="*/ 1 h 20"/>
              <a:gd name="T42" fmla="*/ 0 h 20"/>
              <a:gd name="T43" fmla="*/ 0 h 20"/>
              <a:gd name="T44" fmla="*/ 0 h 20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  <a:cxn ang="0">
                <a:pos x="0" y="T10"/>
              </a:cxn>
              <a:cxn ang="0">
                <a:pos x="0" y="T11"/>
              </a:cxn>
              <a:cxn ang="0">
                <a:pos x="0" y="T12"/>
              </a:cxn>
              <a:cxn ang="0">
                <a:pos x="0" y="T13"/>
              </a:cxn>
              <a:cxn ang="0">
                <a:pos x="0" y="T14"/>
              </a:cxn>
              <a:cxn ang="0">
                <a:pos x="0" y="T15"/>
              </a:cxn>
              <a:cxn ang="0">
                <a:pos x="0" y="T16"/>
              </a:cxn>
              <a:cxn ang="0">
                <a:pos x="0" y="T17"/>
              </a:cxn>
              <a:cxn ang="0">
                <a:pos x="0" y="T18"/>
              </a:cxn>
              <a:cxn ang="0">
                <a:pos x="0" y="T19"/>
              </a:cxn>
              <a:cxn ang="0">
                <a:pos x="0" y="T20"/>
              </a:cxn>
              <a:cxn ang="0">
                <a:pos x="0" y="T21"/>
              </a:cxn>
              <a:cxn ang="0">
                <a:pos x="0" y="T22"/>
              </a:cxn>
              <a:cxn ang="0">
                <a:pos x="0" y="T23"/>
              </a:cxn>
              <a:cxn ang="0">
                <a:pos x="0" y="T24"/>
              </a:cxn>
              <a:cxn ang="0">
                <a:pos x="0" y="T25"/>
              </a:cxn>
              <a:cxn ang="0">
                <a:pos x="0" y="T26"/>
              </a:cxn>
              <a:cxn ang="0">
                <a:pos x="0" y="T27"/>
              </a:cxn>
              <a:cxn ang="0">
                <a:pos x="0" y="T28"/>
              </a:cxn>
              <a:cxn ang="0">
                <a:pos x="0" y="T29"/>
              </a:cxn>
              <a:cxn ang="0">
                <a:pos x="0" y="T30"/>
              </a:cxn>
              <a:cxn ang="0">
                <a:pos x="0" y="T31"/>
              </a:cxn>
              <a:cxn ang="0">
                <a:pos x="0" y="T32"/>
              </a:cxn>
              <a:cxn ang="0">
                <a:pos x="0" y="T33"/>
              </a:cxn>
              <a:cxn ang="0">
                <a:pos x="0" y="T34"/>
              </a:cxn>
              <a:cxn ang="0">
                <a:pos x="0" y="T35"/>
              </a:cxn>
              <a:cxn ang="0">
                <a:pos x="0" y="T36"/>
              </a:cxn>
              <a:cxn ang="0">
                <a:pos x="0" y="T37"/>
              </a:cxn>
              <a:cxn ang="0">
                <a:pos x="0" y="T38"/>
              </a:cxn>
              <a:cxn ang="0">
                <a:pos x="0" y="T39"/>
              </a:cxn>
              <a:cxn ang="0">
                <a:pos x="0" y="T40"/>
              </a:cxn>
              <a:cxn ang="0">
                <a:pos x="0" y="T41"/>
              </a:cxn>
              <a:cxn ang="0">
                <a:pos x="0" y="T42"/>
              </a:cxn>
              <a:cxn ang="0">
                <a:pos x="0" y="T43"/>
              </a:cxn>
              <a:cxn ang="0">
                <a:pos x="0" y="T44"/>
              </a:cxn>
            </a:cxnLst>
            <a:rect l="0" t="0" r="r" b="b"/>
            <a:pathLst>
              <a:path h="20">
                <a:moveTo>
                  <a:pt x="0" y="19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8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7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6"/>
                  <a:pt x="0" y="16"/>
                </a:cubicBezTo>
                <a:cubicBezTo>
                  <a:pt x="0" y="16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4"/>
                  <a:pt x="0" y="15"/>
                  <a:pt x="0" y="15"/>
                </a:cubicBezTo>
                <a:cubicBezTo>
                  <a:pt x="0" y="15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5"/>
                  <a:pt x="0" y="5"/>
                </a:cubicBezTo>
                <a:cubicBezTo>
                  <a:pt x="0" y="5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Freeform 31">
            <a:extLst>
              <a:ext uri="{FF2B5EF4-FFF2-40B4-BE49-F238E27FC236}">
                <a16:creationId xmlns:a16="http://schemas.microsoft.com/office/drawing/2014/main" id="{636B7754-356A-4F5D-95B4-B460B83F0621}"/>
              </a:ext>
            </a:extLst>
          </p:cNvPr>
          <p:cNvSpPr>
            <a:spLocks/>
          </p:cNvSpPr>
          <p:nvPr/>
        </p:nvSpPr>
        <p:spPr bwMode="auto">
          <a:xfrm>
            <a:off x="57897" y="4220423"/>
            <a:ext cx="1493139" cy="2635532"/>
          </a:xfrm>
          <a:custGeom>
            <a:avLst/>
            <a:gdLst>
              <a:gd name="T0" fmla="*/ 0 w 340"/>
              <a:gd name="T1" fmla="*/ 552 h 586"/>
              <a:gd name="T2" fmla="*/ 0 w 340"/>
              <a:gd name="T3" fmla="*/ 552 h 586"/>
              <a:gd name="T4" fmla="*/ 0 w 340"/>
              <a:gd name="T5" fmla="*/ 552 h 586"/>
              <a:gd name="T6" fmla="*/ 0 w 340"/>
              <a:gd name="T7" fmla="*/ 553 h 586"/>
              <a:gd name="T8" fmla="*/ 0 w 340"/>
              <a:gd name="T9" fmla="*/ 553 h 586"/>
              <a:gd name="T10" fmla="*/ 0 w 340"/>
              <a:gd name="T11" fmla="*/ 554 h 586"/>
              <a:gd name="T12" fmla="*/ 0 w 340"/>
              <a:gd name="T13" fmla="*/ 554 h 586"/>
              <a:gd name="T14" fmla="*/ 0 w 340"/>
              <a:gd name="T15" fmla="*/ 555 h 586"/>
              <a:gd name="T16" fmla="*/ 0 w 340"/>
              <a:gd name="T17" fmla="*/ 555 h 586"/>
              <a:gd name="T18" fmla="*/ 0 w 340"/>
              <a:gd name="T19" fmla="*/ 556 h 586"/>
              <a:gd name="T20" fmla="*/ 0 w 340"/>
              <a:gd name="T21" fmla="*/ 556 h 586"/>
              <a:gd name="T22" fmla="*/ 0 w 340"/>
              <a:gd name="T23" fmla="*/ 556 h 586"/>
              <a:gd name="T24" fmla="*/ 0 w 340"/>
              <a:gd name="T25" fmla="*/ 557 h 586"/>
              <a:gd name="T26" fmla="*/ 0 w 340"/>
              <a:gd name="T27" fmla="*/ 557 h 586"/>
              <a:gd name="T28" fmla="*/ 0 w 340"/>
              <a:gd name="T29" fmla="*/ 558 h 586"/>
              <a:gd name="T30" fmla="*/ 0 w 340"/>
              <a:gd name="T31" fmla="*/ 558 h 586"/>
              <a:gd name="T32" fmla="*/ 0 w 340"/>
              <a:gd name="T33" fmla="*/ 559 h 586"/>
              <a:gd name="T34" fmla="*/ 0 w 340"/>
              <a:gd name="T35" fmla="*/ 559 h 586"/>
              <a:gd name="T36" fmla="*/ 0 w 340"/>
              <a:gd name="T37" fmla="*/ 560 h 586"/>
              <a:gd name="T38" fmla="*/ 0 w 340"/>
              <a:gd name="T39" fmla="*/ 560 h 586"/>
              <a:gd name="T40" fmla="*/ 0 w 340"/>
              <a:gd name="T41" fmla="*/ 560 h 586"/>
              <a:gd name="T42" fmla="*/ 0 w 340"/>
              <a:gd name="T43" fmla="*/ 561 h 586"/>
              <a:gd name="T44" fmla="*/ 0 w 340"/>
              <a:gd name="T45" fmla="*/ 561 h 586"/>
              <a:gd name="T46" fmla="*/ 0 w 340"/>
              <a:gd name="T47" fmla="*/ 562 h 586"/>
              <a:gd name="T48" fmla="*/ 0 w 340"/>
              <a:gd name="T49" fmla="*/ 562 h 586"/>
              <a:gd name="T50" fmla="*/ 0 w 340"/>
              <a:gd name="T51" fmla="*/ 563 h 586"/>
              <a:gd name="T52" fmla="*/ 0 w 340"/>
              <a:gd name="T53" fmla="*/ 563 h 586"/>
              <a:gd name="T54" fmla="*/ 0 w 340"/>
              <a:gd name="T55" fmla="*/ 564 h 586"/>
              <a:gd name="T56" fmla="*/ 0 w 340"/>
              <a:gd name="T57" fmla="*/ 564 h 586"/>
              <a:gd name="T58" fmla="*/ 0 w 340"/>
              <a:gd name="T59" fmla="*/ 565 h 586"/>
              <a:gd name="T60" fmla="*/ 0 w 340"/>
              <a:gd name="T61" fmla="*/ 565 h 586"/>
              <a:gd name="T62" fmla="*/ 0 w 340"/>
              <a:gd name="T63" fmla="*/ 565 h 586"/>
              <a:gd name="T64" fmla="*/ 0 w 340"/>
              <a:gd name="T65" fmla="*/ 566 h 586"/>
              <a:gd name="T66" fmla="*/ 0 w 340"/>
              <a:gd name="T67" fmla="*/ 566 h 586"/>
              <a:gd name="T68" fmla="*/ 0 w 340"/>
              <a:gd name="T69" fmla="*/ 567 h 586"/>
              <a:gd name="T70" fmla="*/ 0 w 340"/>
              <a:gd name="T71" fmla="*/ 567 h 586"/>
              <a:gd name="T72" fmla="*/ 0 w 340"/>
              <a:gd name="T73" fmla="*/ 568 h 586"/>
              <a:gd name="T74" fmla="*/ 0 w 340"/>
              <a:gd name="T75" fmla="*/ 568 h 586"/>
              <a:gd name="T76" fmla="*/ 0 w 340"/>
              <a:gd name="T77" fmla="*/ 569 h 586"/>
              <a:gd name="T78" fmla="*/ 0 w 340"/>
              <a:gd name="T79" fmla="*/ 569 h 586"/>
              <a:gd name="T80" fmla="*/ 0 w 340"/>
              <a:gd name="T81" fmla="*/ 570 h 586"/>
              <a:gd name="T82" fmla="*/ 0 w 340"/>
              <a:gd name="T83" fmla="*/ 570 h 586"/>
              <a:gd name="T84" fmla="*/ 0 w 340"/>
              <a:gd name="T85" fmla="*/ 571 h 586"/>
              <a:gd name="T86" fmla="*/ 0 w 340"/>
              <a:gd name="T87" fmla="*/ 571 h 586"/>
              <a:gd name="T88" fmla="*/ 0 w 340"/>
              <a:gd name="T89" fmla="*/ 571 h 586"/>
              <a:gd name="T90" fmla="*/ 0 w 340"/>
              <a:gd name="T91" fmla="*/ 586 h 586"/>
              <a:gd name="T92" fmla="*/ 340 w 340"/>
              <a:gd name="T93" fmla="*/ 0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40" h="586">
                <a:moveTo>
                  <a:pt x="340" y="0"/>
                </a:moveTo>
                <a:cubicBezTo>
                  <a:pt x="156" y="9"/>
                  <a:pt x="7" y="251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3"/>
                  <a:pt x="0" y="553"/>
                  <a:pt x="0" y="553"/>
                </a:cubicBezTo>
                <a:cubicBezTo>
                  <a:pt x="0" y="553"/>
                  <a:pt x="0" y="553"/>
                  <a:pt x="0" y="553"/>
                </a:cubicBezTo>
                <a:cubicBezTo>
                  <a:pt x="0" y="553"/>
                  <a:pt x="0" y="553"/>
                  <a:pt x="0" y="553"/>
                </a:cubicBezTo>
                <a:cubicBezTo>
                  <a:pt x="0" y="553"/>
                  <a:pt x="0" y="553"/>
                  <a:pt x="0" y="553"/>
                </a:cubicBezTo>
                <a:cubicBezTo>
                  <a:pt x="0" y="553"/>
                  <a:pt x="0" y="554"/>
                  <a:pt x="0" y="554"/>
                </a:cubicBezTo>
                <a:cubicBezTo>
                  <a:pt x="0" y="554"/>
                  <a:pt x="0" y="554"/>
                  <a:pt x="0" y="554"/>
                </a:cubicBezTo>
                <a:cubicBezTo>
                  <a:pt x="0" y="554"/>
                  <a:pt x="0" y="554"/>
                  <a:pt x="0" y="554"/>
                </a:cubicBezTo>
                <a:cubicBezTo>
                  <a:pt x="0" y="554"/>
                  <a:pt x="0" y="554"/>
                  <a:pt x="0" y="554"/>
                </a:cubicBezTo>
                <a:cubicBezTo>
                  <a:pt x="0" y="554"/>
                  <a:pt x="0" y="555"/>
                  <a:pt x="0" y="555"/>
                </a:cubicBezTo>
                <a:cubicBezTo>
                  <a:pt x="0" y="555"/>
                  <a:pt x="0" y="555"/>
                  <a:pt x="0" y="555"/>
                </a:cubicBezTo>
                <a:cubicBezTo>
                  <a:pt x="0" y="555"/>
                  <a:pt x="0" y="555"/>
                  <a:pt x="0" y="555"/>
                </a:cubicBezTo>
                <a:cubicBezTo>
                  <a:pt x="0" y="555"/>
                  <a:pt x="0" y="555"/>
                  <a:pt x="0" y="555"/>
                </a:cubicBezTo>
                <a:cubicBezTo>
                  <a:pt x="0" y="555"/>
                  <a:pt x="0" y="555"/>
                  <a:pt x="0" y="556"/>
                </a:cubicBezTo>
                <a:cubicBezTo>
                  <a:pt x="0" y="556"/>
                  <a:pt x="0" y="556"/>
                  <a:pt x="0" y="556"/>
                </a:cubicBezTo>
                <a:cubicBezTo>
                  <a:pt x="0" y="556"/>
                  <a:pt x="0" y="556"/>
                  <a:pt x="0" y="556"/>
                </a:cubicBezTo>
                <a:cubicBezTo>
                  <a:pt x="0" y="556"/>
                  <a:pt x="0" y="556"/>
                  <a:pt x="0" y="556"/>
                </a:cubicBezTo>
                <a:cubicBezTo>
                  <a:pt x="0" y="556"/>
                  <a:pt x="0" y="556"/>
                  <a:pt x="0" y="556"/>
                </a:cubicBezTo>
                <a:cubicBezTo>
                  <a:pt x="0" y="556"/>
                  <a:pt x="0" y="557"/>
                  <a:pt x="0" y="557"/>
                </a:cubicBezTo>
                <a:cubicBezTo>
                  <a:pt x="0" y="557"/>
                  <a:pt x="0" y="557"/>
                  <a:pt x="0" y="557"/>
                </a:cubicBezTo>
                <a:cubicBezTo>
                  <a:pt x="0" y="557"/>
                  <a:pt x="0" y="557"/>
                  <a:pt x="0" y="557"/>
                </a:cubicBezTo>
                <a:cubicBezTo>
                  <a:pt x="0" y="557"/>
                  <a:pt x="0" y="557"/>
                  <a:pt x="0" y="557"/>
                </a:cubicBezTo>
                <a:cubicBezTo>
                  <a:pt x="0" y="557"/>
                  <a:pt x="0" y="557"/>
                  <a:pt x="0" y="557"/>
                </a:cubicBezTo>
                <a:cubicBezTo>
                  <a:pt x="0" y="558"/>
                  <a:pt x="0" y="558"/>
                  <a:pt x="0" y="558"/>
                </a:cubicBezTo>
                <a:cubicBezTo>
                  <a:pt x="0" y="558"/>
                  <a:pt x="0" y="558"/>
                  <a:pt x="0" y="558"/>
                </a:cubicBezTo>
                <a:cubicBezTo>
                  <a:pt x="0" y="558"/>
                  <a:pt x="0" y="558"/>
                  <a:pt x="0" y="558"/>
                </a:cubicBezTo>
                <a:cubicBezTo>
                  <a:pt x="0" y="558"/>
                  <a:pt x="0" y="558"/>
                  <a:pt x="0" y="558"/>
                </a:cubicBezTo>
                <a:cubicBezTo>
                  <a:pt x="0" y="558"/>
                  <a:pt x="0" y="559"/>
                  <a:pt x="0" y="559"/>
                </a:cubicBezTo>
                <a:cubicBezTo>
                  <a:pt x="0" y="559"/>
                  <a:pt x="0" y="559"/>
                  <a:pt x="0" y="559"/>
                </a:cubicBezTo>
                <a:cubicBezTo>
                  <a:pt x="0" y="559"/>
                  <a:pt x="0" y="559"/>
                  <a:pt x="0" y="559"/>
                </a:cubicBezTo>
                <a:cubicBezTo>
                  <a:pt x="0" y="559"/>
                  <a:pt x="0" y="559"/>
                  <a:pt x="0" y="559"/>
                </a:cubicBezTo>
                <a:cubicBezTo>
                  <a:pt x="0" y="559"/>
                  <a:pt x="0" y="559"/>
                  <a:pt x="0" y="560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561"/>
                  <a:pt x="0" y="561"/>
                  <a:pt x="0" y="561"/>
                </a:cubicBezTo>
                <a:cubicBezTo>
                  <a:pt x="0" y="561"/>
                  <a:pt x="0" y="561"/>
                  <a:pt x="0" y="561"/>
                </a:cubicBezTo>
                <a:cubicBezTo>
                  <a:pt x="0" y="561"/>
                  <a:pt x="0" y="561"/>
                  <a:pt x="0" y="561"/>
                </a:cubicBezTo>
                <a:cubicBezTo>
                  <a:pt x="0" y="561"/>
                  <a:pt x="0" y="561"/>
                  <a:pt x="0" y="561"/>
                </a:cubicBezTo>
                <a:cubicBezTo>
                  <a:pt x="0" y="561"/>
                  <a:pt x="0" y="562"/>
                  <a:pt x="0" y="562"/>
                </a:cubicBezTo>
                <a:cubicBezTo>
                  <a:pt x="0" y="562"/>
                  <a:pt x="0" y="562"/>
                  <a:pt x="0" y="562"/>
                </a:cubicBezTo>
                <a:cubicBezTo>
                  <a:pt x="0" y="562"/>
                  <a:pt x="0" y="562"/>
                  <a:pt x="0" y="562"/>
                </a:cubicBezTo>
                <a:cubicBezTo>
                  <a:pt x="0" y="562"/>
                  <a:pt x="0" y="562"/>
                  <a:pt x="0" y="562"/>
                </a:cubicBezTo>
                <a:cubicBezTo>
                  <a:pt x="0" y="562"/>
                  <a:pt x="0" y="562"/>
                  <a:pt x="0" y="563"/>
                </a:cubicBezTo>
                <a:cubicBezTo>
                  <a:pt x="0" y="563"/>
                  <a:pt x="0" y="563"/>
                  <a:pt x="0" y="563"/>
                </a:cubicBezTo>
                <a:cubicBezTo>
                  <a:pt x="0" y="563"/>
                  <a:pt x="0" y="563"/>
                  <a:pt x="0" y="563"/>
                </a:cubicBezTo>
                <a:cubicBezTo>
                  <a:pt x="0" y="563"/>
                  <a:pt x="0" y="563"/>
                  <a:pt x="0" y="563"/>
                </a:cubicBezTo>
                <a:cubicBezTo>
                  <a:pt x="0" y="563"/>
                  <a:pt x="0" y="563"/>
                  <a:pt x="0" y="563"/>
                </a:cubicBezTo>
                <a:cubicBezTo>
                  <a:pt x="0" y="564"/>
                  <a:pt x="0" y="564"/>
                  <a:pt x="0" y="564"/>
                </a:cubicBezTo>
                <a:cubicBezTo>
                  <a:pt x="0" y="564"/>
                  <a:pt x="0" y="564"/>
                  <a:pt x="0" y="564"/>
                </a:cubicBezTo>
                <a:cubicBezTo>
                  <a:pt x="0" y="564"/>
                  <a:pt x="0" y="564"/>
                  <a:pt x="0" y="564"/>
                </a:cubicBezTo>
                <a:cubicBezTo>
                  <a:pt x="0" y="564"/>
                  <a:pt x="0" y="564"/>
                  <a:pt x="0" y="564"/>
                </a:cubicBezTo>
                <a:cubicBezTo>
                  <a:pt x="0" y="564"/>
                  <a:pt x="0" y="565"/>
                  <a:pt x="0" y="565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566"/>
                  <a:pt x="0" y="566"/>
                  <a:pt x="0" y="566"/>
                </a:cubicBezTo>
                <a:cubicBezTo>
                  <a:pt x="0" y="566"/>
                  <a:pt x="0" y="566"/>
                  <a:pt x="0" y="566"/>
                </a:cubicBezTo>
                <a:cubicBezTo>
                  <a:pt x="0" y="566"/>
                  <a:pt x="0" y="566"/>
                  <a:pt x="0" y="566"/>
                </a:cubicBezTo>
                <a:cubicBezTo>
                  <a:pt x="0" y="566"/>
                  <a:pt x="0" y="566"/>
                  <a:pt x="0" y="566"/>
                </a:cubicBezTo>
                <a:cubicBezTo>
                  <a:pt x="0" y="566"/>
                  <a:pt x="0" y="567"/>
                  <a:pt x="0" y="567"/>
                </a:cubicBezTo>
                <a:cubicBezTo>
                  <a:pt x="0" y="567"/>
                  <a:pt x="0" y="567"/>
                  <a:pt x="0" y="567"/>
                </a:cubicBezTo>
                <a:cubicBezTo>
                  <a:pt x="0" y="567"/>
                  <a:pt x="0" y="567"/>
                  <a:pt x="0" y="567"/>
                </a:cubicBezTo>
                <a:cubicBezTo>
                  <a:pt x="0" y="567"/>
                  <a:pt x="0" y="567"/>
                  <a:pt x="0" y="567"/>
                </a:cubicBezTo>
                <a:cubicBezTo>
                  <a:pt x="0" y="567"/>
                  <a:pt x="0" y="568"/>
                  <a:pt x="0" y="568"/>
                </a:cubicBezTo>
                <a:cubicBezTo>
                  <a:pt x="0" y="568"/>
                  <a:pt x="0" y="568"/>
                  <a:pt x="0" y="568"/>
                </a:cubicBezTo>
                <a:cubicBezTo>
                  <a:pt x="0" y="568"/>
                  <a:pt x="0" y="568"/>
                  <a:pt x="0" y="568"/>
                </a:cubicBezTo>
                <a:cubicBezTo>
                  <a:pt x="0" y="568"/>
                  <a:pt x="0" y="568"/>
                  <a:pt x="0" y="568"/>
                </a:cubicBezTo>
                <a:cubicBezTo>
                  <a:pt x="0" y="568"/>
                  <a:pt x="0" y="568"/>
                  <a:pt x="0" y="569"/>
                </a:cubicBezTo>
                <a:cubicBezTo>
                  <a:pt x="0" y="569"/>
                  <a:pt x="0" y="569"/>
                  <a:pt x="0" y="569"/>
                </a:cubicBezTo>
                <a:cubicBezTo>
                  <a:pt x="0" y="569"/>
                  <a:pt x="0" y="569"/>
                  <a:pt x="0" y="569"/>
                </a:cubicBezTo>
                <a:cubicBezTo>
                  <a:pt x="0" y="569"/>
                  <a:pt x="0" y="569"/>
                  <a:pt x="0" y="569"/>
                </a:cubicBezTo>
                <a:cubicBezTo>
                  <a:pt x="0" y="569"/>
                  <a:pt x="0" y="569"/>
                  <a:pt x="0" y="570"/>
                </a:cubicBezTo>
                <a:cubicBezTo>
                  <a:pt x="0" y="570"/>
                  <a:pt x="0" y="570"/>
                  <a:pt x="0" y="570"/>
                </a:cubicBezTo>
                <a:cubicBezTo>
                  <a:pt x="0" y="570"/>
                  <a:pt x="0" y="570"/>
                  <a:pt x="0" y="570"/>
                </a:cubicBezTo>
                <a:cubicBezTo>
                  <a:pt x="0" y="570"/>
                  <a:pt x="0" y="570"/>
                  <a:pt x="0" y="570"/>
                </a:cubicBezTo>
                <a:cubicBezTo>
                  <a:pt x="0" y="570"/>
                  <a:pt x="0" y="570"/>
                  <a:pt x="0" y="570"/>
                </a:cubicBezTo>
                <a:cubicBezTo>
                  <a:pt x="0" y="570"/>
                  <a:pt x="0" y="570"/>
                  <a:pt x="0" y="571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7"/>
                  <a:pt x="0" y="581"/>
                  <a:pt x="0" y="586"/>
                </a:cubicBezTo>
                <a:cubicBezTo>
                  <a:pt x="340" y="586"/>
                  <a:pt x="340" y="586"/>
                  <a:pt x="340" y="586"/>
                </a:cubicBezTo>
                <a:cubicBezTo>
                  <a:pt x="340" y="0"/>
                  <a:pt x="340" y="0"/>
                  <a:pt x="340" y="0"/>
                </a:cubicBezTo>
              </a:path>
            </a:pathLst>
          </a:custGeom>
          <a:solidFill>
            <a:srgbClr val="C9D8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Freeform 32">
            <a:extLst>
              <a:ext uri="{FF2B5EF4-FFF2-40B4-BE49-F238E27FC236}">
                <a16:creationId xmlns:a16="http://schemas.microsoft.com/office/drawing/2014/main" id="{700B236A-CE2E-4B20-822F-E9995F5F4A0B}"/>
              </a:ext>
            </a:extLst>
          </p:cNvPr>
          <p:cNvSpPr>
            <a:spLocks/>
          </p:cNvSpPr>
          <p:nvPr/>
        </p:nvSpPr>
        <p:spPr bwMode="auto">
          <a:xfrm>
            <a:off x="2010838" y="4792788"/>
            <a:ext cx="2411118" cy="2063169"/>
          </a:xfrm>
          <a:custGeom>
            <a:avLst/>
            <a:gdLst>
              <a:gd name="T0" fmla="*/ 549 w 549"/>
              <a:gd name="T1" fmla="*/ 459 h 459"/>
              <a:gd name="T2" fmla="*/ 549 w 549"/>
              <a:gd name="T3" fmla="*/ 448 h 459"/>
              <a:gd name="T4" fmla="*/ 275 w 549"/>
              <a:gd name="T5" fmla="*/ 0 h 459"/>
              <a:gd name="T6" fmla="*/ 0 w 549"/>
              <a:gd name="T7" fmla="*/ 448 h 459"/>
              <a:gd name="T8" fmla="*/ 1 w 549"/>
              <a:gd name="T9" fmla="*/ 459 h 459"/>
              <a:gd name="T10" fmla="*/ 549 w 549"/>
              <a:gd name="T11" fmla="*/ 459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49" h="459">
                <a:moveTo>
                  <a:pt x="549" y="459"/>
                </a:moveTo>
                <a:cubicBezTo>
                  <a:pt x="549" y="455"/>
                  <a:pt x="549" y="452"/>
                  <a:pt x="549" y="448"/>
                </a:cubicBezTo>
                <a:cubicBezTo>
                  <a:pt x="549" y="201"/>
                  <a:pt x="427" y="0"/>
                  <a:pt x="275" y="0"/>
                </a:cubicBezTo>
                <a:cubicBezTo>
                  <a:pt x="123" y="0"/>
                  <a:pt x="0" y="201"/>
                  <a:pt x="0" y="448"/>
                </a:cubicBezTo>
                <a:cubicBezTo>
                  <a:pt x="0" y="452"/>
                  <a:pt x="1" y="455"/>
                  <a:pt x="1" y="459"/>
                </a:cubicBezTo>
                <a:cubicBezTo>
                  <a:pt x="549" y="459"/>
                  <a:pt x="549" y="459"/>
                  <a:pt x="549" y="459"/>
                </a:cubicBezTo>
              </a:path>
            </a:pathLst>
          </a:custGeom>
          <a:solidFill>
            <a:srgbClr val="E6E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Freeform 33">
            <a:extLst>
              <a:ext uri="{FF2B5EF4-FFF2-40B4-BE49-F238E27FC236}">
                <a16:creationId xmlns:a16="http://schemas.microsoft.com/office/drawing/2014/main" id="{09864745-7342-4FE6-B18F-BF643900EE52}"/>
              </a:ext>
            </a:extLst>
          </p:cNvPr>
          <p:cNvSpPr>
            <a:spLocks noEditPoints="1"/>
          </p:cNvSpPr>
          <p:nvPr/>
        </p:nvSpPr>
        <p:spPr bwMode="auto">
          <a:xfrm>
            <a:off x="2010838" y="6413319"/>
            <a:ext cx="4875" cy="98167"/>
          </a:xfrm>
          <a:custGeom>
            <a:avLst/>
            <a:gdLst>
              <a:gd name="T0" fmla="*/ 0 w 1"/>
              <a:gd name="T1" fmla="*/ 22 h 22"/>
              <a:gd name="T2" fmla="*/ 0 w 1"/>
              <a:gd name="T3" fmla="*/ 22 h 22"/>
              <a:gd name="T4" fmla="*/ 0 w 1"/>
              <a:gd name="T5" fmla="*/ 21 h 22"/>
              <a:gd name="T6" fmla="*/ 0 w 1"/>
              <a:gd name="T7" fmla="*/ 21 h 22"/>
              <a:gd name="T8" fmla="*/ 0 w 1"/>
              <a:gd name="T9" fmla="*/ 21 h 22"/>
              <a:gd name="T10" fmla="*/ 1 w 1"/>
              <a:gd name="T11" fmla="*/ 20 h 22"/>
              <a:gd name="T12" fmla="*/ 1 w 1"/>
              <a:gd name="T13" fmla="*/ 20 h 22"/>
              <a:gd name="T14" fmla="*/ 1 w 1"/>
              <a:gd name="T15" fmla="*/ 20 h 22"/>
              <a:gd name="T16" fmla="*/ 1 w 1"/>
              <a:gd name="T17" fmla="*/ 19 h 22"/>
              <a:gd name="T18" fmla="*/ 1 w 1"/>
              <a:gd name="T19" fmla="*/ 19 h 22"/>
              <a:gd name="T20" fmla="*/ 1 w 1"/>
              <a:gd name="T21" fmla="*/ 19 h 22"/>
              <a:gd name="T22" fmla="*/ 1 w 1"/>
              <a:gd name="T23" fmla="*/ 18 h 22"/>
              <a:gd name="T24" fmla="*/ 1 w 1"/>
              <a:gd name="T25" fmla="*/ 18 h 22"/>
              <a:gd name="T26" fmla="*/ 1 w 1"/>
              <a:gd name="T27" fmla="*/ 18 h 22"/>
              <a:gd name="T28" fmla="*/ 1 w 1"/>
              <a:gd name="T29" fmla="*/ 17 h 22"/>
              <a:gd name="T30" fmla="*/ 1 w 1"/>
              <a:gd name="T31" fmla="*/ 17 h 22"/>
              <a:gd name="T32" fmla="*/ 1 w 1"/>
              <a:gd name="T33" fmla="*/ 16 h 22"/>
              <a:gd name="T34" fmla="*/ 1 w 1"/>
              <a:gd name="T35" fmla="*/ 16 h 22"/>
              <a:gd name="T36" fmla="*/ 1 w 1"/>
              <a:gd name="T37" fmla="*/ 16 h 22"/>
              <a:gd name="T38" fmla="*/ 1 w 1"/>
              <a:gd name="T39" fmla="*/ 15 h 22"/>
              <a:gd name="T40" fmla="*/ 1 w 1"/>
              <a:gd name="T41" fmla="*/ 15 h 22"/>
              <a:gd name="T42" fmla="*/ 1 w 1"/>
              <a:gd name="T43" fmla="*/ 15 h 22"/>
              <a:gd name="T44" fmla="*/ 1 w 1"/>
              <a:gd name="T45" fmla="*/ 14 h 22"/>
              <a:gd name="T46" fmla="*/ 1 w 1"/>
              <a:gd name="T47" fmla="*/ 14 h 22"/>
              <a:gd name="T48" fmla="*/ 1 w 1"/>
              <a:gd name="T49" fmla="*/ 14 h 22"/>
              <a:gd name="T50" fmla="*/ 1 w 1"/>
              <a:gd name="T51" fmla="*/ 13 h 22"/>
              <a:gd name="T52" fmla="*/ 1 w 1"/>
              <a:gd name="T53" fmla="*/ 13 h 22"/>
              <a:gd name="T54" fmla="*/ 1 w 1"/>
              <a:gd name="T55" fmla="*/ 13 h 22"/>
              <a:gd name="T56" fmla="*/ 1 w 1"/>
              <a:gd name="T57" fmla="*/ 12 h 22"/>
              <a:gd name="T58" fmla="*/ 1 w 1"/>
              <a:gd name="T59" fmla="*/ 12 h 22"/>
              <a:gd name="T60" fmla="*/ 1 w 1"/>
              <a:gd name="T61" fmla="*/ 12 h 22"/>
              <a:gd name="T62" fmla="*/ 1 w 1"/>
              <a:gd name="T63" fmla="*/ 11 h 22"/>
              <a:gd name="T64" fmla="*/ 1 w 1"/>
              <a:gd name="T65" fmla="*/ 11 h 22"/>
              <a:gd name="T66" fmla="*/ 1 w 1"/>
              <a:gd name="T67" fmla="*/ 10 h 22"/>
              <a:gd name="T68" fmla="*/ 1 w 1"/>
              <a:gd name="T69" fmla="*/ 10 h 22"/>
              <a:gd name="T70" fmla="*/ 1 w 1"/>
              <a:gd name="T71" fmla="*/ 10 h 22"/>
              <a:gd name="T72" fmla="*/ 1 w 1"/>
              <a:gd name="T73" fmla="*/ 9 h 22"/>
              <a:gd name="T74" fmla="*/ 1 w 1"/>
              <a:gd name="T75" fmla="*/ 9 h 22"/>
              <a:gd name="T76" fmla="*/ 1 w 1"/>
              <a:gd name="T77" fmla="*/ 9 h 22"/>
              <a:gd name="T78" fmla="*/ 1 w 1"/>
              <a:gd name="T79" fmla="*/ 8 h 22"/>
              <a:gd name="T80" fmla="*/ 1 w 1"/>
              <a:gd name="T81" fmla="*/ 8 h 22"/>
              <a:gd name="T82" fmla="*/ 1 w 1"/>
              <a:gd name="T83" fmla="*/ 8 h 22"/>
              <a:gd name="T84" fmla="*/ 1 w 1"/>
              <a:gd name="T8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" h="22"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1" y="20"/>
                </a:moveTo>
                <a:cubicBezTo>
                  <a:pt x="1" y="20"/>
                  <a:pt x="1" y="21"/>
                  <a:pt x="1" y="21"/>
                </a:cubicBezTo>
                <a:cubicBezTo>
                  <a:pt x="1" y="21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19"/>
                </a:moveTo>
                <a:cubicBezTo>
                  <a:pt x="1" y="19"/>
                  <a:pt x="1" y="19"/>
                  <a:pt x="1" y="20"/>
                </a:cubicBezTo>
                <a:cubicBezTo>
                  <a:pt x="1" y="19"/>
                  <a:pt x="1" y="19"/>
                  <a:pt x="1" y="19"/>
                </a:cubicBezTo>
                <a:moveTo>
                  <a:pt x="1" y="19"/>
                </a:move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moveTo>
                  <a:pt x="1" y="19"/>
                </a:move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moveTo>
                  <a:pt x="1" y="18"/>
                </a:move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moveTo>
                  <a:pt x="1" y="18"/>
                </a:move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moveTo>
                  <a:pt x="1" y="18"/>
                </a:move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moveTo>
                  <a:pt x="1" y="12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moveTo>
                  <a:pt x="1" y="12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9"/>
                </a:moveTo>
                <a:cubicBezTo>
                  <a:pt x="1" y="9"/>
                  <a:pt x="1" y="9"/>
                  <a:pt x="1" y="10"/>
                </a:cubicBezTo>
                <a:cubicBezTo>
                  <a:pt x="1" y="9"/>
                  <a:pt x="1" y="9"/>
                  <a:pt x="1" y="9"/>
                </a:cubicBezTo>
                <a:moveTo>
                  <a:pt x="1" y="9"/>
                </a:move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moveTo>
                  <a:pt x="1" y="9"/>
                </a:move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moveTo>
                  <a:pt x="1" y="8"/>
                </a:move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moveTo>
                  <a:pt x="1" y="8"/>
                </a:move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moveTo>
                  <a:pt x="1" y="8"/>
                </a:move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C9D8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Freeform 34">
            <a:extLst>
              <a:ext uri="{FF2B5EF4-FFF2-40B4-BE49-F238E27FC236}">
                <a16:creationId xmlns:a16="http://schemas.microsoft.com/office/drawing/2014/main" id="{0B4AC1A3-93B8-4831-B69B-BE84C0BEDAE0}"/>
              </a:ext>
            </a:extLst>
          </p:cNvPr>
          <p:cNvSpPr>
            <a:spLocks/>
          </p:cNvSpPr>
          <p:nvPr/>
        </p:nvSpPr>
        <p:spPr bwMode="auto">
          <a:xfrm>
            <a:off x="2010838" y="4796113"/>
            <a:ext cx="1168190" cy="2059841"/>
          </a:xfrm>
          <a:custGeom>
            <a:avLst/>
            <a:gdLst>
              <a:gd name="T0" fmla="*/ 1 w 266"/>
              <a:gd name="T1" fmla="*/ 424 h 458"/>
              <a:gd name="T2" fmla="*/ 1 w 266"/>
              <a:gd name="T3" fmla="*/ 432 h 458"/>
              <a:gd name="T4" fmla="*/ 1 w 266"/>
              <a:gd name="T5" fmla="*/ 432 h 458"/>
              <a:gd name="T6" fmla="*/ 1 w 266"/>
              <a:gd name="T7" fmla="*/ 432 h 458"/>
              <a:gd name="T8" fmla="*/ 1 w 266"/>
              <a:gd name="T9" fmla="*/ 433 h 458"/>
              <a:gd name="T10" fmla="*/ 1 w 266"/>
              <a:gd name="T11" fmla="*/ 433 h 458"/>
              <a:gd name="T12" fmla="*/ 1 w 266"/>
              <a:gd name="T13" fmla="*/ 433 h 458"/>
              <a:gd name="T14" fmla="*/ 1 w 266"/>
              <a:gd name="T15" fmla="*/ 434 h 458"/>
              <a:gd name="T16" fmla="*/ 1 w 266"/>
              <a:gd name="T17" fmla="*/ 434 h 458"/>
              <a:gd name="T18" fmla="*/ 1 w 266"/>
              <a:gd name="T19" fmla="*/ 434 h 458"/>
              <a:gd name="T20" fmla="*/ 1 w 266"/>
              <a:gd name="T21" fmla="*/ 435 h 458"/>
              <a:gd name="T22" fmla="*/ 1 w 266"/>
              <a:gd name="T23" fmla="*/ 435 h 458"/>
              <a:gd name="T24" fmla="*/ 1 w 266"/>
              <a:gd name="T25" fmla="*/ 436 h 458"/>
              <a:gd name="T26" fmla="*/ 1 w 266"/>
              <a:gd name="T27" fmla="*/ 436 h 458"/>
              <a:gd name="T28" fmla="*/ 1 w 266"/>
              <a:gd name="T29" fmla="*/ 436 h 458"/>
              <a:gd name="T30" fmla="*/ 1 w 266"/>
              <a:gd name="T31" fmla="*/ 437 h 458"/>
              <a:gd name="T32" fmla="*/ 1 w 266"/>
              <a:gd name="T33" fmla="*/ 437 h 458"/>
              <a:gd name="T34" fmla="*/ 1 w 266"/>
              <a:gd name="T35" fmla="*/ 437 h 458"/>
              <a:gd name="T36" fmla="*/ 1 w 266"/>
              <a:gd name="T37" fmla="*/ 438 h 458"/>
              <a:gd name="T38" fmla="*/ 1 w 266"/>
              <a:gd name="T39" fmla="*/ 438 h 458"/>
              <a:gd name="T40" fmla="*/ 1 w 266"/>
              <a:gd name="T41" fmla="*/ 438 h 458"/>
              <a:gd name="T42" fmla="*/ 1 w 266"/>
              <a:gd name="T43" fmla="*/ 439 h 458"/>
              <a:gd name="T44" fmla="*/ 1 w 266"/>
              <a:gd name="T45" fmla="*/ 439 h 458"/>
              <a:gd name="T46" fmla="*/ 1 w 266"/>
              <a:gd name="T47" fmla="*/ 439 h 458"/>
              <a:gd name="T48" fmla="*/ 1 w 266"/>
              <a:gd name="T49" fmla="*/ 440 h 458"/>
              <a:gd name="T50" fmla="*/ 1 w 266"/>
              <a:gd name="T51" fmla="*/ 440 h 458"/>
              <a:gd name="T52" fmla="*/ 1 w 266"/>
              <a:gd name="T53" fmla="*/ 440 h 458"/>
              <a:gd name="T54" fmla="*/ 1 w 266"/>
              <a:gd name="T55" fmla="*/ 441 h 458"/>
              <a:gd name="T56" fmla="*/ 1 w 266"/>
              <a:gd name="T57" fmla="*/ 441 h 458"/>
              <a:gd name="T58" fmla="*/ 1 w 266"/>
              <a:gd name="T59" fmla="*/ 442 h 458"/>
              <a:gd name="T60" fmla="*/ 1 w 266"/>
              <a:gd name="T61" fmla="*/ 442 h 458"/>
              <a:gd name="T62" fmla="*/ 1 w 266"/>
              <a:gd name="T63" fmla="*/ 442 h 458"/>
              <a:gd name="T64" fmla="*/ 1 w 266"/>
              <a:gd name="T65" fmla="*/ 443 h 458"/>
              <a:gd name="T66" fmla="*/ 1 w 266"/>
              <a:gd name="T67" fmla="*/ 443 h 458"/>
              <a:gd name="T68" fmla="*/ 1 w 266"/>
              <a:gd name="T69" fmla="*/ 443 h 458"/>
              <a:gd name="T70" fmla="*/ 1 w 266"/>
              <a:gd name="T71" fmla="*/ 444 h 458"/>
              <a:gd name="T72" fmla="*/ 1 w 266"/>
              <a:gd name="T73" fmla="*/ 444 h 458"/>
              <a:gd name="T74" fmla="*/ 1 w 266"/>
              <a:gd name="T75" fmla="*/ 444 h 458"/>
              <a:gd name="T76" fmla="*/ 0 w 266"/>
              <a:gd name="T77" fmla="*/ 445 h 458"/>
              <a:gd name="T78" fmla="*/ 0 w 266"/>
              <a:gd name="T79" fmla="*/ 445 h 458"/>
              <a:gd name="T80" fmla="*/ 0 w 266"/>
              <a:gd name="T81" fmla="*/ 445 h 458"/>
              <a:gd name="T82" fmla="*/ 0 w 266"/>
              <a:gd name="T83" fmla="*/ 446 h 458"/>
              <a:gd name="T84" fmla="*/ 0 w 266"/>
              <a:gd name="T85" fmla="*/ 446 h 458"/>
              <a:gd name="T86" fmla="*/ 0 w 266"/>
              <a:gd name="T87" fmla="*/ 447 h 458"/>
              <a:gd name="T88" fmla="*/ 1 w 266"/>
              <a:gd name="T89" fmla="*/ 458 h 458"/>
              <a:gd name="T90" fmla="*/ 266 w 266"/>
              <a:gd name="T91" fmla="*/ 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6" h="458">
                <a:moveTo>
                  <a:pt x="266" y="0"/>
                </a:moveTo>
                <a:cubicBezTo>
                  <a:pt x="123" y="7"/>
                  <a:pt x="8" y="192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7"/>
                  <a:pt x="1" y="429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5"/>
                  <a:pt x="1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7"/>
                  <a:pt x="0" y="447"/>
                  <a:pt x="0" y="447"/>
                </a:cubicBezTo>
                <a:cubicBezTo>
                  <a:pt x="0" y="447"/>
                  <a:pt x="0" y="447"/>
                  <a:pt x="0" y="447"/>
                </a:cubicBezTo>
                <a:cubicBezTo>
                  <a:pt x="0" y="451"/>
                  <a:pt x="1" y="454"/>
                  <a:pt x="1" y="458"/>
                </a:cubicBezTo>
                <a:cubicBezTo>
                  <a:pt x="266" y="458"/>
                  <a:pt x="266" y="458"/>
                  <a:pt x="266" y="458"/>
                </a:cubicBezTo>
                <a:cubicBezTo>
                  <a:pt x="266" y="0"/>
                  <a:pt x="266" y="0"/>
                  <a:pt x="266" y="0"/>
                </a:cubicBezTo>
              </a:path>
            </a:pathLst>
          </a:custGeom>
          <a:solidFill>
            <a:srgbClr val="EBE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Freeform 35">
            <a:extLst>
              <a:ext uri="{FF2B5EF4-FFF2-40B4-BE49-F238E27FC236}">
                <a16:creationId xmlns:a16="http://schemas.microsoft.com/office/drawing/2014/main" id="{D9AE88F1-2871-48B1-8F01-E6D6B9B90BBA}"/>
              </a:ext>
            </a:extLst>
          </p:cNvPr>
          <p:cNvSpPr>
            <a:spLocks/>
          </p:cNvSpPr>
          <p:nvPr/>
        </p:nvSpPr>
        <p:spPr bwMode="auto">
          <a:xfrm>
            <a:off x="10758452" y="5649402"/>
            <a:ext cx="1390780" cy="1191314"/>
          </a:xfrm>
          <a:custGeom>
            <a:avLst/>
            <a:gdLst>
              <a:gd name="T0" fmla="*/ 317 w 317"/>
              <a:gd name="T1" fmla="*/ 265 h 265"/>
              <a:gd name="T2" fmla="*/ 317 w 317"/>
              <a:gd name="T3" fmla="*/ 259 h 265"/>
              <a:gd name="T4" fmla="*/ 159 w 317"/>
              <a:gd name="T5" fmla="*/ 0 h 265"/>
              <a:gd name="T6" fmla="*/ 0 w 317"/>
              <a:gd name="T7" fmla="*/ 259 h 265"/>
              <a:gd name="T8" fmla="*/ 1 w 317"/>
              <a:gd name="T9" fmla="*/ 265 h 265"/>
              <a:gd name="T10" fmla="*/ 317 w 317"/>
              <a:gd name="T11" fmla="*/ 265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7" h="265">
                <a:moveTo>
                  <a:pt x="317" y="265"/>
                </a:moveTo>
                <a:cubicBezTo>
                  <a:pt x="317" y="263"/>
                  <a:pt x="317" y="261"/>
                  <a:pt x="317" y="259"/>
                </a:cubicBezTo>
                <a:cubicBezTo>
                  <a:pt x="317" y="116"/>
                  <a:pt x="247" y="0"/>
                  <a:pt x="159" y="0"/>
                </a:cubicBezTo>
                <a:cubicBezTo>
                  <a:pt x="71" y="0"/>
                  <a:pt x="0" y="116"/>
                  <a:pt x="0" y="259"/>
                </a:cubicBezTo>
                <a:cubicBezTo>
                  <a:pt x="0" y="261"/>
                  <a:pt x="1" y="263"/>
                  <a:pt x="1" y="265"/>
                </a:cubicBezTo>
                <a:cubicBezTo>
                  <a:pt x="317" y="265"/>
                  <a:pt x="317" y="265"/>
                  <a:pt x="317" y="265"/>
                </a:cubicBezTo>
              </a:path>
            </a:pathLst>
          </a:custGeom>
          <a:solidFill>
            <a:srgbClr val="E6E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Freeform 37">
            <a:extLst>
              <a:ext uri="{FF2B5EF4-FFF2-40B4-BE49-F238E27FC236}">
                <a16:creationId xmlns:a16="http://schemas.microsoft.com/office/drawing/2014/main" id="{A39DBC6C-9AA6-4683-8ADE-37413E0FE9A7}"/>
              </a:ext>
            </a:extLst>
          </p:cNvPr>
          <p:cNvSpPr>
            <a:spLocks/>
          </p:cNvSpPr>
          <p:nvPr/>
        </p:nvSpPr>
        <p:spPr bwMode="auto">
          <a:xfrm>
            <a:off x="10758452" y="5649402"/>
            <a:ext cx="675893" cy="1191314"/>
          </a:xfrm>
          <a:custGeom>
            <a:avLst/>
            <a:gdLst>
              <a:gd name="T0" fmla="*/ 1 w 154"/>
              <a:gd name="T1" fmla="*/ 241 h 265"/>
              <a:gd name="T2" fmla="*/ 1 w 154"/>
              <a:gd name="T3" fmla="*/ 242 h 265"/>
              <a:gd name="T4" fmla="*/ 1 w 154"/>
              <a:gd name="T5" fmla="*/ 242 h 265"/>
              <a:gd name="T6" fmla="*/ 1 w 154"/>
              <a:gd name="T7" fmla="*/ 243 h 265"/>
              <a:gd name="T8" fmla="*/ 1 w 154"/>
              <a:gd name="T9" fmla="*/ 243 h 265"/>
              <a:gd name="T10" fmla="*/ 1 w 154"/>
              <a:gd name="T11" fmla="*/ 243 h 265"/>
              <a:gd name="T12" fmla="*/ 1 w 154"/>
              <a:gd name="T13" fmla="*/ 244 h 265"/>
              <a:gd name="T14" fmla="*/ 1 w 154"/>
              <a:gd name="T15" fmla="*/ 244 h 265"/>
              <a:gd name="T16" fmla="*/ 1 w 154"/>
              <a:gd name="T17" fmla="*/ 245 h 265"/>
              <a:gd name="T18" fmla="*/ 1 w 154"/>
              <a:gd name="T19" fmla="*/ 245 h 265"/>
              <a:gd name="T20" fmla="*/ 1 w 154"/>
              <a:gd name="T21" fmla="*/ 245 h 265"/>
              <a:gd name="T22" fmla="*/ 1 w 154"/>
              <a:gd name="T23" fmla="*/ 246 h 265"/>
              <a:gd name="T24" fmla="*/ 1 w 154"/>
              <a:gd name="T25" fmla="*/ 246 h 265"/>
              <a:gd name="T26" fmla="*/ 1 w 154"/>
              <a:gd name="T27" fmla="*/ 247 h 265"/>
              <a:gd name="T28" fmla="*/ 1 w 154"/>
              <a:gd name="T29" fmla="*/ 247 h 265"/>
              <a:gd name="T30" fmla="*/ 1 w 154"/>
              <a:gd name="T31" fmla="*/ 247 h 265"/>
              <a:gd name="T32" fmla="*/ 1 w 154"/>
              <a:gd name="T33" fmla="*/ 248 h 265"/>
              <a:gd name="T34" fmla="*/ 1 w 154"/>
              <a:gd name="T35" fmla="*/ 248 h 265"/>
              <a:gd name="T36" fmla="*/ 1 w 154"/>
              <a:gd name="T37" fmla="*/ 249 h 265"/>
              <a:gd name="T38" fmla="*/ 1 w 154"/>
              <a:gd name="T39" fmla="*/ 249 h 265"/>
              <a:gd name="T40" fmla="*/ 1 w 154"/>
              <a:gd name="T41" fmla="*/ 249 h 265"/>
              <a:gd name="T42" fmla="*/ 1 w 154"/>
              <a:gd name="T43" fmla="*/ 250 h 265"/>
              <a:gd name="T44" fmla="*/ 1 w 154"/>
              <a:gd name="T45" fmla="*/ 250 h 265"/>
              <a:gd name="T46" fmla="*/ 1 w 154"/>
              <a:gd name="T47" fmla="*/ 251 h 265"/>
              <a:gd name="T48" fmla="*/ 1 w 154"/>
              <a:gd name="T49" fmla="*/ 251 h 265"/>
              <a:gd name="T50" fmla="*/ 1 w 154"/>
              <a:gd name="T51" fmla="*/ 251 h 265"/>
              <a:gd name="T52" fmla="*/ 1 w 154"/>
              <a:gd name="T53" fmla="*/ 252 h 265"/>
              <a:gd name="T54" fmla="*/ 1 w 154"/>
              <a:gd name="T55" fmla="*/ 252 h 265"/>
              <a:gd name="T56" fmla="*/ 1 w 154"/>
              <a:gd name="T57" fmla="*/ 253 h 265"/>
              <a:gd name="T58" fmla="*/ 1 w 154"/>
              <a:gd name="T59" fmla="*/ 253 h 265"/>
              <a:gd name="T60" fmla="*/ 1 w 154"/>
              <a:gd name="T61" fmla="*/ 254 h 265"/>
              <a:gd name="T62" fmla="*/ 1 w 154"/>
              <a:gd name="T63" fmla="*/ 254 h 265"/>
              <a:gd name="T64" fmla="*/ 1 w 154"/>
              <a:gd name="T65" fmla="*/ 254 h 265"/>
              <a:gd name="T66" fmla="*/ 1 w 154"/>
              <a:gd name="T67" fmla="*/ 255 h 265"/>
              <a:gd name="T68" fmla="*/ 1 w 154"/>
              <a:gd name="T69" fmla="*/ 255 h 265"/>
              <a:gd name="T70" fmla="*/ 1 w 154"/>
              <a:gd name="T71" fmla="*/ 256 h 265"/>
              <a:gd name="T72" fmla="*/ 1 w 154"/>
              <a:gd name="T73" fmla="*/ 256 h 265"/>
              <a:gd name="T74" fmla="*/ 1 w 154"/>
              <a:gd name="T75" fmla="*/ 256 h 265"/>
              <a:gd name="T76" fmla="*/ 0 w 154"/>
              <a:gd name="T77" fmla="*/ 257 h 265"/>
              <a:gd name="T78" fmla="*/ 0 w 154"/>
              <a:gd name="T79" fmla="*/ 257 h 265"/>
              <a:gd name="T80" fmla="*/ 0 w 154"/>
              <a:gd name="T81" fmla="*/ 258 h 265"/>
              <a:gd name="T82" fmla="*/ 0 w 154"/>
              <a:gd name="T83" fmla="*/ 259 h 265"/>
              <a:gd name="T84" fmla="*/ 1 w 154"/>
              <a:gd name="T85" fmla="*/ 265 h 265"/>
              <a:gd name="T86" fmla="*/ 154 w 154"/>
              <a:gd name="T87" fmla="*/ 0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54" h="265">
                <a:moveTo>
                  <a:pt x="154" y="0"/>
                </a:moveTo>
                <a:cubicBezTo>
                  <a:pt x="72" y="4"/>
                  <a:pt x="6" y="109"/>
                  <a:pt x="1" y="241"/>
                </a:cubicBezTo>
                <a:cubicBezTo>
                  <a:pt x="1" y="241"/>
                  <a:pt x="1" y="241"/>
                  <a:pt x="1" y="241"/>
                </a:cubicBezTo>
                <a:cubicBezTo>
                  <a:pt x="1" y="242"/>
                  <a:pt x="1" y="242"/>
                  <a:pt x="1" y="242"/>
                </a:cubicBezTo>
                <a:cubicBezTo>
                  <a:pt x="1" y="242"/>
                  <a:pt x="1" y="242"/>
                  <a:pt x="1" y="242"/>
                </a:cubicBezTo>
                <a:cubicBezTo>
                  <a:pt x="1" y="242"/>
                  <a:pt x="1" y="242"/>
                  <a:pt x="1" y="242"/>
                </a:cubicBezTo>
                <a:cubicBezTo>
                  <a:pt x="1" y="242"/>
                  <a:pt x="1" y="242"/>
                  <a:pt x="1" y="242"/>
                </a:cubicBezTo>
                <a:cubicBezTo>
                  <a:pt x="1" y="242"/>
                  <a:pt x="1" y="242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4"/>
                  <a:pt x="1" y="244"/>
                  <a:pt x="1" y="244"/>
                </a:cubicBezTo>
                <a:cubicBezTo>
                  <a:pt x="1" y="244"/>
                  <a:pt x="1" y="244"/>
                  <a:pt x="1" y="244"/>
                </a:cubicBezTo>
                <a:cubicBezTo>
                  <a:pt x="1" y="244"/>
                  <a:pt x="1" y="244"/>
                  <a:pt x="1" y="244"/>
                </a:cubicBezTo>
                <a:cubicBezTo>
                  <a:pt x="1" y="244"/>
                  <a:pt x="1" y="244"/>
                  <a:pt x="1" y="244"/>
                </a:cubicBezTo>
                <a:cubicBezTo>
                  <a:pt x="1" y="244"/>
                  <a:pt x="1" y="244"/>
                  <a:pt x="1" y="245"/>
                </a:cubicBezTo>
                <a:cubicBezTo>
                  <a:pt x="1" y="245"/>
                  <a:pt x="1" y="245"/>
                  <a:pt x="1" y="245"/>
                </a:cubicBezTo>
                <a:cubicBezTo>
                  <a:pt x="1" y="245"/>
                  <a:pt x="1" y="245"/>
                  <a:pt x="1" y="245"/>
                </a:cubicBezTo>
                <a:cubicBezTo>
                  <a:pt x="1" y="245"/>
                  <a:pt x="1" y="245"/>
                  <a:pt x="1" y="245"/>
                </a:cubicBezTo>
                <a:cubicBezTo>
                  <a:pt x="1" y="245"/>
                  <a:pt x="1" y="245"/>
                  <a:pt x="1" y="245"/>
                </a:cubicBezTo>
                <a:cubicBezTo>
                  <a:pt x="1" y="245"/>
                  <a:pt x="1" y="245"/>
                  <a:pt x="1" y="246"/>
                </a:cubicBezTo>
                <a:cubicBezTo>
                  <a:pt x="1" y="246"/>
                  <a:pt x="1" y="246"/>
                  <a:pt x="1" y="246"/>
                </a:cubicBezTo>
                <a:cubicBezTo>
                  <a:pt x="1" y="246"/>
                  <a:pt x="1" y="246"/>
                  <a:pt x="1" y="246"/>
                </a:cubicBezTo>
                <a:cubicBezTo>
                  <a:pt x="1" y="246"/>
                  <a:pt x="1" y="246"/>
                  <a:pt x="1" y="246"/>
                </a:cubicBezTo>
                <a:cubicBezTo>
                  <a:pt x="1" y="246"/>
                  <a:pt x="1" y="246"/>
                  <a:pt x="1" y="246"/>
                </a:cubicBezTo>
                <a:cubicBezTo>
                  <a:pt x="1" y="246"/>
                  <a:pt x="1" y="247"/>
                  <a:pt x="1" y="247"/>
                </a:cubicBezTo>
                <a:cubicBezTo>
                  <a:pt x="1" y="247"/>
                  <a:pt x="1" y="247"/>
                  <a:pt x="1" y="247"/>
                </a:cubicBezTo>
                <a:cubicBezTo>
                  <a:pt x="1" y="247"/>
                  <a:pt x="1" y="247"/>
                  <a:pt x="1" y="247"/>
                </a:cubicBezTo>
                <a:cubicBezTo>
                  <a:pt x="1" y="247"/>
                  <a:pt x="1" y="247"/>
                  <a:pt x="1" y="247"/>
                </a:cubicBezTo>
                <a:cubicBezTo>
                  <a:pt x="1" y="247"/>
                  <a:pt x="1" y="247"/>
                  <a:pt x="1" y="247"/>
                </a:cubicBezTo>
                <a:cubicBezTo>
                  <a:pt x="1" y="247"/>
                  <a:pt x="1" y="248"/>
                  <a:pt x="1" y="248"/>
                </a:cubicBezTo>
                <a:cubicBezTo>
                  <a:pt x="1" y="248"/>
                  <a:pt x="1" y="248"/>
                  <a:pt x="1" y="248"/>
                </a:cubicBezTo>
                <a:cubicBezTo>
                  <a:pt x="1" y="248"/>
                  <a:pt x="1" y="248"/>
                  <a:pt x="1" y="248"/>
                </a:cubicBezTo>
                <a:cubicBezTo>
                  <a:pt x="1" y="248"/>
                  <a:pt x="1" y="248"/>
                  <a:pt x="1" y="248"/>
                </a:cubicBezTo>
                <a:cubicBezTo>
                  <a:pt x="1" y="248"/>
                  <a:pt x="1" y="248"/>
                  <a:pt x="1" y="248"/>
                </a:cubicBezTo>
                <a:cubicBezTo>
                  <a:pt x="1" y="248"/>
                  <a:pt x="1" y="249"/>
                  <a:pt x="1" y="249"/>
                </a:cubicBezTo>
                <a:cubicBezTo>
                  <a:pt x="1" y="249"/>
                  <a:pt x="1" y="249"/>
                  <a:pt x="1" y="249"/>
                </a:cubicBezTo>
                <a:cubicBezTo>
                  <a:pt x="1" y="249"/>
                  <a:pt x="1" y="249"/>
                  <a:pt x="1" y="249"/>
                </a:cubicBezTo>
                <a:cubicBezTo>
                  <a:pt x="1" y="249"/>
                  <a:pt x="1" y="249"/>
                  <a:pt x="1" y="249"/>
                </a:cubicBezTo>
                <a:cubicBezTo>
                  <a:pt x="1" y="249"/>
                  <a:pt x="1" y="249"/>
                  <a:pt x="1" y="249"/>
                </a:cubicBezTo>
                <a:cubicBezTo>
                  <a:pt x="1" y="249"/>
                  <a:pt x="1" y="250"/>
                  <a:pt x="1" y="250"/>
                </a:cubicBezTo>
                <a:cubicBezTo>
                  <a:pt x="1" y="250"/>
                  <a:pt x="1" y="250"/>
                  <a:pt x="1" y="250"/>
                </a:cubicBezTo>
                <a:cubicBezTo>
                  <a:pt x="1" y="250"/>
                  <a:pt x="1" y="250"/>
                  <a:pt x="1" y="250"/>
                </a:cubicBezTo>
                <a:cubicBezTo>
                  <a:pt x="1" y="250"/>
                  <a:pt x="1" y="250"/>
                  <a:pt x="1" y="250"/>
                </a:cubicBezTo>
                <a:cubicBezTo>
                  <a:pt x="1" y="250"/>
                  <a:pt x="1" y="250"/>
                  <a:pt x="1" y="250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2"/>
                  <a:pt x="1" y="252"/>
                  <a:pt x="1" y="252"/>
                </a:cubicBezTo>
                <a:cubicBezTo>
                  <a:pt x="1" y="252"/>
                  <a:pt x="1" y="252"/>
                  <a:pt x="1" y="252"/>
                </a:cubicBezTo>
                <a:cubicBezTo>
                  <a:pt x="1" y="252"/>
                  <a:pt x="1" y="252"/>
                  <a:pt x="1" y="252"/>
                </a:cubicBezTo>
                <a:cubicBezTo>
                  <a:pt x="1" y="252"/>
                  <a:pt x="1" y="252"/>
                  <a:pt x="1" y="252"/>
                </a:cubicBezTo>
                <a:cubicBezTo>
                  <a:pt x="1" y="252"/>
                  <a:pt x="1" y="252"/>
                  <a:pt x="1" y="253"/>
                </a:cubicBezTo>
                <a:cubicBezTo>
                  <a:pt x="1" y="253"/>
                  <a:pt x="1" y="253"/>
                  <a:pt x="1" y="253"/>
                </a:cubicBezTo>
                <a:cubicBezTo>
                  <a:pt x="1" y="253"/>
                  <a:pt x="1" y="253"/>
                  <a:pt x="1" y="253"/>
                </a:cubicBezTo>
                <a:cubicBezTo>
                  <a:pt x="1" y="253"/>
                  <a:pt x="1" y="253"/>
                  <a:pt x="1" y="253"/>
                </a:cubicBezTo>
                <a:cubicBezTo>
                  <a:pt x="1" y="253"/>
                  <a:pt x="1" y="253"/>
                  <a:pt x="1" y="253"/>
                </a:cubicBezTo>
                <a:cubicBezTo>
                  <a:pt x="1" y="253"/>
                  <a:pt x="1" y="253"/>
                  <a:pt x="1" y="254"/>
                </a:cubicBezTo>
                <a:cubicBezTo>
                  <a:pt x="1" y="254"/>
                  <a:pt x="1" y="254"/>
                  <a:pt x="1" y="254"/>
                </a:cubicBezTo>
                <a:cubicBezTo>
                  <a:pt x="1" y="254"/>
                  <a:pt x="1" y="254"/>
                  <a:pt x="1" y="254"/>
                </a:cubicBezTo>
                <a:cubicBezTo>
                  <a:pt x="1" y="254"/>
                  <a:pt x="1" y="254"/>
                  <a:pt x="1" y="254"/>
                </a:cubicBezTo>
                <a:cubicBezTo>
                  <a:pt x="1" y="254"/>
                  <a:pt x="1" y="254"/>
                  <a:pt x="1" y="254"/>
                </a:cubicBezTo>
                <a:cubicBezTo>
                  <a:pt x="1" y="254"/>
                  <a:pt x="1" y="255"/>
                  <a:pt x="1" y="255"/>
                </a:cubicBezTo>
                <a:cubicBezTo>
                  <a:pt x="1" y="255"/>
                  <a:pt x="1" y="255"/>
                  <a:pt x="1" y="255"/>
                </a:cubicBezTo>
                <a:cubicBezTo>
                  <a:pt x="1" y="255"/>
                  <a:pt x="1" y="255"/>
                  <a:pt x="1" y="255"/>
                </a:cubicBezTo>
                <a:cubicBezTo>
                  <a:pt x="1" y="255"/>
                  <a:pt x="1" y="255"/>
                  <a:pt x="1" y="255"/>
                </a:cubicBezTo>
                <a:cubicBezTo>
                  <a:pt x="1" y="255"/>
                  <a:pt x="1" y="255"/>
                  <a:pt x="1" y="255"/>
                </a:cubicBezTo>
                <a:cubicBezTo>
                  <a:pt x="1" y="255"/>
                  <a:pt x="1" y="256"/>
                  <a:pt x="1" y="256"/>
                </a:cubicBezTo>
                <a:cubicBezTo>
                  <a:pt x="1" y="256"/>
                  <a:pt x="1" y="256"/>
                  <a:pt x="1" y="256"/>
                </a:cubicBezTo>
                <a:cubicBezTo>
                  <a:pt x="1" y="256"/>
                  <a:pt x="1" y="256"/>
                  <a:pt x="1" y="256"/>
                </a:cubicBezTo>
                <a:cubicBezTo>
                  <a:pt x="1" y="256"/>
                  <a:pt x="1" y="256"/>
                  <a:pt x="1" y="256"/>
                </a:cubicBezTo>
                <a:cubicBezTo>
                  <a:pt x="1" y="256"/>
                  <a:pt x="1" y="256"/>
                  <a:pt x="1" y="256"/>
                </a:cubicBezTo>
                <a:cubicBezTo>
                  <a:pt x="1" y="257"/>
                  <a:pt x="1" y="257"/>
                  <a:pt x="1" y="257"/>
                </a:cubicBezTo>
                <a:cubicBezTo>
                  <a:pt x="1" y="257"/>
                  <a:pt x="0" y="257"/>
                  <a:pt x="0" y="257"/>
                </a:cubicBezTo>
                <a:cubicBezTo>
                  <a:pt x="0" y="257"/>
                  <a:pt x="0" y="257"/>
                  <a:pt x="0" y="257"/>
                </a:cubicBezTo>
                <a:cubicBezTo>
                  <a:pt x="0" y="257"/>
                  <a:pt x="0" y="257"/>
                  <a:pt x="0" y="257"/>
                </a:cubicBezTo>
                <a:cubicBezTo>
                  <a:pt x="0" y="257"/>
                  <a:pt x="0" y="257"/>
                  <a:pt x="0" y="257"/>
                </a:cubicBezTo>
                <a:cubicBezTo>
                  <a:pt x="0" y="258"/>
                  <a:pt x="0" y="258"/>
                  <a:pt x="0" y="258"/>
                </a:cubicBezTo>
                <a:cubicBezTo>
                  <a:pt x="0" y="258"/>
                  <a:pt x="0" y="258"/>
                  <a:pt x="0" y="258"/>
                </a:cubicBezTo>
                <a:cubicBezTo>
                  <a:pt x="0" y="258"/>
                  <a:pt x="0" y="258"/>
                  <a:pt x="0" y="259"/>
                </a:cubicBezTo>
                <a:cubicBezTo>
                  <a:pt x="0" y="259"/>
                  <a:pt x="0" y="259"/>
                  <a:pt x="0" y="259"/>
                </a:cubicBezTo>
                <a:cubicBezTo>
                  <a:pt x="0" y="261"/>
                  <a:pt x="1" y="263"/>
                  <a:pt x="1" y="265"/>
                </a:cubicBezTo>
                <a:cubicBezTo>
                  <a:pt x="154" y="265"/>
                  <a:pt x="154" y="265"/>
                  <a:pt x="154" y="265"/>
                </a:cubicBezTo>
                <a:cubicBezTo>
                  <a:pt x="154" y="0"/>
                  <a:pt x="154" y="0"/>
                  <a:pt x="154" y="0"/>
                </a:cubicBezTo>
              </a:path>
            </a:pathLst>
          </a:custGeom>
          <a:solidFill>
            <a:srgbClr val="EBE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Freeform 45">
            <a:extLst>
              <a:ext uri="{FF2B5EF4-FFF2-40B4-BE49-F238E27FC236}">
                <a16:creationId xmlns:a16="http://schemas.microsoft.com/office/drawing/2014/main" id="{4A83BD33-27A1-4FA7-AB8F-C837B1615BF7}"/>
              </a:ext>
            </a:extLst>
          </p:cNvPr>
          <p:cNvSpPr>
            <a:spLocks/>
          </p:cNvSpPr>
          <p:nvPr/>
        </p:nvSpPr>
        <p:spPr bwMode="auto">
          <a:xfrm>
            <a:off x="3890665" y="5945779"/>
            <a:ext cx="997592" cy="494163"/>
          </a:xfrm>
          <a:custGeom>
            <a:avLst/>
            <a:gdLst>
              <a:gd name="T0" fmla="*/ 226 w 227"/>
              <a:gd name="T1" fmla="*/ 110 h 110"/>
              <a:gd name="T2" fmla="*/ 227 w 227"/>
              <a:gd name="T3" fmla="*/ 97 h 110"/>
              <a:gd name="T4" fmla="*/ 170 w 227"/>
              <a:gd name="T5" fmla="*/ 40 h 110"/>
              <a:gd name="T6" fmla="*/ 165 w 227"/>
              <a:gd name="T7" fmla="*/ 40 h 110"/>
              <a:gd name="T8" fmla="*/ 115 w 227"/>
              <a:gd name="T9" fmla="*/ 0 h 110"/>
              <a:gd name="T10" fmla="*/ 63 w 227"/>
              <a:gd name="T11" fmla="*/ 51 h 110"/>
              <a:gd name="T12" fmla="*/ 49 w 227"/>
              <a:gd name="T13" fmla="*/ 49 h 110"/>
              <a:gd name="T14" fmla="*/ 0 w 227"/>
              <a:gd name="T15" fmla="*/ 99 h 110"/>
              <a:gd name="T16" fmla="*/ 1 w 227"/>
              <a:gd name="T17" fmla="*/ 110 h 110"/>
              <a:gd name="T18" fmla="*/ 226 w 227"/>
              <a:gd name="T19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7" h="110">
                <a:moveTo>
                  <a:pt x="226" y="110"/>
                </a:moveTo>
                <a:cubicBezTo>
                  <a:pt x="227" y="106"/>
                  <a:pt x="227" y="102"/>
                  <a:pt x="227" y="97"/>
                </a:cubicBezTo>
                <a:cubicBezTo>
                  <a:pt x="227" y="66"/>
                  <a:pt x="201" y="39"/>
                  <a:pt x="170" y="40"/>
                </a:cubicBezTo>
                <a:cubicBezTo>
                  <a:pt x="168" y="40"/>
                  <a:pt x="166" y="40"/>
                  <a:pt x="165" y="40"/>
                </a:cubicBezTo>
                <a:cubicBezTo>
                  <a:pt x="159" y="17"/>
                  <a:pt x="139" y="0"/>
                  <a:pt x="115" y="0"/>
                </a:cubicBezTo>
                <a:cubicBezTo>
                  <a:pt x="87" y="0"/>
                  <a:pt x="64" y="24"/>
                  <a:pt x="63" y="51"/>
                </a:cubicBezTo>
                <a:cubicBezTo>
                  <a:pt x="59" y="50"/>
                  <a:pt x="54" y="49"/>
                  <a:pt x="49" y="49"/>
                </a:cubicBezTo>
                <a:cubicBezTo>
                  <a:pt x="23" y="49"/>
                  <a:pt x="0" y="72"/>
                  <a:pt x="0" y="99"/>
                </a:cubicBezTo>
                <a:cubicBezTo>
                  <a:pt x="0" y="102"/>
                  <a:pt x="1" y="106"/>
                  <a:pt x="1" y="110"/>
                </a:cubicBezTo>
                <a:cubicBezTo>
                  <a:pt x="226" y="110"/>
                  <a:pt x="226" y="110"/>
                  <a:pt x="226" y="110"/>
                </a:cubicBezTo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Freeform 46">
            <a:extLst>
              <a:ext uri="{FF2B5EF4-FFF2-40B4-BE49-F238E27FC236}">
                <a16:creationId xmlns:a16="http://schemas.microsoft.com/office/drawing/2014/main" id="{AE7EBBE8-5E9C-4C75-A8E2-2AA0A5D3BFDC}"/>
              </a:ext>
            </a:extLst>
          </p:cNvPr>
          <p:cNvSpPr>
            <a:spLocks/>
          </p:cNvSpPr>
          <p:nvPr/>
        </p:nvSpPr>
        <p:spPr bwMode="auto">
          <a:xfrm>
            <a:off x="3983275" y="6255255"/>
            <a:ext cx="139728" cy="113142"/>
          </a:xfrm>
          <a:custGeom>
            <a:avLst/>
            <a:gdLst>
              <a:gd name="T0" fmla="*/ 16 w 32"/>
              <a:gd name="T1" fmla="*/ 0 h 25"/>
              <a:gd name="T2" fmla="*/ 16 w 32"/>
              <a:gd name="T3" fmla="*/ 25 h 25"/>
              <a:gd name="T4" fmla="*/ 16 w 32"/>
              <a:gd name="T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" h="25">
                <a:moveTo>
                  <a:pt x="16" y="0"/>
                </a:moveTo>
                <a:cubicBezTo>
                  <a:pt x="0" y="0"/>
                  <a:pt x="0" y="25"/>
                  <a:pt x="16" y="25"/>
                </a:cubicBezTo>
                <a:cubicBezTo>
                  <a:pt x="32" y="25"/>
                  <a:pt x="32" y="0"/>
                  <a:pt x="16" y="0"/>
                </a:cubicBezTo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Freeform 47">
            <a:extLst>
              <a:ext uri="{FF2B5EF4-FFF2-40B4-BE49-F238E27FC236}">
                <a16:creationId xmlns:a16="http://schemas.microsoft.com/office/drawing/2014/main" id="{CD193F36-1E60-40BE-857B-A324F6486C01}"/>
              </a:ext>
            </a:extLst>
          </p:cNvPr>
          <p:cNvSpPr>
            <a:spLocks/>
          </p:cNvSpPr>
          <p:nvPr/>
        </p:nvSpPr>
        <p:spPr bwMode="auto">
          <a:xfrm>
            <a:off x="4223737" y="6638823"/>
            <a:ext cx="123480" cy="139763"/>
          </a:xfrm>
          <a:custGeom>
            <a:avLst/>
            <a:gdLst>
              <a:gd name="T0" fmla="*/ 25 w 28"/>
              <a:gd name="T1" fmla="*/ 7 h 31"/>
              <a:gd name="T2" fmla="*/ 11 w 28"/>
              <a:gd name="T3" fmla="*/ 2 h 31"/>
              <a:gd name="T4" fmla="*/ 5 w 28"/>
              <a:gd name="T5" fmla="*/ 5 h 31"/>
              <a:gd name="T6" fmla="*/ 1 w 28"/>
              <a:gd name="T7" fmla="*/ 18 h 31"/>
              <a:gd name="T8" fmla="*/ 23 w 28"/>
              <a:gd name="T9" fmla="*/ 24 h 31"/>
              <a:gd name="T10" fmla="*/ 25 w 28"/>
              <a:gd name="T11" fmla="*/ 7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31">
                <a:moveTo>
                  <a:pt x="25" y="7"/>
                </a:moveTo>
                <a:cubicBezTo>
                  <a:pt x="23" y="1"/>
                  <a:pt x="16" y="0"/>
                  <a:pt x="11" y="2"/>
                </a:cubicBezTo>
                <a:cubicBezTo>
                  <a:pt x="8" y="2"/>
                  <a:pt x="6" y="3"/>
                  <a:pt x="5" y="5"/>
                </a:cubicBezTo>
                <a:cubicBezTo>
                  <a:pt x="1" y="9"/>
                  <a:pt x="0" y="13"/>
                  <a:pt x="1" y="18"/>
                </a:cubicBezTo>
                <a:cubicBezTo>
                  <a:pt x="4" y="27"/>
                  <a:pt x="16" y="31"/>
                  <a:pt x="23" y="24"/>
                </a:cubicBezTo>
                <a:cubicBezTo>
                  <a:pt x="28" y="19"/>
                  <a:pt x="28" y="13"/>
                  <a:pt x="25" y="7"/>
                </a:cubicBezTo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Freeform 48">
            <a:extLst>
              <a:ext uri="{FF2B5EF4-FFF2-40B4-BE49-F238E27FC236}">
                <a16:creationId xmlns:a16="http://schemas.microsoft.com/office/drawing/2014/main" id="{FD92B84C-1261-421A-AF82-F895BAB29EC4}"/>
              </a:ext>
            </a:extLst>
          </p:cNvPr>
          <p:cNvSpPr>
            <a:spLocks/>
          </p:cNvSpPr>
          <p:nvPr/>
        </p:nvSpPr>
        <p:spPr bwMode="auto">
          <a:xfrm>
            <a:off x="4246484" y="6477430"/>
            <a:ext cx="157601" cy="124789"/>
          </a:xfrm>
          <a:custGeom>
            <a:avLst/>
            <a:gdLst>
              <a:gd name="T0" fmla="*/ 20 w 36"/>
              <a:gd name="T1" fmla="*/ 0 h 28"/>
              <a:gd name="T2" fmla="*/ 20 w 36"/>
              <a:gd name="T3" fmla="*/ 28 h 28"/>
              <a:gd name="T4" fmla="*/ 20 w 36"/>
              <a:gd name="T5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28">
                <a:moveTo>
                  <a:pt x="20" y="0"/>
                </a:moveTo>
                <a:cubicBezTo>
                  <a:pt x="0" y="0"/>
                  <a:pt x="0" y="28"/>
                  <a:pt x="20" y="28"/>
                </a:cubicBezTo>
                <a:cubicBezTo>
                  <a:pt x="36" y="28"/>
                  <a:pt x="36" y="0"/>
                  <a:pt x="20" y="0"/>
                </a:cubicBezTo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Freeform 49">
            <a:extLst>
              <a:ext uri="{FF2B5EF4-FFF2-40B4-BE49-F238E27FC236}">
                <a16:creationId xmlns:a16="http://schemas.microsoft.com/office/drawing/2014/main" id="{DABCDBF1-5DFB-4FD5-BF45-1932A1D041E4}"/>
              </a:ext>
            </a:extLst>
          </p:cNvPr>
          <p:cNvSpPr>
            <a:spLocks/>
          </p:cNvSpPr>
          <p:nvPr/>
        </p:nvSpPr>
        <p:spPr bwMode="auto">
          <a:xfrm>
            <a:off x="4460950" y="6612201"/>
            <a:ext cx="118607" cy="134772"/>
          </a:xfrm>
          <a:custGeom>
            <a:avLst/>
            <a:gdLst>
              <a:gd name="T0" fmla="*/ 24 w 27"/>
              <a:gd name="T1" fmla="*/ 6 h 30"/>
              <a:gd name="T2" fmla="*/ 20 w 27"/>
              <a:gd name="T3" fmla="*/ 3 h 30"/>
              <a:gd name="T4" fmla="*/ 7 w 27"/>
              <a:gd name="T5" fmla="*/ 3 h 30"/>
              <a:gd name="T6" fmla="*/ 2 w 27"/>
              <a:gd name="T7" fmla="*/ 8 h 30"/>
              <a:gd name="T8" fmla="*/ 0 w 27"/>
              <a:gd name="T9" fmla="*/ 15 h 30"/>
              <a:gd name="T10" fmla="*/ 10 w 27"/>
              <a:gd name="T11" fmla="*/ 28 h 30"/>
              <a:gd name="T12" fmla="*/ 26 w 27"/>
              <a:gd name="T13" fmla="*/ 22 h 30"/>
              <a:gd name="T14" fmla="*/ 27 w 27"/>
              <a:gd name="T15" fmla="*/ 15 h 30"/>
              <a:gd name="T16" fmla="*/ 24 w 27"/>
              <a:gd name="T17" fmla="*/ 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" h="30">
                <a:moveTo>
                  <a:pt x="24" y="6"/>
                </a:moveTo>
                <a:cubicBezTo>
                  <a:pt x="23" y="5"/>
                  <a:pt x="22" y="3"/>
                  <a:pt x="20" y="3"/>
                </a:cubicBezTo>
                <a:cubicBezTo>
                  <a:pt x="16" y="0"/>
                  <a:pt x="11" y="0"/>
                  <a:pt x="7" y="3"/>
                </a:cubicBezTo>
                <a:cubicBezTo>
                  <a:pt x="4" y="4"/>
                  <a:pt x="3" y="6"/>
                  <a:pt x="2" y="8"/>
                </a:cubicBezTo>
                <a:cubicBezTo>
                  <a:pt x="0" y="10"/>
                  <a:pt x="0" y="12"/>
                  <a:pt x="0" y="15"/>
                </a:cubicBezTo>
                <a:cubicBezTo>
                  <a:pt x="0" y="21"/>
                  <a:pt x="4" y="27"/>
                  <a:pt x="10" y="28"/>
                </a:cubicBezTo>
                <a:cubicBezTo>
                  <a:pt x="16" y="30"/>
                  <a:pt x="22" y="27"/>
                  <a:pt x="26" y="22"/>
                </a:cubicBezTo>
                <a:cubicBezTo>
                  <a:pt x="27" y="20"/>
                  <a:pt x="27" y="17"/>
                  <a:pt x="27" y="15"/>
                </a:cubicBezTo>
                <a:cubicBezTo>
                  <a:pt x="27" y="12"/>
                  <a:pt x="26" y="9"/>
                  <a:pt x="24" y="6"/>
                </a:cubicBezTo>
                <a:close/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Freeform 50">
            <a:extLst>
              <a:ext uri="{FF2B5EF4-FFF2-40B4-BE49-F238E27FC236}">
                <a16:creationId xmlns:a16="http://schemas.microsoft.com/office/drawing/2014/main" id="{F059B1B3-7AB4-4ECE-9389-A0DBB8D9A20D}"/>
              </a:ext>
            </a:extLst>
          </p:cNvPr>
          <p:cNvSpPr>
            <a:spLocks/>
          </p:cNvSpPr>
          <p:nvPr/>
        </p:nvSpPr>
        <p:spPr bwMode="auto">
          <a:xfrm>
            <a:off x="4633172" y="6643815"/>
            <a:ext cx="157601" cy="121461"/>
          </a:xfrm>
          <a:custGeom>
            <a:avLst/>
            <a:gdLst>
              <a:gd name="T0" fmla="*/ 16 w 36"/>
              <a:gd name="T1" fmla="*/ 0 h 27"/>
              <a:gd name="T2" fmla="*/ 16 w 36"/>
              <a:gd name="T3" fmla="*/ 27 h 27"/>
              <a:gd name="T4" fmla="*/ 16 w 36"/>
              <a:gd name="T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27">
                <a:moveTo>
                  <a:pt x="16" y="0"/>
                </a:moveTo>
                <a:cubicBezTo>
                  <a:pt x="0" y="0"/>
                  <a:pt x="0" y="27"/>
                  <a:pt x="16" y="27"/>
                </a:cubicBezTo>
                <a:cubicBezTo>
                  <a:pt x="36" y="27"/>
                  <a:pt x="36" y="0"/>
                  <a:pt x="16" y="0"/>
                </a:cubicBezTo>
                <a:close/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Freeform 51">
            <a:extLst>
              <a:ext uri="{FF2B5EF4-FFF2-40B4-BE49-F238E27FC236}">
                <a16:creationId xmlns:a16="http://schemas.microsoft.com/office/drawing/2014/main" id="{3444FCAC-AD51-4352-AFBE-EF4DE813E39B}"/>
              </a:ext>
            </a:extLst>
          </p:cNvPr>
          <p:cNvSpPr>
            <a:spLocks noEditPoints="1"/>
          </p:cNvSpPr>
          <p:nvPr/>
        </p:nvSpPr>
        <p:spPr bwMode="auto">
          <a:xfrm>
            <a:off x="3890665" y="6165407"/>
            <a:ext cx="276206" cy="224620"/>
          </a:xfrm>
          <a:custGeom>
            <a:avLst/>
            <a:gdLst>
              <a:gd name="T0" fmla="*/ 63 w 63"/>
              <a:gd name="T1" fmla="*/ 2 h 50"/>
              <a:gd name="T2" fmla="*/ 63 w 63"/>
              <a:gd name="T3" fmla="*/ 2 h 50"/>
              <a:gd name="T4" fmla="*/ 63 w 63"/>
              <a:gd name="T5" fmla="*/ 2 h 50"/>
              <a:gd name="T6" fmla="*/ 63 w 63"/>
              <a:gd name="T7" fmla="*/ 2 h 50"/>
              <a:gd name="T8" fmla="*/ 63 w 63"/>
              <a:gd name="T9" fmla="*/ 2 h 50"/>
              <a:gd name="T10" fmla="*/ 63 w 63"/>
              <a:gd name="T11" fmla="*/ 2 h 50"/>
              <a:gd name="T12" fmla="*/ 63 w 63"/>
              <a:gd name="T13" fmla="*/ 2 h 50"/>
              <a:gd name="T14" fmla="*/ 63 w 63"/>
              <a:gd name="T15" fmla="*/ 2 h 50"/>
              <a:gd name="T16" fmla="*/ 63 w 63"/>
              <a:gd name="T17" fmla="*/ 2 h 50"/>
              <a:gd name="T18" fmla="*/ 63 w 63"/>
              <a:gd name="T19" fmla="*/ 2 h 50"/>
              <a:gd name="T20" fmla="*/ 63 w 63"/>
              <a:gd name="T21" fmla="*/ 2 h 50"/>
              <a:gd name="T22" fmla="*/ 63 w 63"/>
              <a:gd name="T23" fmla="*/ 2 h 50"/>
              <a:gd name="T24" fmla="*/ 63 w 63"/>
              <a:gd name="T25" fmla="*/ 1 h 50"/>
              <a:gd name="T26" fmla="*/ 63 w 63"/>
              <a:gd name="T27" fmla="*/ 2 h 50"/>
              <a:gd name="T28" fmla="*/ 63 w 63"/>
              <a:gd name="T29" fmla="*/ 1 h 50"/>
              <a:gd name="T30" fmla="*/ 63 w 63"/>
              <a:gd name="T31" fmla="*/ 1 h 50"/>
              <a:gd name="T32" fmla="*/ 63 w 63"/>
              <a:gd name="T33" fmla="*/ 1 h 50"/>
              <a:gd name="T34" fmla="*/ 63 w 63"/>
              <a:gd name="T35" fmla="*/ 1 h 50"/>
              <a:gd name="T36" fmla="*/ 63 w 63"/>
              <a:gd name="T37" fmla="*/ 1 h 50"/>
              <a:gd name="T38" fmla="*/ 63 w 63"/>
              <a:gd name="T39" fmla="*/ 1 h 50"/>
              <a:gd name="T40" fmla="*/ 63 w 63"/>
              <a:gd name="T41" fmla="*/ 1 h 50"/>
              <a:gd name="T42" fmla="*/ 63 w 63"/>
              <a:gd name="T43" fmla="*/ 1 h 50"/>
              <a:gd name="T44" fmla="*/ 63 w 63"/>
              <a:gd name="T45" fmla="*/ 1 h 50"/>
              <a:gd name="T46" fmla="*/ 63 w 63"/>
              <a:gd name="T47" fmla="*/ 1 h 50"/>
              <a:gd name="T48" fmla="*/ 63 w 63"/>
              <a:gd name="T49" fmla="*/ 1 h 50"/>
              <a:gd name="T50" fmla="*/ 63 w 63"/>
              <a:gd name="T51" fmla="*/ 1 h 50"/>
              <a:gd name="T52" fmla="*/ 63 w 63"/>
              <a:gd name="T53" fmla="*/ 1 h 50"/>
              <a:gd name="T54" fmla="*/ 63 w 63"/>
              <a:gd name="T55" fmla="*/ 1 h 50"/>
              <a:gd name="T56" fmla="*/ 63 w 63"/>
              <a:gd name="T57" fmla="*/ 1 h 50"/>
              <a:gd name="T58" fmla="*/ 63 w 63"/>
              <a:gd name="T59" fmla="*/ 1 h 50"/>
              <a:gd name="T60" fmla="*/ 63 w 63"/>
              <a:gd name="T61" fmla="*/ 0 h 50"/>
              <a:gd name="T62" fmla="*/ 63 w 63"/>
              <a:gd name="T63" fmla="*/ 1 h 50"/>
              <a:gd name="T64" fmla="*/ 63 w 63"/>
              <a:gd name="T65" fmla="*/ 0 h 50"/>
              <a:gd name="T66" fmla="*/ 63 w 63"/>
              <a:gd name="T67" fmla="*/ 0 h 50"/>
              <a:gd name="T68" fmla="*/ 63 w 63"/>
              <a:gd name="T69" fmla="*/ 0 h 50"/>
              <a:gd name="T70" fmla="*/ 63 w 63"/>
              <a:gd name="T71" fmla="*/ 0 h 50"/>
              <a:gd name="T72" fmla="*/ 49 w 63"/>
              <a:gd name="T73" fmla="*/ 0 h 50"/>
              <a:gd name="T74" fmla="*/ 0 w 63"/>
              <a:gd name="T75" fmla="*/ 50 h 50"/>
              <a:gd name="T76" fmla="*/ 0 w 63"/>
              <a:gd name="T77" fmla="*/ 50 h 50"/>
              <a:gd name="T78" fmla="*/ 49 w 63"/>
              <a:gd name="T79" fmla="*/ 0 h 50"/>
              <a:gd name="T80" fmla="*/ 63 w 63"/>
              <a:gd name="T81" fmla="*/ 2 h 50"/>
              <a:gd name="T82" fmla="*/ 63 w 63"/>
              <a:gd name="T83" fmla="*/ 2 h 50"/>
              <a:gd name="T84" fmla="*/ 63 w 63"/>
              <a:gd name="T85" fmla="*/ 2 h 50"/>
              <a:gd name="T86" fmla="*/ 49 w 63"/>
              <a:gd name="T87" fmla="*/ 0 h 50"/>
              <a:gd name="T88" fmla="*/ 63 w 63"/>
              <a:gd name="T89" fmla="*/ 0 h 50"/>
              <a:gd name="T90" fmla="*/ 63 w 63"/>
              <a:gd name="T91" fmla="*/ 0 h 50"/>
              <a:gd name="T92" fmla="*/ 63 w 63"/>
              <a:gd name="T93" fmla="*/ 0 h 50"/>
              <a:gd name="T94" fmla="*/ 63 w 63"/>
              <a:gd name="T95" fmla="*/ 0 h 50"/>
              <a:gd name="T96" fmla="*/ 63 w 63"/>
              <a:gd name="T97" fmla="*/ 0 h 50"/>
              <a:gd name="T98" fmla="*/ 63 w 63"/>
              <a:gd name="T99" fmla="*/ 0 h 50"/>
              <a:gd name="T100" fmla="*/ 63 w 63"/>
              <a:gd name="T101" fmla="*/ 0 h 50"/>
              <a:gd name="T102" fmla="*/ 63 w 63"/>
              <a:gd name="T103" fmla="*/ 0 h 50"/>
              <a:gd name="T104" fmla="*/ 63 w 63"/>
              <a:gd name="T105" fmla="*/ 0 h 50"/>
              <a:gd name="T106" fmla="*/ 63 w 63"/>
              <a:gd name="T107" fmla="*/ 0 h 50"/>
              <a:gd name="T108" fmla="*/ 63 w 63"/>
              <a:gd name="T109" fmla="*/ 0 h 50"/>
              <a:gd name="T110" fmla="*/ 63 w 63"/>
              <a:gd name="T111" fmla="*/ 0 h 50"/>
              <a:gd name="T112" fmla="*/ 63 w 63"/>
              <a:gd name="T113" fmla="*/ 0 h 50"/>
              <a:gd name="T114" fmla="*/ 63 w 63"/>
              <a:gd name="T115" fmla="*/ 0 h 50"/>
              <a:gd name="T116" fmla="*/ 63 w 63"/>
              <a:gd name="T117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3" h="50">
                <a:moveTo>
                  <a:pt x="63" y="2"/>
                </a:move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moveTo>
                  <a:pt x="63" y="2"/>
                </a:move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moveTo>
                  <a:pt x="63" y="2"/>
                </a:move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moveTo>
                  <a:pt x="63" y="2"/>
                </a:move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moveTo>
                  <a:pt x="63" y="1"/>
                </a:move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0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49" y="0"/>
                </a:moveTo>
                <a:cubicBezTo>
                  <a:pt x="23" y="0"/>
                  <a:pt x="0" y="23"/>
                  <a:pt x="0" y="50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23"/>
                  <a:pt x="23" y="0"/>
                  <a:pt x="49" y="0"/>
                </a:cubicBezTo>
                <a:cubicBezTo>
                  <a:pt x="54" y="0"/>
                  <a:pt x="59" y="1"/>
                  <a:pt x="63" y="2"/>
                </a:cubicBez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cubicBezTo>
                  <a:pt x="59" y="1"/>
                  <a:pt x="54" y="0"/>
                  <a:pt x="49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</a:path>
            </a:pathLst>
          </a:custGeom>
          <a:solidFill>
            <a:srgbClr val="F2F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Freeform 52">
            <a:extLst>
              <a:ext uri="{FF2B5EF4-FFF2-40B4-BE49-F238E27FC236}">
                <a16:creationId xmlns:a16="http://schemas.microsoft.com/office/drawing/2014/main" id="{21C6443E-965C-4788-9AEE-7AFB1B2A474F}"/>
              </a:ext>
            </a:extLst>
          </p:cNvPr>
          <p:cNvSpPr>
            <a:spLocks noEditPoints="1"/>
          </p:cNvSpPr>
          <p:nvPr/>
        </p:nvSpPr>
        <p:spPr bwMode="auto">
          <a:xfrm>
            <a:off x="3890665" y="5950770"/>
            <a:ext cx="469551" cy="489171"/>
          </a:xfrm>
          <a:custGeom>
            <a:avLst/>
            <a:gdLst>
              <a:gd name="T0" fmla="*/ 37 w 107"/>
              <a:gd name="T1" fmla="*/ 93 h 109"/>
              <a:gd name="T2" fmla="*/ 37 w 107"/>
              <a:gd name="T3" fmla="*/ 68 h 109"/>
              <a:gd name="T4" fmla="*/ 37 w 107"/>
              <a:gd name="T5" fmla="*/ 93 h 109"/>
              <a:gd name="T6" fmla="*/ 90 w 107"/>
              <a:gd name="T7" fmla="*/ 94 h 109"/>
              <a:gd name="T8" fmla="*/ 77 w 107"/>
              <a:gd name="T9" fmla="*/ 84 h 109"/>
              <a:gd name="T10" fmla="*/ 81 w 107"/>
              <a:gd name="T11" fmla="*/ 71 h 109"/>
              <a:gd name="T12" fmla="*/ 87 w 107"/>
              <a:gd name="T13" fmla="*/ 68 h 109"/>
              <a:gd name="T14" fmla="*/ 92 w 107"/>
              <a:gd name="T15" fmla="*/ 67 h 109"/>
              <a:gd name="T16" fmla="*/ 101 w 107"/>
              <a:gd name="T17" fmla="*/ 73 h 109"/>
              <a:gd name="T18" fmla="*/ 99 w 107"/>
              <a:gd name="T19" fmla="*/ 90 h 109"/>
              <a:gd name="T20" fmla="*/ 90 w 107"/>
              <a:gd name="T21" fmla="*/ 94 h 109"/>
              <a:gd name="T22" fmla="*/ 107 w 107"/>
              <a:gd name="T23" fmla="*/ 0 h 109"/>
              <a:gd name="T24" fmla="*/ 63 w 107"/>
              <a:gd name="T25" fmla="*/ 48 h 109"/>
              <a:gd name="T26" fmla="*/ 63 w 107"/>
              <a:gd name="T27" fmla="*/ 48 h 109"/>
              <a:gd name="T28" fmla="*/ 63 w 107"/>
              <a:gd name="T29" fmla="*/ 48 h 109"/>
              <a:gd name="T30" fmla="*/ 63 w 107"/>
              <a:gd name="T31" fmla="*/ 48 h 109"/>
              <a:gd name="T32" fmla="*/ 63 w 107"/>
              <a:gd name="T33" fmla="*/ 48 h 109"/>
              <a:gd name="T34" fmla="*/ 63 w 107"/>
              <a:gd name="T35" fmla="*/ 48 h 109"/>
              <a:gd name="T36" fmla="*/ 63 w 107"/>
              <a:gd name="T37" fmla="*/ 48 h 109"/>
              <a:gd name="T38" fmla="*/ 63 w 107"/>
              <a:gd name="T39" fmla="*/ 48 h 109"/>
              <a:gd name="T40" fmla="*/ 63 w 107"/>
              <a:gd name="T41" fmla="*/ 48 h 109"/>
              <a:gd name="T42" fmla="*/ 63 w 107"/>
              <a:gd name="T43" fmla="*/ 48 h 109"/>
              <a:gd name="T44" fmla="*/ 63 w 107"/>
              <a:gd name="T45" fmla="*/ 48 h 109"/>
              <a:gd name="T46" fmla="*/ 63 w 107"/>
              <a:gd name="T47" fmla="*/ 48 h 109"/>
              <a:gd name="T48" fmla="*/ 63 w 107"/>
              <a:gd name="T49" fmla="*/ 48 h 109"/>
              <a:gd name="T50" fmla="*/ 63 w 107"/>
              <a:gd name="T51" fmla="*/ 49 h 109"/>
              <a:gd name="T52" fmla="*/ 63 w 107"/>
              <a:gd name="T53" fmla="*/ 49 h 109"/>
              <a:gd name="T54" fmla="*/ 63 w 107"/>
              <a:gd name="T55" fmla="*/ 49 h 109"/>
              <a:gd name="T56" fmla="*/ 63 w 107"/>
              <a:gd name="T57" fmla="*/ 49 h 109"/>
              <a:gd name="T58" fmla="*/ 63 w 107"/>
              <a:gd name="T59" fmla="*/ 49 h 109"/>
              <a:gd name="T60" fmla="*/ 63 w 107"/>
              <a:gd name="T61" fmla="*/ 49 h 109"/>
              <a:gd name="T62" fmla="*/ 63 w 107"/>
              <a:gd name="T63" fmla="*/ 49 h 109"/>
              <a:gd name="T64" fmla="*/ 63 w 107"/>
              <a:gd name="T65" fmla="*/ 49 h 109"/>
              <a:gd name="T66" fmla="*/ 63 w 107"/>
              <a:gd name="T67" fmla="*/ 49 h 109"/>
              <a:gd name="T68" fmla="*/ 63 w 107"/>
              <a:gd name="T69" fmla="*/ 49 h 109"/>
              <a:gd name="T70" fmla="*/ 63 w 107"/>
              <a:gd name="T71" fmla="*/ 49 h 109"/>
              <a:gd name="T72" fmla="*/ 63 w 107"/>
              <a:gd name="T73" fmla="*/ 49 h 109"/>
              <a:gd name="T74" fmla="*/ 63 w 107"/>
              <a:gd name="T75" fmla="*/ 50 h 109"/>
              <a:gd name="T76" fmla="*/ 63 w 107"/>
              <a:gd name="T77" fmla="*/ 50 h 109"/>
              <a:gd name="T78" fmla="*/ 63 w 107"/>
              <a:gd name="T79" fmla="*/ 50 h 109"/>
              <a:gd name="T80" fmla="*/ 63 w 107"/>
              <a:gd name="T81" fmla="*/ 50 h 109"/>
              <a:gd name="T82" fmla="*/ 63 w 107"/>
              <a:gd name="T83" fmla="*/ 50 h 109"/>
              <a:gd name="T84" fmla="*/ 63 w 107"/>
              <a:gd name="T85" fmla="*/ 50 h 109"/>
              <a:gd name="T86" fmla="*/ 63 w 107"/>
              <a:gd name="T87" fmla="*/ 50 h 109"/>
              <a:gd name="T88" fmla="*/ 63 w 107"/>
              <a:gd name="T89" fmla="*/ 50 h 109"/>
              <a:gd name="T90" fmla="*/ 63 w 107"/>
              <a:gd name="T91" fmla="*/ 50 h 109"/>
              <a:gd name="T92" fmla="*/ 63 w 107"/>
              <a:gd name="T93" fmla="*/ 50 h 109"/>
              <a:gd name="T94" fmla="*/ 63 w 107"/>
              <a:gd name="T95" fmla="*/ 50 h 109"/>
              <a:gd name="T96" fmla="*/ 49 w 107"/>
              <a:gd name="T97" fmla="*/ 48 h 109"/>
              <a:gd name="T98" fmla="*/ 0 w 107"/>
              <a:gd name="T99" fmla="*/ 98 h 109"/>
              <a:gd name="T100" fmla="*/ 1 w 107"/>
              <a:gd name="T101" fmla="*/ 109 h 109"/>
              <a:gd name="T102" fmla="*/ 107 w 107"/>
              <a:gd name="T103" fmla="*/ 109 h 109"/>
              <a:gd name="T104" fmla="*/ 107 w 107"/>
              <a:gd name="T105" fmla="*/ 56 h 109"/>
              <a:gd name="T106" fmla="*/ 101 w 107"/>
              <a:gd name="T107" fmla="*/ 58 h 109"/>
              <a:gd name="T108" fmla="*/ 101 w 107"/>
              <a:gd name="T109" fmla="*/ 30 h 109"/>
              <a:gd name="T110" fmla="*/ 107 w 107"/>
              <a:gd name="T111" fmla="*/ 31 h 109"/>
              <a:gd name="T112" fmla="*/ 107 w 107"/>
              <a:gd name="T113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7" h="109">
                <a:moveTo>
                  <a:pt x="37" y="93"/>
                </a:moveTo>
                <a:cubicBezTo>
                  <a:pt x="21" y="93"/>
                  <a:pt x="21" y="68"/>
                  <a:pt x="37" y="68"/>
                </a:cubicBezTo>
                <a:cubicBezTo>
                  <a:pt x="53" y="68"/>
                  <a:pt x="53" y="93"/>
                  <a:pt x="37" y="93"/>
                </a:cubicBezTo>
                <a:moveTo>
                  <a:pt x="90" y="94"/>
                </a:moveTo>
                <a:cubicBezTo>
                  <a:pt x="85" y="94"/>
                  <a:pt x="79" y="90"/>
                  <a:pt x="77" y="84"/>
                </a:cubicBezTo>
                <a:cubicBezTo>
                  <a:pt x="76" y="79"/>
                  <a:pt x="77" y="75"/>
                  <a:pt x="81" y="71"/>
                </a:cubicBezTo>
                <a:cubicBezTo>
                  <a:pt x="82" y="69"/>
                  <a:pt x="84" y="68"/>
                  <a:pt x="87" y="68"/>
                </a:cubicBezTo>
                <a:cubicBezTo>
                  <a:pt x="88" y="67"/>
                  <a:pt x="90" y="67"/>
                  <a:pt x="92" y="67"/>
                </a:cubicBezTo>
                <a:cubicBezTo>
                  <a:pt x="96" y="67"/>
                  <a:pt x="99" y="69"/>
                  <a:pt x="101" y="73"/>
                </a:cubicBezTo>
                <a:cubicBezTo>
                  <a:pt x="104" y="79"/>
                  <a:pt x="104" y="85"/>
                  <a:pt x="99" y="90"/>
                </a:cubicBezTo>
                <a:cubicBezTo>
                  <a:pt x="97" y="92"/>
                  <a:pt x="93" y="94"/>
                  <a:pt x="90" y="94"/>
                </a:cubicBezTo>
                <a:moveTo>
                  <a:pt x="107" y="0"/>
                </a:moveTo>
                <a:cubicBezTo>
                  <a:pt x="83" y="4"/>
                  <a:pt x="65" y="24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59" y="49"/>
                  <a:pt x="54" y="48"/>
                  <a:pt x="49" y="48"/>
                </a:cubicBezTo>
                <a:cubicBezTo>
                  <a:pt x="23" y="48"/>
                  <a:pt x="0" y="71"/>
                  <a:pt x="0" y="98"/>
                </a:cubicBezTo>
                <a:cubicBezTo>
                  <a:pt x="0" y="101"/>
                  <a:pt x="1" y="105"/>
                  <a:pt x="1" y="109"/>
                </a:cubicBezTo>
                <a:cubicBezTo>
                  <a:pt x="107" y="109"/>
                  <a:pt x="107" y="109"/>
                  <a:pt x="107" y="109"/>
                </a:cubicBezTo>
                <a:cubicBezTo>
                  <a:pt x="107" y="56"/>
                  <a:pt x="107" y="56"/>
                  <a:pt x="107" y="56"/>
                </a:cubicBezTo>
                <a:cubicBezTo>
                  <a:pt x="105" y="57"/>
                  <a:pt x="103" y="58"/>
                  <a:pt x="101" y="58"/>
                </a:cubicBezTo>
                <a:cubicBezTo>
                  <a:pt x="81" y="58"/>
                  <a:pt x="81" y="30"/>
                  <a:pt x="101" y="30"/>
                </a:cubicBezTo>
                <a:cubicBezTo>
                  <a:pt x="103" y="30"/>
                  <a:pt x="105" y="30"/>
                  <a:pt x="107" y="31"/>
                </a:cubicBezTo>
                <a:cubicBezTo>
                  <a:pt x="107" y="0"/>
                  <a:pt x="107" y="0"/>
                  <a:pt x="107" y="0"/>
                </a:cubicBezTo>
              </a:path>
            </a:pathLst>
          </a:custGeom>
          <a:solidFill>
            <a:srgbClr val="FFDD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Freeform 53">
            <a:extLst>
              <a:ext uri="{FF2B5EF4-FFF2-40B4-BE49-F238E27FC236}">
                <a16:creationId xmlns:a16="http://schemas.microsoft.com/office/drawing/2014/main" id="{E4F72A91-083C-468A-988D-D023D934C7F2}"/>
              </a:ext>
            </a:extLst>
          </p:cNvPr>
          <p:cNvSpPr>
            <a:spLocks/>
          </p:cNvSpPr>
          <p:nvPr/>
        </p:nvSpPr>
        <p:spPr bwMode="auto">
          <a:xfrm>
            <a:off x="3983275" y="6255255"/>
            <a:ext cx="139728" cy="113142"/>
          </a:xfrm>
          <a:custGeom>
            <a:avLst/>
            <a:gdLst>
              <a:gd name="T0" fmla="*/ 16 w 32"/>
              <a:gd name="T1" fmla="*/ 0 h 25"/>
              <a:gd name="T2" fmla="*/ 16 w 32"/>
              <a:gd name="T3" fmla="*/ 25 h 25"/>
              <a:gd name="T4" fmla="*/ 16 w 32"/>
              <a:gd name="T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" h="25">
                <a:moveTo>
                  <a:pt x="16" y="0"/>
                </a:moveTo>
                <a:cubicBezTo>
                  <a:pt x="0" y="0"/>
                  <a:pt x="0" y="25"/>
                  <a:pt x="16" y="25"/>
                </a:cubicBezTo>
                <a:cubicBezTo>
                  <a:pt x="32" y="25"/>
                  <a:pt x="32" y="0"/>
                  <a:pt x="16" y="0"/>
                </a:cubicBezTo>
              </a:path>
            </a:pathLst>
          </a:custGeom>
          <a:solidFill>
            <a:srgbClr val="FFB2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Freeform 54">
            <a:extLst>
              <a:ext uri="{FF2B5EF4-FFF2-40B4-BE49-F238E27FC236}">
                <a16:creationId xmlns:a16="http://schemas.microsoft.com/office/drawing/2014/main" id="{BE7A43C1-7BDF-4168-99F4-7A05BFE8FDFD}"/>
              </a:ext>
            </a:extLst>
          </p:cNvPr>
          <p:cNvSpPr>
            <a:spLocks/>
          </p:cNvSpPr>
          <p:nvPr/>
        </p:nvSpPr>
        <p:spPr bwMode="auto">
          <a:xfrm>
            <a:off x="4223737" y="6643815"/>
            <a:ext cx="123480" cy="121461"/>
          </a:xfrm>
          <a:custGeom>
            <a:avLst/>
            <a:gdLst>
              <a:gd name="T0" fmla="*/ 16 w 28"/>
              <a:gd name="T1" fmla="*/ 0 h 27"/>
              <a:gd name="T2" fmla="*/ 11 w 28"/>
              <a:gd name="T3" fmla="*/ 1 h 27"/>
              <a:gd name="T4" fmla="*/ 5 w 28"/>
              <a:gd name="T5" fmla="*/ 4 h 27"/>
              <a:gd name="T6" fmla="*/ 1 w 28"/>
              <a:gd name="T7" fmla="*/ 17 h 27"/>
              <a:gd name="T8" fmla="*/ 14 w 28"/>
              <a:gd name="T9" fmla="*/ 27 h 27"/>
              <a:gd name="T10" fmla="*/ 23 w 28"/>
              <a:gd name="T11" fmla="*/ 23 h 27"/>
              <a:gd name="T12" fmla="*/ 25 w 28"/>
              <a:gd name="T13" fmla="*/ 6 h 27"/>
              <a:gd name="T14" fmla="*/ 16 w 28"/>
              <a:gd name="T1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27">
                <a:moveTo>
                  <a:pt x="16" y="0"/>
                </a:moveTo>
                <a:cubicBezTo>
                  <a:pt x="14" y="0"/>
                  <a:pt x="12" y="0"/>
                  <a:pt x="11" y="1"/>
                </a:cubicBezTo>
                <a:cubicBezTo>
                  <a:pt x="8" y="1"/>
                  <a:pt x="6" y="2"/>
                  <a:pt x="5" y="4"/>
                </a:cubicBezTo>
                <a:cubicBezTo>
                  <a:pt x="1" y="8"/>
                  <a:pt x="0" y="12"/>
                  <a:pt x="1" y="17"/>
                </a:cubicBezTo>
                <a:cubicBezTo>
                  <a:pt x="3" y="23"/>
                  <a:pt x="9" y="27"/>
                  <a:pt x="14" y="27"/>
                </a:cubicBezTo>
                <a:cubicBezTo>
                  <a:pt x="17" y="27"/>
                  <a:pt x="21" y="25"/>
                  <a:pt x="23" y="23"/>
                </a:cubicBezTo>
                <a:cubicBezTo>
                  <a:pt x="28" y="18"/>
                  <a:pt x="28" y="12"/>
                  <a:pt x="25" y="6"/>
                </a:cubicBezTo>
                <a:cubicBezTo>
                  <a:pt x="23" y="2"/>
                  <a:pt x="20" y="0"/>
                  <a:pt x="16" y="0"/>
                </a:cubicBezTo>
              </a:path>
            </a:pathLst>
          </a:custGeom>
          <a:solidFill>
            <a:srgbClr val="FFB2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Freeform 55">
            <a:extLst>
              <a:ext uri="{FF2B5EF4-FFF2-40B4-BE49-F238E27FC236}">
                <a16:creationId xmlns:a16="http://schemas.microsoft.com/office/drawing/2014/main" id="{E1660211-1155-40FD-BD5E-B213A27AD23E}"/>
              </a:ext>
            </a:extLst>
          </p:cNvPr>
          <p:cNvSpPr>
            <a:spLocks/>
          </p:cNvSpPr>
          <p:nvPr/>
        </p:nvSpPr>
        <p:spPr bwMode="auto">
          <a:xfrm>
            <a:off x="4246484" y="6477430"/>
            <a:ext cx="113732" cy="124789"/>
          </a:xfrm>
          <a:custGeom>
            <a:avLst/>
            <a:gdLst>
              <a:gd name="T0" fmla="*/ 20 w 26"/>
              <a:gd name="T1" fmla="*/ 0 h 28"/>
              <a:gd name="T2" fmla="*/ 20 w 26"/>
              <a:gd name="T3" fmla="*/ 28 h 28"/>
              <a:gd name="T4" fmla="*/ 26 w 26"/>
              <a:gd name="T5" fmla="*/ 26 h 28"/>
              <a:gd name="T6" fmla="*/ 26 w 26"/>
              <a:gd name="T7" fmla="*/ 1 h 28"/>
              <a:gd name="T8" fmla="*/ 20 w 26"/>
              <a:gd name="T9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28">
                <a:moveTo>
                  <a:pt x="20" y="0"/>
                </a:moveTo>
                <a:cubicBezTo>
                  <a:pt x="0" y="0"/>
                  <a:pt x="0" y="28"/>
                  <a:pt x="20" y="28"/>
                </a:cubicBezTo>
                <a:cubicBezTo>
                  <a:pt x="22" y="28"/>
                  <a:pt x="24" y="27"/>
                  <a:pt x="26" y="26"/>
                </a:cubicBezTo>
                <a:cubicBezTo>
                  <a:pt x="26" y="1"/>
                  <a:pt x="26" y="1"/>
                  <a:pt x="26" y="1"/>
                </a:cubicBezTo>
                <a:cubicBezTo>
                  <a:pt x="24" y="0"/>
                  <a:pt x="22" y="0"/>
                  <a:pt x="20" y="0"/>
                </a:cubicBezTo>
              </a:path>
            </a:pathLst>
          </a:custGeom>
          <a:solidFill>
            <a:srgbClr val="FFB2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Freeform 62">
            <a:extLst>
              <a:ext uri="{FF2B5EF4-FFF2-40B4-BE49-F238E27FC236}">
                <a16:creationId xmlns:a16="http://schemas.microsoft.com/office/drawing/2014/main" id="{5E5473B7-1172-408C-9288-326CE26C4864}"/>
              </a:ext>
            </a:extLst>
          </p:cNvPr>
          <p:cNvSpPr>
            <a:spLocks/>
          </p:cNvSpPr>
          <p:nvPr/>
        </p:nvSpPr>
        <p:spPr bwMode="auto">
          <a:xfrm>
            <a:off x="2850830" y="5932468"/>
            <a:ext cx="162474" cy="732092"/>
          </a:xfrm>
          <a:custGeom>
            <a:avLst/>
            <a:gdLst>
              <a:gd name="T0" fmla="*/ 7 w 37"/>
              <a:gd name="T1" fmla="*/ 163 h 163"/>
              <a:gd name="T2" fmla="*/ 7 w 37"/>
              <a:gd name="T3" fmla="*/ 156 h 163"/>
              <a:gd name="T4" fmla="*/ 9 w 37"/>
              <a:gd name="T5" fmla="*/ 137 h 163"/>
              <a:gd name="T6" fmla="*/ 11 w 37"/>
              <a:gd name="T7" fmla="*/ 81 h 163"/>
              <a:gd name="T8" fmla="*/ 11 w 37"/>
              <a:gd name="T9" fmla="*/ 66 h 163"/>
              <a:gd name="T10" fmla="*/ 10 w 37"/>
              <a:gd name="T11" fmla="*/ 51 h 163"/>
              <a:gd name="T12" fmla="*/ 9 w 37"/>
              <a:gd name="T13" fmla="*/ 37 h 163"/>
              <a:gd name="T14" fmla="*/ 7 w 37"/>
              <a:gd name="T15" fmla="*/ 25 h 163"/>
              <a:gd name="T16" fmla="*/ 5 w 37"/>
              <a:gd name="T17" fmla="*/ 14 h 163"/>
              <a:gd name="T18" fmla="*/ 2 w 37"/>
              <a:gd name="T19" fmla="*/ 6 h 163"/>
              <a:gd name="T20" fmla="*/ 0 w 37"/>
              <a:gd name="T21" fmla="*/ 0 h 163"/>
              <a:gd name="T22" fmla="*/ 3 w 37"/>
              <a:gd name="T23" fmla="*/ 6 h 163"/>
              <a:gd name="T24" fmla="*/ 7 w 37"/>
              <a:gd name="T25" fmla="*/ 13 h 163"/>
              <a:gd name="T26" fmla="*/ 11 w 37"/>
              <a:gd name="T27" fmla="*/ 23 h 163"/>
              <a:gd name="T28" fmla="*/ 16 w 37"/>
              <a:gd name="T29" fmla="*/ 35 h 163"/>
              <a:gd name="T30" fmla="*/ 20 w 37"/>
              <a:gd name="T31" fmla="*/ 49 h 163"/>
              <a:gd name="T32" fmla="*/ 23 w 37"/>
              <a:gd name="T33" fmla="*/ 64 h 163"/>
              <a:gd name="T34" fmla="*/ 26 w 37"/>
              <a:gd name="T35" fmla="*/ 79 h 163"/>
              <a:gd name="T36" fmla="*/ 35 w 37"/>
              <a:gd name="T37" fmla="*/ 137 h 163"/>
              <a:gd name="T38" fmla="*/ 37 w 37"/>
              <a:gd name="T39" fmla="*/ 156 h 163"/>
              <a:gd name="T40" fmla="*/ 37 w 37"/>
              <a:gd name="T41" fmla="*/ 163 h 163"/>
              <a:gd name="T42" fmla="*/ 7 w 37"/>
              <a:gd name="T43" fmla="*/ 163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7" h="163">
                <a:moveTo>
                  <a:pt x="7" y="163"/>
                </a:moveTo>
                <a:cubicBezTo>
                  <a:pt x="7" y="163"/>
                  <a:pt x="7" y="160"/>
                  <a:pt x="7" y="156"/>
                </a:cubicBezTo>
                <a:cubicBezTo>
                  <a:pt x="8" y="151"/>
                  <a:pt x="8" y="145"/>
                  <a:pt x="9" y="137"/>
                </a:cubicBezTo>
                <a:cubicBezTo>
                  <a:pt x="10" y="122"/>
                  <a:pt x="11" y="101"/>
                  <a:pt x="11" y="81"/>
                </a:cubicBezTo>
                <a:cubicBezTo>
                  <a:pt x="11" y="76"/>
                  <a:pt x="11" y="71"/>
                  <a:pt x="11" y="66"/>
                </a:cubicBezTo>
                <a:cubicBezTo>
                  <a:pt x="11" y="60"/>
                  <a:pt x="10" y="56"/>
                  <a:pt x="10" y="51"/>
                </a:cubicBezTo>
                <a:cubicBezTo>
                  <a:pt x="9" y="46"/>
                  <a:pt x="9" y="41"/>
                  <a:pt x="9" y="37"/>
                </a:cubicBezTo>
                <a:cubicBezTo>
                  <a:pt x="8" y="33"/>
                  <a:pt x="8" y="28"/>
                  <a:pt x="7" y="25"/>
                </a:cubicBezTo>
                <a:cubicBezTo>
                  <a:pt x="6" y="21"/>
                  <a:pt x="5" y="17"/>
                  <a:pt x="5" y="14"/>
                </a:cubicBezTo>
                <a:cubicBezTo>
                  <a:pt x="4" y="11"/>
                  <a:pt x="3" y="9"/>
                  <a:pt x="2" y="6"/>
                </a:cubicBezTo>
                <a:cubicBezTo>
                  <a:pt x="1" y="2"/>
                  <a:pt x="0" y="0"/>
                  <a:pt x="0" y="0"/>
                </a:cubicBezTo>
                <a:cubicBezTo>
                  <a:pt x="0" y="0"/>
                  <a:pt x="1" y="2"/>
                  <a:pt x="3" y="6"/>
                </a:cubicBezTo>
                <a:cubicBezTo>
                  <a:pt x="5" y="8"/>
                  <a:pt x="6" y="10"/>
                  <a:pt x="7" y="13"/>
                </a:cubicBezTo>
                <a:cubicBezTo>
                  <a:pt x="9" y="16"/>
                  <a:pt x="10" y="20"/>
                  <a:pt x="11" y="23"/>
                </a:cubicBezTo>
                <a:cubicBezTo>
                  <a:pt x="13" y="27"/>
                  <a:pt x="14" y="31"/>
                  <a:pt x="16" y="35"/>
                </a:cubicBezTo>
                <a:cubicBezTo>
                  <a:pt x="17" y="40"/>
                  <a:pt x="18" y="44"/>
                  <a:pt x="20" y="49"/>
                </a:cubicBezTo>
                <a:cubicBezTo>
                  <a:pt x="21" y="54"/>
                  <a:pt x="22" y="59"/>
                  <a:pt x="23" y="64"/>
                </a:cubicBezTo>
                <a:cubicBezTo>
                  <a:pt x="24" y="69"/>
                  <a:pt x="25" y="74"/>
                  <a:pt x="26" y="79"/>
                </a:cubicBezTo>
                <a:cubicBezTo>
                  <a:pt x="30" y="100"/>
                  <a:pt x="33" y="121"/>
                  <a:pt x="35" y="137"/>
                </a:cubicBezTo>
                <a:cubicBezTo>
                  <a:pt x="36" y="145"/>
                  <a:pt x="36" y="151"/>
                  <a:pt x="37" y="156"/>
                </a:cubicBezTo>
                <a:cubicBezTo>
                  <a:pt x="37" y="160"/>
                  <a:pt x="37" y="163"/>
                  <a:pt x="37" y="163"/>
                </a:cubicBezTo>
                <a:lnTo>
                  <a:pt x="7" y="163"/>
                </a:lnTo>
                <a:close/>
              </a:path>
            </a:pathLst>
          </a:custGeom>
          <a:solidFill>
            <a:srgbClr val="768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Freeform 63">
            <a:extLst>
              <a:ext uri="{FF2B5EF4-FFF2-40B4-BE49-F238E27FC236}">
                <a16:creationId xmlns:a16="http://schemas.microsoft.com/office/drawing/2014/main" id="{811FBD50-5096-4914-A765-736986E232DB}"/>
              </a:ext>
            </a:extLst>
          </p:cNvPr>
          <p:cNvSpPr>
            <a:spLocks/>
          </p:cNvSpPr>
          <p:nvPr/>
        </p:nvSpPr>
        <p:spPr bwMode="auto">
          <a:xfrm>
            <a:off x="2577873" y="5621329"/>
            <a:ext cx="544289" cy="589002"/>
          </a:xfrm>
          <a:custGeom>
            <a:avLst/>
            <a:gdLst>
              <a:gd name="T0" fmla="*/ 105 w 124"/>
              <a:gd name="T1" fmla="*/ 55 h 131"/>
              <a:gd name="T2" fmla="*/ 92 w 124"/>
              <a:gd name="T3" fmla="*/ 52 h 131"/>
              <a:gd name="T4" fmla="*/ 82 w 124"/>
              <a:gd name="T5" fmla="*/ 11 h 131"/>
              <a:gd name="T6" fmla="*/ 41 w 124"/>
              <a:gd name="T7" fmla="*/ 33 h 131"/>
              <a:gd name="T8" fmla="*/ 30 w 124"/>
              <a:gd name="T9" fmla="*/ 31 h 131"/>
              <a:gd name="T10" fmla="*/ 20 w 124"/>
              <a:gd name="T11" fmla="*/ 34 h 131"/>
              <a:gd name="T12" fmla="*/ 20 w 124"/>
              <a:gd name="T13" fmla="*/ 34 h 131"/>
              <a:gd name="T14" fmla="*/ 7 w 124"/>
              <a:gd name="T15" fmla="*/ 46 h 131"/>
              <a:gd name="T16" fmla="*/ 17 w 124"/>
              <a:gd name="T17" fmla="*/ 80 h 131"/>
              <a:gd name="T18" fmla="*/ 21 w 124"/>
              <a:gd name="T19" fmla="*/ 81 h 131"/>
              <a:gd name="T20" fmla="*/ 18 w 124"/>
              <a:gd name="T21" fmla="*/ 86 h 131"/>
              <a:gd name="T22" fmla="*/ 30 w 124"/>
              <a:gd name="T23" fmla="*/ 124 h 131"/>
              <a:gd name="T24" fmla="*/ 68 w 124"/>
              <a:gd name="T25" fmla="*/ 112 h 131"/>
              <a:gd name="T26" fmla="*/ 71 w 124"/>
              <a:gd name="T27" fmla="*/ 102 h 131"/>
              <a:gd name="T28" fmla="*/ 72 w 124"/>
              <a:gd name="T29" fmla="*/ 104 h 131"/>
              <a:gd name="T30" fmla="*/ 84 w 124"/>
              <a:gd name="T31" fmla="*/ 110 h 131"/>
              <a:gd name="T32" fmla="*/ 90 w 124"/>
              <a:gd name="T33" fmla="*/ 110 h 131"/>
              <a:gd name="T34" fmla="*/ 96 w 124"/>
              <a:gd name="T35" fmla="*/ 110 h 131"/>
              <a:gd name="T36" fmla="*/ 100 w 124"/>
              <a:gd name="T37" fmla="*/ 109 h 131"/>
              <a:gd name="T38" fmla="*/ 117 w 124"/>
              <a:gd name="T39" fmla="*/ 94 h 131"/>
              <a:gd name="T40" fmla="*/ 105 w 124"/>
              <a:gd name="T41" fmla="*/ 55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4" h="131">
                <a:moveTo>
                  <a:pt x="105" y="55"/>
                </a:moveTo>
                <a:cubicBezTo>
                  <a:pt x="101" y="53"/>
                  <a:pt x="97" y="52"/>
                  <a:pt x="92" y="52"/>
                </a:cubicBezTo>
                <a:cubicBezTo>
                  <a:pt x="101" y="39"/>
                  <a:pt x="100" y="20"/>
                  <a:pt x="82" y="11"/>
                </a:cubicBezTo>
                <a:cubicBezTo>
                  <a:pt x="62" y="0"/>
                  <a:pt x="44" y="15"/>
                  <a:pt x="41" y="33"/>
                </a:cubicBezTo>
                <a:cubicBezTo>
                  <a:pt x="37" y="31"/>
                  <a:pt x="34" y="31"/>
                  <a:pt x="30" y="31"/>
                </a:cubicBezTo>
                <a:cubicBezTo>
                  <a:pt x="27" y="31"/>
                  <a:pt x="23" y="32"/>
                  <a:pt x="20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14" y="36"/>
                  <a:pt x="9" y="41"/>
                  <a:pt x="7" y="46"/>
                </a:cubicBezTo>
                <a:cubicBezTo>
                  <a:pt x="0" y="58"/>
                  <a:pt x="5" y="73"/>
                  <a:pt x="17" y="80"/>
                </a:cubicBezTo>
                <a:cubicBezTo>
                  <a:pt x="19" y="80"/>
                  <a:pt x="20" y="81"/>
                  <a:pt x="21" y="81"/>
                </a:cubicBezTo>
                <a:cubicBezTo>
                  <a:pt x="20" y="83"/>
                  <a:pt x="19" y="84"/>
                  <a:pt x="18" y="86"/>
                </a:cubicBezTo>
                <a:cubicBezTo>
                  <a:pt x="11" y="99"/>
                  <a:pt x="17" y="117"/>
                  <a:pt x="30" y="124"/>
                </a:cubicBezTo>
                <a:cubicBezTo>
                  <a:pt x="44" y="131"/>
                  <a:pt x="61" y="125"/>
                  <a:pt x="68" y="112"/>
                </a:cubicBezTo>
                <a:cubicBezTo>
                  <a:pt x="70" y="109"/>
                  <a:pt x="70" y="106"/>
                  <a:pt x="71" y="102"/>
                </a:cubicBezTo>
                <a:cubicBezTo>
                  <a:pt x="71" y="103"/>
                  <a:pt x="72" y="103"/>
                  <a:pt x="72" y="104"/>
                </a:cubicBezTo>
                <a:cubicBezTo>
                  <a:pt x="76" y="107"/>
                  <a:pt x="79" y="109"/>
                  <a:pt x="84" y="110"/>
                </a:cubicBezTo>
                <a:cubicBezTo>
                  <a:pt x="86" y="110"/>
                  <a:pt x="88" y="110"/>
                  <a:pt x="90" y="110"/>
                </a:cubicBezTo>
                <a:cubicBezTo>
                  <a:pt x="92" y="110"/>
                  <a:pt x="94" y="110"/>
                  <a:pt x="96" y="110"/>
                </a:cubicBezTo>
                <a:cubicBezTo>
                  <a:pt x="97" y="109"/>
                  <a:pt x="98" y="109"/>
                  <a:pt x="100" y="109"/>
                </a:cubicBezTo>
                <a:cubicBezTo>
                  <a:pt x="107" y="106"/>
                  <a:pt x="114" y="101"/>
                  <a:pt x="117" y="94"/>
                </a:cubicBezTo>
                <a:cubicBezTo>
                  <a:pt x="124" y="80"/>
                  <a:pt x="119" y="63"/>
                  <a:pt x="105" y="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Freeform 64">
            <a:extLst>
              <a:ext uri="{FF2B5EF4-FFF2-40B4-BE49-F238E27FC236}">
                <a16:creationId xmlns:a16="http://schemas.microsoft.com/office/drawing/2014/main" id="{62CE4F76-2624-4759-8BEB-0475378E7DFF}"/>
              </a:ext>
            </a:extLst>
          </p:cNvPr>
          <p:cNvSpPr>
            <a:spLocks/>
          </p:cNvSpPr>
          <p:nvPr/>
        </p:nvSpPr>
        <p:spPr bwMode="auto">
          <a:xfrm>
            <a:off x="2670483" y="5771075"/>
            <a:ext cx="328198" cy="309475"/>
          </a:xfrm>
          <a:custGeom>
            <a:avLst/>
            <a:gdLst>
              <a:gd name="T0" fmla="*/ 48 w 75"/>
              <a:gd name="T1" fmla="*/ 15 h 69"/>
              <a:gd name="T2" fmla="*/ 27 w 75"/>
              <a:gd name="T3" fmla="*/ 55 h 69"/>
              <a:gd name="T4" fmla="*/ 48 w 75"/>
              <a:gd name="T5" fmla="*/ 15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5" h="69">
                <a:moveTo>
                  <a:pt x="48" y="15"/>
                </a:moveTo>
                <a:cubicBezTo>
                  <a:pt x="21" y="0"/>
                  <a:pt x="0" y="41"/>
                  <a:pt x="27" y="55"/>
                </a:cubicBezTo>
                <a:cubicBezTo>
                  <a:pt x="54" y="69"/>
                  <a:pt x="75" y="29"/>
                  <a:pt x="48" y="15"/>
                </a:cubicBez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4" name="Freeform 65">
            <a:extLst>
              <a:ext uri="{FF2B5EF4-FFF2-40B4-BE49-F238E27FC236}">
                <a16:creationId xmlns:a16="http://schemas.microsoft.com/office/drawing/2014/main" id="{FF688C53-19DA-40E5-982F-C00123A35C9B}"/>
              </a:ext>
            </a:extLst>
          </p:cNvPr>
          <p:cNvSpPr>
            <a:spLocks/>
          </p:cNvSpPr>
          <p:nvPr/>
        </p:nvSpPr>
        <p:spPr bwMode="auto">
          <a:xfrm>
            <a:off x="2941816" y="6157087"/>
            <a:ext cx="242087" cy="197998"/>
          </a:xfrm>
          <a:custGeom>
            <a:avLst/>
            <a:gdLst>
              <a:gd name="T0" fmla="*/ 7 w 55"/>
              <a:gd name="T1" fmla="*/ 44 h 44"/>
              <a:gd name="T2" fmla="*/ 43 w 55"/>
              <a:gd name="T3" fmla="*/ 0 h 44"/>
              <a:gd name="T4" fmla="*/ 7 w 55"/>
              <a:gd name="T5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5" h="44">
                <a:moveTo>
                  <a:pt x="7" y="44"/>
                </a:moveTo>
                <a:cubicBezTo>
                  <a:pt x="7" y="44"/>
                  <a:pt x="0" y="5"/>
                  <a:pt x="43" y="0"/>
                </a:cubicBezTo>
                <a:cubicBezTo>
                  <a:pt x="43" y="0"/>
                  <a:pt x="55" y="40"/>
                  <a:pt x="7" y="44"/>
                </a:cubicBez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Freeform 66">
            <a:extLst>
              <a:ext uri="{FF2B5EF4-FFF2-40B4-BE49-F238E27FC236}">
                <a16:creationId xmlns:a16="http://schemas.microsoft.com/office/drawing/2014/main" id="{C32A52F4-C2BA-4A8B-A2FE-CF48B49DC18E}"/>
              </a:ext>
            </a:extLst>
          </p:cNvPr>
          <p:cNvSpPr>
            <a:spLocks/>
          </p:cNvSpPr>
          <p:nvPr/>
        </p:nvSpPr>
        <p:spPr bwMode="auto">
          <a:xfrm>
            <a:off x="2108322" y="6022316"/>
            <a:ext cx="162474" cy="732092"/>
          </a:xfrm>
          <a:custGeom>
            <a:avLst/>
            <a:gdLst>
              <a:gd name="T0" fmla="*/ 0 w 37"/>
              <a:gd name="T1" fmla="*/ 163 h 163"/>
              <a:gd name="T2" fmla="*/ 0 w 37"/>
              <a:gd name="T3" fmla="*/ 156 h 163"/>
              <a:gd name="T4" fmla="*/ 2 w 37"/>
              <a:gd name="T5" fmla="*/ 137 h 163"/>
              <a:gd name="T6" fmla="*/ 11 w 37"/>
              <a:gd name="T7" fmla="*/ 79 h 163"/>
              <a:gd name="T8" fmla="*/ 14 w 37"/>
              <a:gd name="T9" fmla="*/ 64 h 163"/>
              <a:gd name="T10" fmla="*/ 17 w 37"/>
              <a:gd name="T11" fmla="*/ 49 h 163"/>
              <a:gd name="T12" fmla="*/ 21 w 37"/>
              <a:gd name="T13" fmla="*/ 35 h 163"/>
              <a:gd name="T14" fmla="*/ 26 w 37"/>
              <a:gd name="T15" fmla="*/ 23 h 163"/>
              <a:gd name="T16" fmla="*/ 30 w 37"/>
              <a:gd name="T17" fmla="*/ 13 h 163"/>
              <a:gd name="T18" fmla="*/ 34 w 37"/>
              <a:gd name="T19" fmla="*/ 6 h 163"/>
              <a:gd name="T20" fmla="*/ 37 w 37"/>
              <a:gd name="T21" fmla="*/ 0 h 163"/>
              <a:gd name="T22" fmla="*/ 35 w 37"/>
              <a:gd name="T23" fmla="*/ 6 h 163"/>
              <a:gd name="T24" fmla="*/ 32 w 37"/>
              <a:gd name="T25" fmla="*/ 14 h 163"/>
              <a:gd name="T26" fmla="*/ 30 w 37"/>
              <a:gd name="T27" fmla="*/ 25 h 163"/>
              <a:gd name="T28" fmla="*/ 28 w 37"/>
              <a:gd name="T29" fmla="*/ 37 h 163"/>
              <a:gd name="T30" fmla="*/ 27 w 37"/>
              <a:gd name="T31" fmla="*/ 51 h 163"/>
              <a:gd name="T32" fmla="*/ 26 w 37"/>
              <a:gd name="T33" fmla="*/ 66 h 163"/>
              <a:gd name="T34" fmla="*/ 26 w 37"/>
              <a:gd name="T35" fmla="*/ 81 h 163"/>
              <a:gd name="T36" fmla="*/ 28 w 37"/>
              <a:gd name="T37" fmla="*/ 137 h 163"/>
              <a:gd name="T38" fmla="*/ 30 w 37"/>
              <a:gd name="T39" fmla="*/ 156 h 163"/>
              <a:gd name="T40" fmla="*/ 30 w 37"/>
              <a:gd name="T41" fmla="*/ 163 h 163"/>
              <a:gd name="T42" fmla="*/ 0 w 37"/>
              <a:gd name="T43" fmla="*/ 163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7" h="163">
                <a:moveTo>
                  <a:pt x="0" y="163"/>
                </a:moveTo>
                <a:cubicBezTo>
                  <a:pt x="0" y="163"/>
                  <a:pt x="0" y="160"/>
                  <a:pt x="0" y="156"/>
                </a:cubicBezTo>
                <a:cubicBezTo>
                  <a:pt x="1" y="151"/>
                  <a:pt x="1" y="145"/>
                  <a:pt x="2" y="137"/>
                </a:cubicBezTo>
                <a:cubicBezTo>
                  <a:pt x="4" y="121"/>
                  <a:pt x="7" y="100"/>
                  <a:pt x="11" y="79"/>
                </a:cubicBezTo>
                <a:cubicBezTo>
                  <a:pt x="12" y="74"/>
                  <a:pt x="13" y="69"/>
                  <a:pt x="14" y="64"/>
                </a:cubicBezTo>
                <a:cubicBezTo>
                  <a:pt x="15" y="59"/>
                  <a:pt x="16" y="54"/>
                  <a:pt x="17" y="49"/>
                </a:cubicBezTo>
                <a:cubicBezTo>
                  <a:pt x="19" y="44"/>
                  <a:pt x="20" y="40"/>
                  <a:pt x="21" y="35"/>
                </a:cubicBezTo>
                <a:cubicBezTo>
                  <a:pt x="23" y="31"/>
                  <a:pt x="24" y="27"/>
                  <a:pt x="26" y="23"/>
                </a:cubicBezTo>
                <a:cubicBezTo>
                  <a:pt x="27" y="20"/>
                  <a:pt x="28" y="16"/>
                  <a:pt x="30" y="13"/>
                </a:cubicBezTo>
                <a:cubicBezTo>
                  <a:pt x="31" y="10"/>
                  <a:pt x="32" y="8"/>
                  <a:pt x="34" y="6"/>
                </a:cubicBezTo>
                <a:cubicBezTo>
                  <a:pt x="36" y="2"/>
                  <a:pt x="37" y="0"/>
                  <a:pt x="37" y="0"/>
                </a:cubicBezTo>
                <a:cubicBezTo>
                  <a:pt x="37" y="0"/>
                  <a:pt x="36" y="2"/>
                  <a:pt x="35" y="6"/>
                </a:cubicBezTo>
                <a:cubicBezTo>
                  <a:pt x="34" y="9"/>
                  <a:pt x="33" y="11"/>
                  <a:pt x="32" y="14"/>
                </a:cubicBezTo>
                <a:cubicBezTo>
                  <a:pt x="32" y="17"/>
                  <a:pt x="31" y="21"/>
                  <a:pt x="30" y="25"/>
                </a:cubicBezTo>
                <a:cubicBezTo>
                  <a:pt x="29" y="28"/>
                  <a:pt x="29" y="33"/>
                  <a:pt x="28" y="37"/>
                </a:cubicBezTo>
                <a:cubicBezTo>
                  <a:pt x="28" y="41"/>
                  <a:pt x="28" y="46"/>
                  <a:pt x="27" y="51"/>
                </a:cubicBezTo>
                <a:cubicBezTo>
                  <a:pt x="27" y="56"/>
                  <a:pt x="26" y="60"/>
                  <a:pt x="26" y="66"/>
                </a:cubicBezTo>
                <a:cubicBezTo>
                  <a:pt x="26" y="71"/>
                  <a:pt x="26" y="76"/>
                  <a:pt x="26" y="81"/>
                </a:cubicBezTo>
                <a:cubicBezTo>
                  <a:pt x="26" y="101"/>
                  <a:pt x="27" y="122"/>
                  <a:pt x="28" y="137"/>
                </a:cubicBezTo>
                <a:cubicBezTo>
                  <a:pt x="29" y="145"/>
                  <a:pt x="29" y="151"/>
                  <a:pt x="30" y="156"/>
                </a:cubicBezTo>
                <a:cubicBezTo>
                  <a:pt x="30" y="160"/>
                  <a:pt x="30" y="163"/>
                  <a:pt x="30" y="163"/>
                </a:cubicBezTo>
                <a:lnTo>
                  <a:pt x="0" y="163"/>
                </a:lnTo>
                <a:close/>
              </a:path>
            </a:pathLst>
          </a:custGeom>
          <a:solidFill>
            <a:srgbClr val="768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Freeform 67">
            <a:extLst>
              <a:ext uri="{FF2B5EF4-FFF2-40B4-BE49-F238E27FC236}">
                <a16:creationId xmlns:a16="http://schemas.microsoft.com/office/drawing/2014/main" id="{F943385A-9FF3-4C4A-BAA8-0E8515CC53F4}"/>
              </a:ext>
            </a:extLst>
          </p:cNvPr>
          <p:cNvSpPr>
            <a:spLocks/>
          </p:cNvSpPr>
          <p:nvPr/>
        </p:nvSpPr>
        <p:spPr bwMode="auto">
          <a:xfrm>
            <a:off x="1997840" y="5711176"/>
            <a:ext cx="544289" cy="589002"/>
          </a:xfrm>
          <a:custGeom>
            <a:avLst/>
            <a:gdLst>
              <a:gd name="T0" fmla="*/ 19 w 124"/>
              <a:gd name="T1" fmla="*/ 55 h 131"/>
              <a:gd name="T2" fmla="*/ 32 w 124"/>
              <a:gd name="T3" fmla="*/ 52 h 131"/>
              <a:gd name="T4" fmla="*/ 42 w 124"/>
              <a:gd name="T5" fmla="*/ 11 h 131"/>
              <a:gd name="T6" fmla="*/ 83 w 124"/>
              <a:gd name="T7" fmla="*/ 33 h 131"/>
              <a:gd name="T8" fmla="*/ 94 w 124"/>
              <a:gd name="T9" fmla="*/ 31 h 131"/>
              <a:gd name="T10" fmla="*/ 104 w 124"/>
              <a:gd name="T11" fmla="*/ 34 h 131"/>
              <a:gd name="T12" fmla="*/ 104 w 124"/>
              <a:gd name="T13" fmla="*/ 34 h 131"/>
              <a:gd name="T14" fmla="*/ 117 w 124"/>
              <a:gd name="T15" fmla="*/ 46 h 131"/>
              <a:gd name="T16" fmla="*/ 107 w 124"/>
              <a:gd name="T17" fmla="*/ 80 h 131"/>
              <a:gd name="T18" fmla="*/ 103 w 124"/>
              <a:gd name="T19" fmla="*/ 81 h 131"/>
              <a:gd name="T20" fmla="*/ 106 w 124"/>
              <a:gd name="T21" fmla="*/ 86 h 131"/>
              <a:gd name="T22" fmla="*/ 94 w 124"/>
              <a:gd name="T23" fmla="*/ 124 h 131"/>
              <a:gd name="T24" fmla="*/ 56 w 124"/>
              <a:gd name="T25" fmla="*/ 112 h 131"/>
              <a:gd name="T26" fmla="*/ 53 w 124"/>
              <a:gd name="T27" fmla="*/ 102 h 131"/>
              <a:gd name="T28" fmla="*/ 52 w 124"/>
              <a:gd name="T29" fmla="*/ 104 h 131"/>
              <a:gd name="T30" fmla="*/ 40 w 124"/>
              <a:gd name="T31" fmla="*/ 110 h 131"/>
              <a:gd name="T32" fmla="*/ 34 w 124"/>
              <a:gd name="T33" fmla="*/ 110 h 131"/>
              <a:gd name="T34" fmla="*/ 28 w 124"/>
              <a:gd name="T35" fmla="*/ 110 h 131"/>
              <a:gd name="T36" fmla="*/ 24 w 124"/>
              <a:gd name="T37" fmla="*/ 109 h 131"/>
              <a:gd name="T38" fmla="*/ 7 w 124"/>
              <a:gd name="T39" fmla="*/ 94 h 131"/>
              <a:gd name="T40" fmla="*/ 19 w 124"/>
              <a:gd name="T41" fmla="*/ 55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4" h="131">
                <a:moveTo>
                  <a:pt x="19" y="55"/>
                </a:moveTo>
                <a:cubicBezTo>
                  <a:pt x="23" y="53"/>
                  <a:pt x="27" y="52"/>
                  <a:pt x="32" y="52"/>
                </a:cubicBezTo>
                <a:cubicBezTo>
                  <a:pt x="23" y="39"/>
                  <a:pt x="24" y="20"/>
                  <a:pt x="42" y="11"/>
                </a:cubicBezTo>
                <a:cubicBezTo>
                  <a:pt x="62" y="0"/>
                  <a:pt x="80" y="15"/>
                  <a:pt x="83" y="33"/>
                </a:cubicBezTo>
                <a:cubicBezTo>
                  <a:pt x="87" y="31"/>
                  <a:pt x="90" y="31"/>
                  <a:pt x="94" y="31"/>
                </a:cubicBezTo>
                <a:cubicBezTo>
                  <a:pt x="97" y="31"/>
                  <a:pt x="101" y="32"/>
                  <a:pt x="104" y="34"/>
                </a:cubicBezTo>
                <a:cubicBezTo>
                  <a:pt x="104" y="34"/>
                  <a:pt x="104" y="34"/>
                  <a:pt x="104" y="34"/>
                </a:cubicBezTo>
                <a:cubicBezTo>
                  <a:pt x="110" y="36"/>
                  <a:pt x="115" y="41"/>
                  <a:pt x="117" y="46"/>
                </a:cubicBezTo>
                <a:cubicBezTo>
                  <a:pt x="124" y="58"/>
                  <a:pt x="119" y="73"/>
                  <a:pt x="107" y="80"/>
                </a:cubicBezTo>
                <a:cubicBezTo>
                  <a:pt x="105" y="80"/>
                  <a:pt x="104" y="81"/>
                  <a:pt x="103" y="81"/>
                </a:cubicBezTo>
                <a:cubicBezTo>
                  <a:pt x="104" y="83"/>
                  <a:pt x="105" y="84"/>
                  <a:pt x="106" y="86"/>
                </a:cubicBezTo>
                <a:cubicBezTo>
                  <a:pt x="113" y="99"/>
                  <a:pt x="107" y="117"/>
                  <a:pt x="94" y="124"/>
                </a:cubicBezTo>
                <a:cubicBezTo>
                  <a:pt x="80" y="131"/>
                  <a:pt x="63" y="125"/>
                  <a:pt x="56" y="112"/>
                </a:cubicBezTo>
                <a:cubicBezTo>
                  <a:pt x="54" y="109"/>
                  <a:pt x="54" y="106"/>
                  <a:pt x="53" y="102"/>
                </a:cubicBezTo>
                <a:cubicBezTo>
                  <a:pt x="53" y="103"/>
                  <a:pt x="52" y="103"/>
                  <a:pt x="52" y="104"/>
                </a:cubicBezTo>
                <a:cubicBezTo>
                  <a:pt x="48" y="107"/>
                  <a:pt x="45" y="109"/>
                  <a:pt x="40" y="110"/>
                </a:cubicBezTo>
                <a:cubicBezTo>
                  <a:pt x="38" y="110"/>
                  <a:pt x="36" y="110"/>
                  <a:pt x="34" y="110"/>
                </a:cubicBezTo>
                <a:cubicBezTo>
                  <a:pt x="32" y="110"/>
                  <a:pt x="30" y="110"/>
                  <a:pt x="28" y="110"/>
                </a:cubicBezTo>
                <a:cubicBezTo>
                  <a:pt x="27" y="109"/>
                  <a:pt x="26" y="109"/>
                  <a:pt x="24" y="109"/>
                </a:cubicBezTo>
                <a:cubicBezTo>
                  <a:pt x="17" y="106"/>
                  <a:pt x="10" y="101"/>
                  <a:pt x="7" y="94"/>
                </a:cubicBezTo>
                <a:cubicBezTo>
                  <a:pt x="0" y="80"/>
                  <a:pt x="5" y="63"/>
                  <a:pt x="19" y="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Freeform 68">
            <a:extLst>
              <a:ext uri="{FF2B5EF4-FFF2-40B4-BE49-F238E27FC236}">
                <a16:creationId xmlns:a16="http://schemas.microsoft.com/office/drawing/2014/main" id="{E880C35F-E757-449F-A9DB-DDD2B689D27C}"/>
              </a:ext>
            </a:extLst>
          </p:cNvPr>
          <p:cNvSpPr>
            <a:spLocks/>
          </p:cNvSpPr>
          <p:nvPr/>
        </p:nvSpPr>
        <p:spPr bwMode="auto">
          <a:xfrm>
            <a:off x="2121320" y="5860923"/>
            <a:ext cx="329823" cy="309475"/>
          </a:xfrm>
          <a:custGeom>
            <a:avLst/>
            <a:gdLst>
              <a:gd name="T0" fmla="*/ 27 w 75"/>
              <a:gd name="T1" fmla="*/ 15 h 69"/>
              <a:gd name="T2" fmla="*/ 48 w 75"/>
              <a:gd name="T3" fmla="*/ 55 h 69"/>
              <a:gd name="T4" fmla="*/ 27 w 75"/>
              <a:gd name="T5" fmla="*/ 15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5" h="69">
                <a:moveTo>
                  <a:pt x="27" y="15"/>
                </a:moveTo>
                <a:cubicBezTo>
                  <a:pt x="54" y="0"/>
                  <a:pt x="75" y="41"/>
                  <a:pt x="48" y="55"/>
                </a:cubicBezTo>
                <a:cubicBezTo>
                  <a:pt x="21" y="69"/>
                  <a:pt x="0" y="29"/>
                  <a:pt x="27" y="15"/>
                </a:cubicBez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8" name="Freeform 69">
            <a:extLst>
              <a:ext uri="{FF2B5EF4-FFF2-40B4-BE49-F238E27FC236}">
                <a16:creationId xmlns:a16="http://schemas.microsoft.com/office/drawing/2014/main" id="{CCC9FAFB-FC68-4599-B5F5-71C484CE3028}"/>
              </a:ext>
            </a:extLst>
          </p:cNvPr>
          <p:cNvSpPr>
            <a:spLocks/>
          </p:cNvSpPr>
          <p:nvPr/>
        </p:nvSpPr>
        <p:spPr bwMode="auto">
          <a:xfrm>
            <a:off x="1936100" y="6246935"/>
            <a:ext cx="242087" cy="197998"/>
          </a:xfrm>
          <a:custGeom>
            <a:avLst/>
            <a:gdLst>
              <a:gd name="T0" fmla="*/ 48 w 55"/>
              <a:gd name="T1" fmla="*/ 44 h 44"/>
              <a:gd name="T2" fmla="*/ 12 w 55"/>
              <a:gd name="T3" fmla="*/ 0 h 44"/>
              <a:gd name="T4" fmla="*/ 48 w 55"/>
              <a:gd name="T5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5" h="44">
                <a:moveTo>
                  <a:pt x="48" y="44"/>
                </a:moveTo>
                <a:cubicBezTo>
                  <a:pt x="48" y="44"/>
                  <a:pt x="55" y="5"/>
                  <a:pt x="12" y="0"/>
                </a:cubicBezTo>
                <a:cubicBezTo>
                  <a:pt x="12" y="0"/>
                  <a:pt x="0" y="40"/>
                  <a:pt x="48" y="44"/>
                </a:cubicBez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Rectangle 70">
            <a:extLst>
              <a:ext uri="{FF2B5EF4-FFF2-40B4-BE49-F238E27FC236}">
                <a16:creationId xmlns:a16="http://schemas.microsoft.com/office/drawing/2014/main" id="{4B1C1391-7699-4FC9-B76A-58E90AE99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614" y="5365981"/>
            <a:ext cx="263208" cy="845234"/>
          </a:xfrm>
          <a:prstGeom prst="rect">
            <a:avLst/>
          </a:prstGeom>
          <a:solidFill>
            <a:srgbClr val="FFC8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0" name="Rectangle 71">
            <a:extLst>
              <a:ext uri="{FF2B5EF4-FFF2-40B4-BE49-F238E27FC236}">
                <a16:creationId xmlns:a16="http://schemas.microsoft.com/office/drawing/2014/main" id="{B0AC2FEE-018F-4FE4-A077-49D73A851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614" y="5241192"/>
            <a:ext cx="263208" cy="143091"/>
          </a:xfrm>
          <a:prstGeom prst="rect">
            <a:avLst/>
          </a:pr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Freeform 72">
            <a:extLst>
              <a:ext uri="{FF2B5EF4-FFF2-40B4-BE49-F238E27FC236}">
                <a16:creationId xmlns:a16="http://schemas.microsoft.com/office/drawing/2014/main" id="{D5942312-38D2-426E-9120-BB6EBB363AAF}"/>
              </a:ext>
            </a:extLst>
          </p:cNvPr>
          <p:cNvSpPr>
            <a:spLocks/>
          </p:cNvSpPr>
          <p:nvPr/>
        </p:nvSpPr>
        <p:spPr bwMode="auto">
          <a:xfrm>
            <a:off x="4852513" y="5407577"/>
            <a:ext cx="1286796" cy="1415934"/>
          </a:xfrm>
          <a:custGeom>
            <a:avLst/>
            <a:gdLst>
              <a:gd name="T0" fmla="*/ 792 w 792"/>
              <a:gd name="T1" fmla="*/ 851 h 851"/>
              <a:gd name="T2" fmla="*/ 792 w 792"/>
              <a:gd name="T3" fmla="*/ 405 h 851"/>
              <a:gd name="T4" fmla="*/ 397 w 792"/>
              <a:gd name="T5" fmla="*/ 0 h 851"/>
              <a:gd name="T6" fmla="*/ 0 w 792"/>
              <a:gd name="T7" fmla="*/ 405 h 851"/>
              <a:gd name="T8" fmla="*/ 0 w 792"/>
              <a:gd name="T9" fmla="*/ 851 h 851"/>
              <a:gd name="T10" fmla="*/ 792 w 792"/>
              <a:gd name="T11" fmla="*/ 851 h 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92" h="851">
                <a:moveTo>
                  <a:pt x="792" y="851"/>
                </a:moveTo>
                <a:lnTo>
                  <a:pt x="792" y="405"/>
                </a:lnTo>
                <a:lnTo>
                  <a:pt x="397" y="0"/>
                </a:lnTo>
                <a:lnTo>
                  <a:pt x="0" y="405"/>
                </a:lnTo>
                <a:lnTo>
                  <a:pt x="0" y="851"/>
                </a:lnTo>
                <a:lnTo>
                  <a:pt x="792" y="851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Freeform 73">
            <a:extLst>
              <a:ext uri="{FF2B5EF4-FFF2-40B4-BE49-F238E27FC236}">
                <a16:creationId xmlns:a16="http://schemas.microsoft.com/office/drawing/2014/main" id="{13ECF02D-1219-4F09-9FE3-F71AB83131D9}"/>
              </a:ext>
            </a:extLst>
          </p:cNvPr>
          <p:cNvSpPr>
            <a:spLocks/>
          </p:cNvSpPr>
          <p:nvPr/>
        </p:nvSpPr>
        <p:spPr bwMode="auto">
          <a:xfrm>
            <a:off x="4772900" y="5312738"/>
            <a:ext cx="1441147" cy="853554"/>
          </a:xfrm>
          <a:custGeom>
            <a:avLst/>
            <a:gdLst>
              <a:gd name="T0" fmla="*/ 22 w 328"/>
              <a:gd name="T1" fmla="*/ 185 h 190"/>
              <a:gd name="T2" fmla="*/ 163 w 328"/>
              <a:gd name="T3" fmla="*/ 37 h 190"/>
              <a:gd name="T4" fmla="*/ 307 w 328"/>
              <a:gd name="T5" fmla="*/ 190 h 190"/>
              <a:gd name="T6" fmla="*/ 328 w 328"/>
              <a:gd name="T7" fmla="*/ 170 h 190"/>
              <a:gd name="T8" fmla="*/ 174 w 328"/>
              <a:gd name="T9" fmla="*/ 5 h 190"/>
              <a:gd name="T10" fmla="*/ 163 w 328"/>
              <a:gd name="T11" fmla="*/ 0 h 190"/>
              <a:gd name="T12" fmla="*/ 153 w 328"/>
              <a:gd name="T13" fmla="*/ 5 h 190"/>
              <a:gd name="T14" fmla="*/ 0 w 328"/>
              <a:gd name="T15" fmla="*/ 164 h 190"/>
              <a:gd name="T16" fmla="*/ 22 w 328"/>
              <a:gd name="T17" fmla="*/ 185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8" h="190">
                <a:moveTo>
                  <a:pt x="22" y="185"/>
                </a:moveTo>
                <a:cubicBezTo>
                  <a:pt x="163" y="37"/>
                  <a:pt x="163" y="37"/>
                  <a:pt x="163" y="37"/>
                </a:cubicBezTo>
                <a:cubicBezTo>
                  <a:pt x="307" y="190"/>
                  <a:pt x="307" y="190"/>
                  <a:pt x="307" y="190"/>
                </a:cubicBezTo>
                <a:cubicBezTo>
                  <a:pt x="328" y="170"/>
                  <a:pt x="328" y="170"/>
                  <a:pt x="328" y="170"/>
                </a:cubicBezTo>
                <a:cubicBezTo>
                  <a:pt x="174" y="5"/>
                  <a:pt x="174" y="5"/>
                  <a:pt x="174" y="5"/>
                </a:cubicBezTo>
                <a:cubicBezTo>
                  <a:pt x="171" y="2"/>
                  <a:pt x="167" y="0"/>
                  <a:pt x="163" y="0"/>
                </a:cubicBezTo>
                <a:cubicBezTo>
                  <a:pt x="159" y="0"/>
                  <a:pt x="155" y="2"/>
                  <a:pt x="153" y="5"/>
                </a:cubicBezTo>
                <a:cubicBezTo>
                  <a:pt x="0" y="164"/>
                  <a:pt x="0" y="164"/>
                  <a:pt x="0" y="164"/>
                </a:cubicBezTo>
                <a:cubicBezTo>
                  <a:pt x="22" y="185"/>
                  <a:pt x="22" y="185"/>
                  <a:pt x="22" y="185"/>
                </a:cubicBez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Freeform 74">
            <a:extLst>
              <a:ext uri="{FF2B5EF4-FFF2-40B4-BE49-F238E27FC236}">
                <a16:creationId xmlns:a16="http://schemas.microsoft.com/office/drawing/2014/main" id="{6F6F8A7E-03F2-487C-BA00-27CD4172E407}"/>
              </a:ext>
            </a:extLst>
          </p:cNvPr>
          <p:cNvSpPr>
            <a:spLocks/>
          </p:cNvSpPr>
          <p:nvPr/>
        </p:nvSpPr>
        <p:spPr bwMode="auto">
          <a:xfrm>
            <a:off x="5010113" y="6176274"/>
            <a:ext cx="157601" cy="367711"/>
          </a:xfrm>
          <a:custGeom>
            <a:avLst/>
            <a:gdLst>
              <a:gd name="T0" fmla="*/ 36 w 36"/>
              <a:gd name="T1" fmla="*/ 82 h 82"/>
              <a:gd name="T2" fmla="*/ 36 w 36"/>
              <a:gd name="T3" fmla="*/ 23 h 82"/>
              <a:gd name="T4" fmla="*/ 18 w 36"/>
              <a:gd name="T5" fmla="*/ 0 h 82"/>
              <a:gd name="T6" fmla="*/ 0 w 36"/>
              <a:gd name="T7" fmla="*/ 23 h 82"/>
              <a:gd name="T8" fmla="*/ 0 w 36"/>
              <a:gd name="T9" fmla="*/ 82 h 82"/>
              <a:gd name="T10" fmla="*/ 36 w 36"/>
              <a:gd name="T11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" h="82">
                <a:moveTo>
                  <a:pt x="36" y="82"/>
                </a:moveTo>
                <a:cubicBezTo>
                  <a:pt x="36" y="23"/>
                  <a:pt x="36" y="23"/>
                  <a:pt x="36" y="23"/>
                </a:cubicBezTo>
                <a:cubicBezTo>
                  <a:pt x="36" y="10"/>
                  <a:pt x="28" y="0"/>
                  <a:pt x="18" y="0"/>
                </a:cubicBezTo>
                <a:cubicBezTo>
                  <a:pt x="8" y="0"/>
                  <a:pt x="0" y="10"/>
                  <a:pt x="0" y="23"/>
                </a:cubicBezTo>
                <a:cubicBezTo>
                  <a:pt x="0" y="82"/>
                  <a:pt x="0" y="82"/>
                  <a:pt x="0" y="82"/>
                </a:cubicBezTo>
                <a:lnTo>
                  <a:pt x="36" y="8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4" name="Freeform 75">
            <a:extLst>
              <a:ext uri="{FF2B5EF4-FFF2-40B4-BE49-F238E27FC236}">
                <a16:creationId xmlns:a16="http://schemas.microsoft.com/office/drawing/2014/main" id="{FF446EB9-6806-41B7-9F0B-9A3056E626AA}"/>
              </a:ext>
            </a:extLst>
          </p:cNvPr>
          <p:cNvSpPr>
            <a:spLocks/>
          </p:cNvSpPr>
          <p:nvPr/>
        </p:nvSpPr>
        <p:spPr bwMode="auto">
          <a:xfrm>
            <a:off x="4966245" y="6131350"/>
            <a:ext cx="245337" cy="457558"/>
          </a:xfrm>
          <a:custGeom>
            <a:avLst/>
            <a:gdLst>
              <a:gd name="T0" fmla="*/ 46 w 56"/>
              <a:gd name="T1" fmla="*/ 92 h 102"/>
              <a:gd name="T2" fmla="*/ 56 w 56"/>
              <a:gd name="T3" fmla="*/ 92 h 102"/>
              <a:gd name="T4" fmla="*/ 56 w 56"/>
              <a:gd name="T5" fmla="*/ 33 h 102"/>
              <a:gd name="T6" fmla="*/ 49 w 56"/>
              <a:gd name="T7" fmla="*/ 11 h 102"/>
              <a:gd name="T8" fmla="*/ 40 w 56"/>
              <a:gd name="T9" fmla="*/ 3 h 102"/>
              <a:gd name="T10" fmla="*/ 28 w 56"/>
              <a:gd name="T11" fmla="*/ 0 h 102"/>
              <a:gd name="T12" fmla="*/ 16 w 56"/>
              <a:gd name="T13" fmla="*/ 3 h 102"/>
              <a:gd name="T14" fmla="*/ 4 w 56"/>
              <a:gd name="T15" fmla="*/ 15 h 102"/>
              <a:gd name="T16" fmla="*/ 0 w 56"/>
              <a:gd name="T17" fmla="*/ 33 h 102"/>
              <a:gd name="T18" fmla="*/ 0 w 56"/>
              <a:gd name="T19" fmla="*/ 102 h 102"/>
              <a:gd name="T20" fmla="*/ 56 w 56"/>
              <a:gd name="T21" fmla="*/ 102 h 102"/>
              <a:gd name="T22" fmla="*/ 56 w 56"/>
              <a:gd name="T23" fmla="*/ 92 h 102"/>
              <a:gd name="T24" fmla="*/ 46 w 56"/>
              <a:gd name="T25" fmla="*/ 92 h 102"/>
              <a:gd name="T26" fmla="*/ 46 w 56"/>
              <a:gd name="T27" fmla="*/ 82 h 102"/>
              <a:gd name="T28" fmla="*/ 20 w 56"/>
              <a:gd name="T29" fmla="*/ 82 h 102"/>
              <a:gd name="T30" fmla="*/ 20 w 56"/>
              <a:gd name="T31" fmla="*/ 33 h 102"/>
              <a:gd name="T32" fmla="*/ 23 w 56"/>
              <a:gd name="T33" fmla="*/ 23 h 102"/>
              <a:gd name="T34" fmla="*/ 25 w 56"/>
              <a:gd name="T35" fmla="*/ 21 h 102"/>
              <a:gd name="T36" fmla="*/ 28 w 56"/>
              <a:gd name="T37" fmla="*/ 20 h 102"/>
              <a:gd name="T38" fmla="*/ 31 w 56"/>
              <a:gd name="T39" fmla="*/ 21 h 102"/>
              <a:gd name="T40" fmla="*/ 34 w 56"/>
              <a:gd name="T41" fmla="*/ 25 h 102"/>
              <a:gd name="T42" fmla="*/ 36 w 56"/>
              <a:gd name="T43" fmla="*/ 33 h 102"/>
              <a:gd name="T44" fmla="*/ 36 w 56"/>
              <a:gd name="T45" fmla="*/ 92 h 102"/>
              <a:gd name="T46" fmla="*/ 46 w 56"/>
              <a:gd name="T47" fmla="*/ 92 h 102"/>
              <a:gd name="T48" fmla="*/ 46 w 56"/>
              <a:gd name="T49" fmla="*/ 82 h 102"/>
              <a:gd name="T50" fmla="*/ 46 w 56"/>
              <a:gd name="T51" fmla="*/ 9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6" h="102">
                <a:moveTo>
                  <a:pt x="46" y="92"/>
                </a:moveTo>
                <a:cubicBezTo>
                  <a:pt x="56" y="92"/>
                  <a:pt x="56" y="92"/>
                  <a:pt x="56" y="92"/>
                </a:cubicBezTo>
                <a:cubicBezTo>
                  <a:pt x="56" y="33"/>
                  <a:pt x="56" y="33"/>
                  <a:pt x="56" y="33"/>
                </a:cubicBezTo>
                <a:cubicBezTo>
                  <a:pt x="56" y="24"/>
                  <a:pt x="53" y="17"/>
                  <a:pt x="49" y="11"/>
                </a:cubicBezTo>
                <a:cubicBezTo>
                  <a:pt x="46" y="8"/>
                  <a:pt x="43" y="5"/>
                  <a:pt x="40" y="3"/>
                </a:cubicBezTo>
                <a:cubicBezTo>
                  <a:pt x="36" y="1"/>
                  <a:pt x="32" y="0"/>
                  <a:pt x="28" y="0"/>
                </a:cubicBezTo>
                <a:cubicBezTo>
                  <a:pt x="24" y="0"/>
                  <a:pt x="20" y="1"/>
                  <a:pt x="16" y="3"/>
                </a:cubicBezTo>
                <a:cubicBezTo>
                  <a:pt x="11" y="6"/>
                  <a:pt x="7" y="10"/>
                  <a:pt x="4" y="15"/>
                </a:cubicBezTo>
                <a:cubicBezTo>
                  <a:pt x="1" y="21"/>
                  <a:pt x="0" y="27"/>
                  <a:pt x="0" y="33"/>
                </a:cubicBezTo>
                <a:cubicBezTo>
                  <a:pt x="0" y="102"/>
                  <a:pt x="0" y="102"/>
                  <a:pt x="0" y="102"/>
                </a:cubicBezTo>
                <a:cubicBezTo>
                  <a:pt x="56" y="102"/>
                  <a:pt x="56" y="102"/>
                  <a:pt x="56" y="102"/>
                </a:cubicBezTo>
                <a:cubicBezTo>
                  <a:pt x="56" y="92"/>
                  <a:pt x="56" y="92"/>
                  <a:pt x="56" y="92"/>
                </a:cubicBezTo>
                <a:cubicBezTo>
                  <a:pt x="46" y="92"/>
                  <a:pt x="46" y="92"/>
                  <a:pt x="46" y="92"/>
                </a:cubicBezTo>
                <a:cubicBezTo>
                  <a:pt x="46" y="82"/>
                  <a:pt x="46" y="82"/>
                  <a:pt x="46" y="82"/>
                </a:cubicBezTo>
                <a:cubicBezTo>
                  <a:pt x="20" y="82"/>
                  <a:pt x="20" y="82"/>
                  <a:pt x="20" y="82"/>
                </a:cubicBezTo>
                <a:cubicBezTo>
                  <a:pt x="20" y="33"/>
                  <a:pt x="20" y="33"/>
                  <a:pt x="20" y="33"/>
                </a:cubicBezTo>
                <a:cubicBezTo>
                  <a:pt x="20" y="29"/>
                  <a:pt x="21" y="25"/>
                  <a:pt x="23" y="23"/>
                </a:cubicBezTo>
                <a:cubicBezTo>
                  <a:pt x="24" y="22"/>
                  <a:pt x="25" y="21"/>
                  <a:pt x="25" y="21"/>
                </a:cubicBezTo>
                <a:cubicBezTo>
                  <a:pt x="26" y="20"/>
                  <a:pt x="27" y="20"/>
                  <a:pt x="28" y="20"/>
                </a:cubicBezTo>
                <a:cubicBezTo>
                  <a:pt x="29" y="20"/>
                  <a:pt x="30" y="20"/>
                  <a:pt x="31" y="21"/>
                </a:cubicBezTo>
                <a:cubicBezTo>
                  <a:pt x="32" y="21"/>
                  <a:pt x="33" y="23"/>
                  <a:pt x="34" y="25"/>
                </a:cubicBezTo>
                <a:cubicBezTo>
                  <a:pt x="36" y="27"/>
                  <a:pt x="36" y="30"/>
                  <a:pt x="36" y="33"/>
                </a:cubicBezTo>
                <a:cubicBezTo>
                  <a:pt x="36" y="92"/>
                  <a:pt x="36" y="92"/>
                  <a:pt x="36" y="92"/>
                </a:cubicBezTo>
                <a:cubicBezTo>
                  <a:pt x="46" y="92"/>
                  <a:pt x="46" y="92"/>
                  <a:pt x="46" y="92"/>
                </a:cubicBezTo>
                <a:cubicBezTo>
                  <a:pt x="46" y="82"/>
                  <a:pt x="46" y="82"/>
                  <a:pt x="46" y="82"/>
                </a:cubicBezTo>
                <a:lnTo>
                  <a:pt x="46" y="92"/>
                </a:ln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5" name="Freeform 76">
            <a:extLst>
              <a:ext uri="{FF2B5EF4-FFF2-40B4-BE49-F238E27FC236}">
                <a16:creationId xmlns:a16="http://schemas.microsoft.com/office/drawing/2014/main" id="{C4E360B3-1760-4BA6-826F-435E8434193C}"/>
              </a:ext>
            </a:extLst>
          </p:cNvPr>
          <p:cNvSpPr>
            <a:spLocks/>
          </p:cNvSpPr>
          <p:nvPr/>
        </p:nvSpPr>
        <p:spPr bwMode="auto">
          <a:xfrm>
            <a:off x="5840357" y="6176274"/>
            <a:ext cx="162474" cy="367711"/>
          </a:xfrm>
          <a:custGeom>
            <a:avLst/>
            <a:gdLst>
              <a:gd name="T0" fmla="*/ 37 w 37"/>
              <a:gd name="T1" fmla="*/ 82 h 82"/>
              <a:gd name="T2" fmla="*/ 37 w 37"/>
              <a:gd name="T3" fmla="*/ 22 h 82"/>
              <a:gd name="T4" fmla="*/ 18 w 37"/>
              <a:gd name="T5" fmla="*/ 0 h 82"/>
              <a:gd name="T6" fmla="*/ 0 w 37"/>
              <a:gd name="T7" fmla="*/ 22 h 82"/>
              <a:gd name="T8" fmla="*/ 0 w 37"/>
              <a:gd name="T9" fmla="*/ 82 h 82"/>
              <a:gd name="T10" fmla="*/ 37 w 37"/>
              <a:gd name="T11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" h="82">
                <a:moveTo>
                  <a:pt x="37" y="82"/>
                </a:moveTo>
                <a:cubicBezTo>
                  <a:pt x="37" y="22"/>
                  <a:pt x="37" y="22"/>
                  <a:pt x="37" y="22"/>
                </a:cubicBezTo>
                <a:cubicBezTo>
                  <a:pt x="37" y="10"/>
                  <a:pt x="28" y="0"/>
                  <a:pt x="18" y="0"/>
                </a:cubicBezTo>
                <a:cubicBezTo>
                  <a:pt x="8" y="0"/>
                  <a:pt x="0" y="10"/>
                  <a:pt x="0" y="22"/>
                </a:cubicBezTo>
                <a:cubicBezTo>
                  <a:pt x="0" y="82"/>
                  <a:pt x="0" y="82"/>
                  <a:pt x="0" y="82"/>
                </a:cubicBezTo>
                <a:lnTo>
                  <a:pt x="37" y="8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6" name="Freeform 77">
            <a:extLst>
              <a:ext uri="{FF2B5EF4-FFF2-40B4-BE49-F238E27FC236}">
                <a16:creationId xmlns:a16="http://schemas.microsoft.com/office/drawing/2014/main" id="{7AC17BC5-E4F7-447B-A2C3-86186603510E}"/>
              </a:ext>
            </a:extLst>
          </p:cNvPr>
          <p:cNvSpPr>
            <a:spLocks/>
          </p:cNvSpPr>
          <p:nvPr/>
        </p:nvSpPr>
        <p:spPr bwMode="auto">
          <a:xfrm>
            <a:off x="5796488" y="6131350"/>
            <a:ext cx="245337" cy="457558"/>
          </a:xfrm>
          <a:custGeom>
            <a:avLst/>
            <a:gdLst>
              <a:gd name="T0" fmla="*/ 47 w 56"/>
              <a:gd name="T1" fmla="*/ 92 h 102"/>
              <a:gd name="T2" fmla="*/ 56 w 56"/>
              <a:gd name="T3" fmla="*/ 92 h 102"/>
              <a:gd name="T4" fmla="*/ 56 w 56"/>
              <a:gd name="T5" fmla="*/ 32 h 102"/>
              <a:gd name="T6" fmla="*/ 49 w 56"/>
              <a:gd name="T7" fmla="*/ 10 h 102"/>
              <a:gd name="T8" fmla="*/ 40 w 56"/>
              <a:gd name="T9" fmla="*/ 3 h 102"/>
              <a:gd name="T10" fmla="*/ 28 w 56"/>
              <a:gd name="T11" fmla="*/ 0 h 102"/>
              <a:gd name="T12" fmla="*/ 17 w 56"/>
              <a:gd name="T13" fmla="*/ 3 h 102"/>
              <a:gd name="T14" fmla="*/ 4 w 56"/>
              <a:gd name="T15" fmla="*/ 15 h 102"/>
              <a:gd name="T16" fmla="*/ 0 w 56"/>
              <a:gd name="T17" fmla="*/ 32 h 102"/>
              <a:gd name="T18" fmla="*/ 0 w 56"/>
              <a:gd name="T19" fmla="*/ 102 h 102"/>
              <a:gd name="T20" fmla="*/ 56 w 56"/>
              <a:gd name="T21" fmla="*/ 102 h 102"/>
              <a:gd name="T22" fmla="*/ 56 w 56"/>
              <a:gd name="T23" fmla="*/ 92 h 102"/>
              <a:gd name="T24" fmla="*/ 47 w 56"/>
              <a:gd name="T25" fmla="*/ 92 h 102"/>
              <a:gd name="T26" fmla="*/ 47 w 56"/>
              <a:gd name="T27" fmla="*/ 82 h 102"/>
              <a:gd name="T28" fmla="*/ 20 w 56"/>
              <a:gd name="T29" fmla="*/ 82 h 102"/>
              <a:gd name="T30" fmla="*/ 20 w 56"/>
              <a:gd name="T31" fmla="*/ 32 h 102"/>
              <a:gd name="T32" fmla="*/ 23 w 56"/>
              <a:gd name="T33" fmla="*/ 23 h 102"/>
              <a:gd name="T34" fmla="*/ 26 w 56"/>
              <a:gd name="T35" fmla="*/ 20 h 102"/>
              <a:gd name="T36" fmla="*/ 28 w 56"/>
              <a:gd name="T37" fmla="*/ 20 h 102"/>
              <a:gd name="T38" fmla="*/ 31 w 56"/>
              <a:gd name="T39" fmla="*/ 20 h 102"/>
              <a:gd name="T40" fmla="*/ 35 w 56"/>
              <a:gd name="T41" fmla="*/ 24 h 102"/>
              <a:gd name="T42" fmla="*/ 37 w 56"/>
              <a:gd name="T43" fmla="*/ 32 h 102"/>
              <a:gd name="T44" fmla="*/ 37 w 56"/>
              <a:gd name="T45" fmla="*/ 92 h 102"/>
              <a:gd name="T46" fmla="*/ 47 w 56"/>
              <a:gd name="T47" fmla="*/ 92 h 102"/>
              <a:gd name="T48" fmla="*/ 47 w 56"/>
              <a:gd name="T49" fmla="*/ 82 h 102"/>
              <a:gd name="T50" fmla="*/ 47 w 56"/>
              <a:gd name="T51" fmla="*/ 9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6" h="102">
                <a:moveTo>
                  <a:pt x="47" y="92"/>
                </a:moveTo>
                <a:cubicBezTo>
                  <a:pt x="56" y="92"/>
                  <a:pt x="56" y="92"/>
                  <a:pt x="56" y="92"/>
                </a:cubicBezTo>
                <a:cubicBezTo>
                  <a:pt x="56" y="32"/>
                  <a:pt x="56" y="32"/>
                  <a:pt x="56" y="32"/>
                </a:cubicBezTo>
                <a:cubicBezTo>
                  <a:pt x="56" y="24"/>
                  <a:pt x="54" y="16"/>
                  <a:pt x="49" y="10"/>
                </a:cubicBezTo>
                <a:cubicBezTo>
                  <a:pt x="46" y="7"/>
                  <a:pt x="43" y="5"/>
                  <a:pt x="40" y="3"/>
                </a:cubicBezTo>
                <a:cubicBezTo>
                  <a:pt x="37" y="1"/>
                  <a:pt x="32" y="0"/>
                  <a:pt x="28" y="0"/>
                </a:cubicBezTo>
                <a:cubicBezTo>
                  <a:pt x="24" y="0"/>
                  <a:pt x="20" y="1"/>
                  <a:pt x="17" y="3"/>
                </a:cubicBezTo>
                <a:cubicBezTo>
                  <a:pt x="11" y="6"/>
                  <a:pt x="7" y="10"/>
                  <a:pt x="4" y="15"/>
                </a:cubicBezTo>
                <a:cubicBezTo>
                  <a:pt x="2" y="20"/>
                  <a:pt x="0" y="26"/>
                  <a:pt x="0" y="32"/>
                </a:cubicBezTo>
                <a:cubicBezTo>
                  <a:pt x="0" y="102"/>
                  <a:pt x="0" y="102"/>
                  <a:pt x="0" y="102"/>
                </a:cubicBezTo>
                <a:cubicBezTo>
                  <a:pt x="56" y="102"/>
                  <a:pt x="56" y="102"/>
                  <a:pt x="56" y="102"/>
                </a:cubicBezTo>
                <a:cubicBezTo>
                  <a:pt x="56" y="92"/>
                  <a:pt x="56" y="92"/>
                  <a:pt x="56" y="92"/>
                </a:cubicBezTo>
                <a:cubicBezTo>
                  <a:pt x="47" y="92"/>
                  <a:pt x="47" y="92"/>
                  <a:pt x="47" y="92"/>
                </a:cubicBezTo>
                <a:cubicBezTo>
                  <a:pt x="47" y="82"/>
                  <a:pt x="47" y="82"/>
                  <a:pt x="47" y="82"/>
                </a:cubicBezTo>
                <a:cubicBezTo>
                  <a:pt x="20" y="82"/>
                  <a:pt x="20" y="82"/>
                  <a:pt x="20" y="82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28"/>
                  <a:pt x="21" y="25"/>
                  <a:pt x="23" y="23"/>
                </a:cubicBezTo>
                <a:cubicBezTo>
                  <a:pt x="24" y="21"/>
                  <a:pt x="25" y="21"/>
                  <a:pt x="26" y="20"/>
                </a:cubicBezTo>
                <a:cubicBezTo>
                  <a:pt x="27" y="20"/>
                  <a:pt x="27" y="20"/>
                  <a:pt x="28" y="20"/>
                </a:cubicBezTo>
                <a:cubicBezTo>
                  <a:pt x="29" y="20"/>
                  <a:pt x="30" y="20"/>
                  <a:pt x="31" y="20"/>
                </a:cubicBezTo>
                <a:cubicBezTo>
                  <a:pt x="32" y="21"/>
                  <a:pt x="34" y="22"/>
                  <a:pt x="35" y="24"/>
                </a:cubicBezTo>
                <a:cubicBezTo>
                  <a:pt x="36" y="27"/>
                  <a:pt x="37" y="29"/>
                  <a:pt x="37" y="32"/>
                </a:cubicBezTo>
                <a:cubicBezTo>
                  <a:pt x="37" y="92"/>
                  <a:pt x="37" y="92"/>
                  <a:pt x="37" y="92"/>
                </a:cubicBezTo>
                <a:cubicBezTo>
                  <a:pt x="47" y="92"/>
                  <a:pt x="47" y="92"/>
                  <a:pt x="47" y="92"/>
                </a:cubicBezTo>
                <a:cubicBezTo>
                  <a:pt x="47" y="82"/>
                  <a:pt x="47" y="82"/>
                  <a:pt x="47" y="82"/>
                </a:cubicBezTo>
                <a:lnTo>
                  <a:pt x="47" y="92"/>
                </a:ln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7" name="Oval 78">
            <a:extLst>
              <a:ext uri="{FF2B5EF4-FFF2-40B4-BE49-F238E27FC236}">
                <a16:creationId xmlns:a16="http://schemas.microsoft.com/office/drawing/2014/main" id="{4ABCD43E-4426-408C-9578-CD49206F6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6938" y="5780278"/>
            <a:ext cx="337946" cy="34608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8" name="Freeform 79">
            <a:extLst>
              <a:ext uri="{FF2B5EF4-FFF2-40B4-BE49-F238E27FC236}">
                <a16:creationId xmlns:a16="http://schemas.microsoft.com/office/drawing/2014/main" id="{FF97763D-3813-4FDF-843B-FEA9DB9EA7B3}"/>
              </a:ext>
            </a:extLst>
          </p:cNvPr>
          <p:cNvSpPr>
            <a:spLocks/>
          </p:cNvSpPr>
          <p:nvPr/>
        </p:nvSpPr>
        <p:spPr bwMode="auto">
          <a:xfrm>
            <a:off x="5283069" y="5740346"/>
            <a:ext cx="425683" cy="430937"/>
          </a:xfrm>
          <a:custGeom>
            <a:avLst/>
            <a:gdLst>
              <a:gd name="T0" fmla="*/ 10 w 97"/>
              <a:gd name="T1" fmla="*/ 48 h 96"/>
              <a:gd name="T2" fmla="*/ 20 w 97"/>
              <a:gd name="T3" fmla="*/ 48 h 96"/>
              <a:gd name="T4" fmla="*/ 28 w 97"/>
              <a:gd name="T5" fmla="*/ 28 h 96"/>
              <a:gd name="T6" fmla="*/ 48 w 97"/>
              <a:gd name="T7" fmla="*/ 19 h 96"/>
              <a:gd name="T8" fmla="*/ 69 w 97"/>
              <a:gd name="T9" fmla="*/ 28 h 96"/>
              <a:gd name="T10" fmla="*/ 77 w 97"/>
              <a:gd name="T11" fmla="*/ 48 h 96"/>
              <a:gd name="T12" fmla="*/ 69 w 97"/>
              <a:gd name="T13" fmla="*/ 68 h 96"/>
              <a:gd name="T14" fmla="*/ 48 w 97"/>
              <a:gd name="T15" fmla="*/ 76 h 96"/>
              <a:gd name="T16" fmla="*/ 28 w 97"/>
              <a:gd name="T17" fmla="*/ 68 h 96"/>
              <a:gd name="T18" fmla="*/ 20 w 97"/>
              <a:gd name="T19" fmla="*/ 48 h 96"/>
              <a:gd name="T20" fmla="*/ 10 w 97"/>
              <a:gd name="T21" fmla="*/ 48 h 96"/>
              <a:gd name="T22" fmla="*/ 0 w 97"/>
              <a:gd name="T23" fmla="*/ 48 h 96"/>
              <a:gd name="T24" fmla="*/ 48 w 97"/>
              <a:gd name="T25" fmla="*/ 96 h 96"/>
              <a:gd name="T26" fmla="*/ 97 w 97"/>
              <a:gd name="T27" fmla="*/ 48 h 96"/>
              <a:gd name="T28" fmla="*/ 48 w 97"/>
              <a:gd name="T29" fmla="*/ 0 h 96"/>
              <a:gd name="T30" fmla="*/ 0 w 97"/>
              <a:gd name="T31" fmla="*/ 48 h 96"/>
              <a:gd name="T32" fmla="*/ 10 w 97"/>
              <a:gd name="T33" fmla="*/ 48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7" h="96">
                <a:moveTo>
                  <a:pt x="10" y="48"/>
                </a:moveTo>
                <a:cubicBezTo>
                  <a:pt x="20" y="48"/>
                  <a:pt x="20" y="48"/>
                  <a:pt x="20" y="48"/>
                </a:cubicBezTo>
                <a:cubicBezTo>
                  <a:pt x="20" y="40"/>
                  <a:pt x="23" y="33"/>
                  <a:pt x="28" y="28"/>
                </a:cubicBezTo>
                <a:cubicBezTo>
                  <a:pt x="34" y="22"/>
                  <a:pt x="41" y="19"/>
                  <a:pt x="48" y="19"/>
                </a:cubicBezTo>
                <a:cubicBezTo>
                  <a:pt x="56" y="19"/>
                  <a:pt x="63" y="22"/>
                  <a:pt x="69" y="28"/>
                </a:cubicBezTo>
                <a:cubicBezTo>
                  <a:pt x="74" y="33"/>
                  <a:pt x="77" y="40"/>
                  <a:pt x="77" y="48"/>
                </a:cubicBezTo>
                <a:cubicBezTo>
                  <a:pt x="77" y="56"/>
                  <a:pt x="74" y="63"/>
                  <a:pt x="69" y="68"/>
                </a:cubicBezTo>
                <a:cubicBezTo>
                  <a:pt x="63" y="73"/>
                  <a:pt x="56" y="76"/>
                  <a:pt x="48" y="76"/>
                </a:cubicBezTo>
                <a:cubicBezTo>
                  <a:pt x="41" y="76"/>
                  <a:pt x="34" y="73"/>
                  <a:pt x="28" y="68"/>
                </a:cubicBezTo>
                <a:cubicBezTo>
                  <a:pt x="23" y="63"/>
                  <a:pt x="20" y="56"/>
                  <a:pt x="20" y="48"/>
                </a:cubicBezTo>
                <a:cubicBezTo>
                  <a:pt x="10" y="48"/>
                  <a:pt x="10" y="48"/>
                  <a:pt x="1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74"/>
                  <a:pt x="22" y="96"/>
                  <a:pt x="48" y="96"/>
                </a:cubicBezTo>
                <a:cubicBezTo>
                  <a:pt x="75" y="96"/>
                  <a:pt x="97" y="74"/>
                  <a:pt x="97" y="48"/>
                </a:cubicBezTo>
                <a:cubicBezTo>
                  <a:pt x="97" y="21"/>
                  <a:pt x="75" y="0"/>
                  <a:pt x="48" y="0"/>
                </a:cubicBezTo>
                <a:cubicBezTo>
                  <a:pt x="22" y="0"/>
                  <a:pt x="0" y="21"/>
                  <a:pt x="0" y="48"/>
                </a:cubicBezTo>
                <a:lnTo>
                  <a:pt x="10" y="48"/>
                </a:ln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9" name="Rectangle 80">
            <a:extLst>
              <a:ext uri="{FF2B5EF4-FFF2-40B4-BE49-F238E27FC236}">
                <a16:creationId xmlns:a16="http://schemas.microsoft.com/office/drawing/2014/main" id="{4F84D902-1234-4037-8D51-2692BCF63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0187" y="6377600"/>
            <a:ext cx="329823" cy="445911"/>
          </a:xfrm>
          <a:prstGeom prst="rect">
            <a:avLst/>
          </a:prstGeom>
          <a:solidFill>
            <a:srgbClr val="8E50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0" name="Freeform 81">
            <a:extLst>
              <a:ext uri="{FF2B5EF4-FFF2-40B4-BE49-F238E27FC236}">
                <a16:creationId xmlns:a16="http://schemas.microsoft.com/office/drawing/2014/main" id="{02F3F8FF-4DBE-446A-B75C-A2B1FB337FE6}"/>
              </a:ext>
            </a:extLst>
          </p:cNvPr>
          <p:cNvSpPr>
            <a:spLocks/>
          </p:cNvSpPr>
          <p:nvPr/>
        </p:nvSpPr>
        <p:spPr bwMode="auto">
          <a:xfrm>
            <a:off x="6301784" y="5735603"/>
            <a:ext cx="508545" cy="866864"/>
          </a:xfrm>
          <a:custGeom>
            <a:avLst/>
            <a:gdLst>
              <a:gd name="T0" fmla="*/ 313 w 313"/>
              <a:gd name="T1" fmla="*/ 521 h 521"/>
              <a:gd name="T2" fmla="*/ 156 w 313"/>
              <a:gd name="T3" fmla="*/ 0 h 521"/>
              <a:gd name="T4" fmla="*/ 0 w 313"/>
              <a:gd name="T5" fmla="*/ 521 h 521"/>
              <a:gd name="T6" fmla="*/ 313 w 313"/>
              <a:gd name="T7" fmla="*/ 521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3" h="521">
                <a:moveTo>
                  <a:pt x="313" y="521"/>
                </a:moveTo>
                <a:lnTo>
                  <a:pt x="156" y="0"/>
                </a:lnTo>
                <a:lnTo>
                  <a:pt x="0" y="521"/>
                </a:lnTo>
                <a:lnTo>
                  <a:pt x="313" y="521"/>
                </a:ln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1" name="Freeform 82">
            <a:extLst>
              <a:ext uri="{FF2B5EF4-FFF2-40B4-BE49-F238E27FC236}">
                <a16:creationId xmlns:a16="http://schemas.microsoft.com/office/drawing/2014/main" id="{01643565-7858-4E49-9DCE-5591147EC09B}"/>
              </a:ext>
            </a:extLst>
          </p:cNvPr>
          <p:cNvSpPr>
            <a:spLocks/>
          </p:cNvSpPr>
          <p:nvPr/>
        </p:nvSpPr>
        <p:spPr bwMode="auto">
          <a:xfrm>
            <a:off x="6503252" y="6108304"/>
            <a:ext cx="110483" cy="705471"/>
          </a:xfrm>
          <a:custGeom>
            <a:avLst/>
            <a:gdLst>
              <a:gd name="T0" fmla="*/ 68 w 68"/>
              <a:gd name="T1" fmla="*/ 424 h 424"/>
              <a:gd name="T2" fmla="*/ 32 w 68"/>
              <a:gd name="T3" fmla="*/ 0 h 424"/>
              <a:gd name="T4" fmla="*/ 0 w 68"/>
              <a:gd name="T5" fmla="*/ 424 h 424"/>
              <a:gd name="T6" fmla="*/ 68 w 68"/>
              <a:gd name="T7" fmla="*/ 424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" h="424">
                <a:moveTo>
                  <a:pt x="68" y="424"/>
                </a:moveTo>
                <a:lnTo>
                  <a:pt x="32" y="0"/>
                </a:lnTo>
                <a:lnTo>
                  <a:pt x="0" y="424"/>
                </a:lnTo>
                <a:lnTo>
                  <a:pt x="68" y="424"/>
                </a:ln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2" name="131">
            <a:extLst>
              <a:ext uri="{FF2B5EF4-FFF2-40B4-BE49-F238E27FC236}">
                <a16:creationId xmlns:a16="http://schemas.microsoft.com/office/drawing/2014/main" id="{A70D3CAA-FBCB-47F6-831F-EDE7523E6304}"/>
              </a:ext>
            </a:extLst>
          </p:cNvPr>
          <p:cNvGrpSpPr/>
          <p:nvPr/>
        </p:nvGrpSpPr>
        <p:grpSpPr>
          <a:xfrm>
            <a:off x="416966" y="5270588"/>
            <a:ext cx="510169" cy="1374007"/>
            <a:chOff x="395288" y="5237478"/>
            <a:chExt cx="498475" cy="1310960"/>
          </a:xfrm>
        </p:grpSpPr>
        <p:sp>
          <p:nvSpPr>
            <p:cNvPr id="63" name="Freeform 83">
              <a:extLst>
                <a:ext uri="{FF2B5EF4-FFF2-40B4-BE49-F238E27FC236}">
                  <a16:creationId xmlns:a16="http://schemas.microsoft.com/office/drawing/2014/main" id="{7294E187-3FD6-4946-B52A-2B66E4D67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88" y="5237478"/>
              <a:ext cx="498475" cy="827088"/>
            </a:xfrm>
            <a:custGeom>
              <a:avLst/>
              <a:gdLst>
                <a:gd name="T0" fmla="*/ 314 w 314"/>
                <a:gd name="T1" fmla="*/ 521 h 521"/>
                <a:gd name="T2" fmla="*/ 157 w 314"/>
                <a:gd name="T3" fmla="*/ 0 h 521"/>
                <a:gd name="T4" fmla="*/ 0 w 314"/>
                <a:gd name="T5" fmla="*/ 521 h 521"/>
                <a:gd name="T6" fmla="*/ 314 w 314"/>
                <a:gd name="T7" fmla="*/ 5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4" h="521">
                  <a:moveTo>
                    <a:pt x="314" y="521"/>
                  </a:moveTo>
                  <a:lnTo>
                    <a:pt x="157" y="0"/>
                  </a:lnTo>
                  <a:lnTo>
                    <a:pt x="0" y="521"/>
                  </a:lnTo>
                  <a:lnTo>
                    <a:pt x="314" y="521"/>
                  </a:lnTo>
                  <a:close/>
                </a:path>
              </a:pathLst>
            </a:custGeom>
            <a:solidFill>
              <a:srgbClr val="F590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Freeform 84">
              <a:extLst>
                <a:ext uri="{FF2B5EF4-FFF2-40B4-BE49-F238E27FC236}">
                  <a16:creationId xmlns:a16="http://schemas.microsoft.com/office/drawing/2014/main" id="{7B79D50A-3118-4C7C-BC52-C07F19F80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725" y="5875338"/>
              <a:ext cx="106363" cy="673100"/>
            </a:xfrm>
            <a:custGeom>
              <a:avLst/>
              <a:gdLst>
                <a:gd name="T0" fmla="*/ 67 w 67"/>
                <a:gd name="T1" fmla="*/ 424 h 424"/>
                <a:gd name="T2" fmla="*/ 32 w 67"/>
                <a:gd name="T3" fmla="*/ 0 h 424"/>
                <a:gd name="T4" fmla="*/ 0 w 67"/>
                <a:gd name="T5" fmla="*/ 424 h 424"/>
                <a:gd name="T6" fmla="*/ 67 w 67"/>
                <a:gd name="T7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24">
                  <a:moveTo>
                    <a:pt x="67" y="424"/>
                  </a:moveTo>
                  <a:lnTo>
                    <a:pt x="32" y="0"/>
                  </a:lnTo>
                  <a:lnTo>
                    <a:pt x="0" y="424"/>
                  </a:lnTo>
                  <a:lnTo>
                    <a:pt x="67" y="424"/>
                  </a:lnTo>
                  <a:close/>
                </a:path>
              </a:pathLst>
            </a:custGeom>
            <a:solidFill>
              <a:srgbClr val="8E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5" name="Freeform 85">
            <a:extLst>
              <a:ext uri="{FF2B5EF4-FFF2-40B4-BE49-F238E27FC236}">
                <a16:creationId xmlns:a16="http://schemas.microsoft.com/office/drawing/2014/main" id="{732726D1-8809-40D4-8916-441E963D1729}"/>
              </a:ext>
            </a:extLst>
          </p:cNvPr>
          <p:cNvSpPr>
            <a:spLocks/>
          </p:cNvSpPr>
          <p:nvPr/>
        </p:nvSpPr>
        <p:spPr bwMode="auto">
          <a:xfrm>
            <a:off x="681798" y="5266930"/>
            <a:ext cx="913105" cy="935082"/>
          </a:xfrm>
          <a:custGeom>
            <a:avLst/>
            <a:gdLst>
              <a:gd name="T0" fmla="*/ 152 w 208"/>
              <a:gd name="T1" fmla="*/ 68 h 208"/>
              <a:gd name="T2" fmla="*/ 105 w 208"/>
              <a:gd name="T3" fmla="*/ 0 h 208"/>
              <a:gd name="T4" fmla="*/ 58 w 208"/>
              <a:gd name="T5" fmla="*/ 68 h 208"/>
              <a:gd name="T6" fmla="*/ 104 w 208"/>
              <a:gd name="T7" fmla="*/ 208 h 208"/>
              <a:gd name="T8" fmla="*/ 104 w 208"/>
              <a:gd name="T9" fmla="*/ 208 h 208"/>
              <a:gd name="T10" fmla="*/ 104 w 208"/>
              <a:gd name="T11" fmla="*/ 208 h 208"/>
              <a:gd name="T12" fmla="*/ 104 w 208"/>
              <a:gd name="T13" fmla="*/ 208 h 208"/>
              <a:gd name="T14" fmla="*/ 104 w 208"/>
              <a:gd name="T15" fmla="*/ 208 h 208"/>
              <a:gd name="T16" fmla="*/ 152 w 208"/>
              <a:gd name="T17" fmla="*/ 68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8" h="208">
                <a:moveTo>
                  <a:pt x="152" y="68"/>
                </a:moveTo>
                <a:cubicBezTo>
                  <a:pt x="128" y="29"/>
                  <a:pt x="105" y="0"/>
                  <a:pt x="105" y="0"/>
                </a:cubicBezTo>
                <a:cubicBezTo>
                  <a:pt x="105" y="0"/>
                  <a:pt x="83" y="30"/>
                  <a:pt x="58" y="68"/>
                </a:cubicBezTo>
                <a:cubicBezTo>
                  <a:pt x="0" y="154"/>
                  <a:pt x="64" y="205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48" y="205"/>
                  <a:pt x="208" y="160"/>
                  <a:pt x="152" y="68"/>
                </a:cubicBezTo>
                <a:close/>
              </a:path>
            </a:pathLst>
          </a:custGeom>
          <a:solidFill>
            <a:srgbClr val="FFEC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6" name="Freeform 86">
            <a:extLst>
              <a:ext uri="{FF2B5EF4-FFF2-40B4-BE49-F238E27FC236}">
                <a16:creationId xmlns:a16="http://schemas.microsoft.com/office/drawing/2014/main" id="{2E74E228-D040-4DD5-A220-33E8A6AEB0DD}"/>
              </a:ext>
            </a:extLst>
          </p:cNvPr>
          <p:cNvSpPr>
            <a:spLocks/>
          </p:cNvSpPr>
          <p:nvPr/>
        </p:nvSpPr>
        <p:spPr bwMode="auto">
          <a:xfrm>
            <a:off x="948256" y="5739462"/>
            <a:ext cx="396437" cy="925098"/>
          </a:xfrm>
          <a:custGeom>
            <a:avLst/>
            <a:gdLst>
              <a:gd name="T0" fmla="*/ 244 w 244"/>
              <a:gd name="T1" fmla="*/ 97 h 556"/>
              <a:gd name="T2" fmla="*/ 138 w 244"/>
              <a:gd name="T3" fmla="*/ 159 h 556"/>
              <a:gd name="T4" fmla="*/ 122 w 244"/>
              <a:gd name="T5" fmla="*/ 0 h 556"/>
              <a:gd name="T6" fmla="*/ 106 w 244"/>
              <a:gd name="T7" fmla="*/ 159 h 556"/>
              <a:gd name="T8" fmla="*/ 0 w 244"/>
              <a:gd name="T9" fmla="*/ 97 h 556"/>
              <a:gd name="T10" fmla="*/ 98 w 244"/>
              <a:gd name="T11" fmla="*/ 210 h 556"/>
              <a:gd name="T12" fmla="*/ 100 w 244"/>
              <a:gd name="T13" fmla="*/ 556 h 556"/>
              <a:gd name="T14" fmla="*/ 152 w 244"/>
              <a:gd name="T15" fmla="*/ 556 h 556"/>
              <a:gd name="T16" fmla="*/ 146 w 244"/>
              <a:gd name="T17" fmla="*/ 210 h 556"/>
              <a:gd name="T18" fmla="*/ 244 w 244"/>
              <a:gd name="T19" fmla="*/ 97 h 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4" h="556">
                <a:moveTo>
                  <a:pt x="244" y="97"/>
                </a:moveTo>
                <a:lnTo>
                  <a:pt x="138" y="159"/>
                </a:lnTo>
                <a:lnTo>
                  <a:pt x="122" y="0"/>
                </a:lnTo>
                <a:lnTo>
                  <a:pt x="106" y="159"/>
                </a:lnTo>
                <a:lnTo>
                  <a:pt x="0" y="97"/>
                </a:lnTo>
                <a:lnTo>
                  <a:pt x="98" y="210"/>
                </a:lnTo>
                <a:lnTo>
                  <a:pt x="100" y="556"/>
                </a:lnTo>
                <a:lnTo>
                  <a:pt x="152" y="556"/>
                </a:lnTo>
                <a:lnTo>
                  <a:pt x="146" y="210"/>
                </a:lnTo>
                <a:lnTo>
                  <a:pt x="244" y="97"/>
                </a:lnTo>
                <a:close/>
              </a:path>
            </a:pathLst>
          </a:custGeom>
          <a:solidFill>
            <a:srgbClr val="C56D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7" name="3">
            <a:extLst>
              <a:ext uri="{FF2B5EF4-FFF2-40B4-BE49-F238E27FC236}">
                <a16:creationId xmlns:a16="http://schemas.microsoft.com/office/drawing/2014/main" id="{292951CF-35B5-4CEF-B7EC-094F8AA5F02A}"/>
              </a:ext>
            </a:extLst>
          </p:cNvPr>
          <p:cNvGrpSpPr/>
          <p:nvPr/>
        </p:nvGrpSpPr>
        <p:grpSpPr>
          <a:xfrm>
            <a:off x="7512816" y="6166859"/>
            <a:ext cx="1998433" cy="642245"/>
            <a:chOff x="9097965" y="5892536"/>
            <a:chExt cx="1998433" cy="642245"/>
          </a:xfrm>
        </p:grpSpPr>
        <p:sp>
          <p:nvSpPr>
            <p:cNvPr id="68" name="Freeform 36">
              <a:extLst>
                <a:ext uri="{FF2B5EF4-FFF2-40B4-BE49-F238E27FC236}">
                  <a16:creationId xmlns:a16="http://schemas.microsoft.com/office/drawing/2014/main" id="{5E4E4EE6-B12B-40B2-A7DA-686B22E304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58452" y="6458244"/>
              <a:ext cx="3249" cy="76537"/>
            </a:xfrm>
            <a:custGeom>
              <a:avLst/>
              <a:gdLst>
                <a:gd name="T0" fmla="*/ 0 w 1"/>
                <a:gd name="T1" fmla="*/ 17 h 17"/>
                <a:gd name="T2" fmla="*/ 0 w 1"/>
                <a:gd name="T3" fmla="*/ 16 h 17"/>
                <a:gd name="T4" fmla="*/ 0 w 1"/>
                <a:gd name="T5" fmla="*/ 16 h 17"/>
                <a:gd name="T6" fmla="*/ 0 w 1"/>
                <a:gd name="T7" fmla="*/ 16 h 17"/>
                <a:gd name="T8" fmla="*/ 1 w 1"/>
                <a:gd name="T9" fmla="*/ 15 h 17"/>
                <a:gd name="T10" fmla="*/ 1 w 1"/>
                <a:gd name="T11" fmla="*/ 15 h 17"/>
                <a:gd name="T12" fmla="*/ 1 w 1"/>
                <a:gd name="T13" fmla="*/ 15 h 17"/>
                <a:gd name="T14" fmla="*/ 1 w 1"/>
                <a:gd name="T15" fmla="*/ 15 h 17"/>
                <a:gd name="T16" fmla="*/ 1 w 1"/>
                <a:gd name="T17" fmla="*/ 15 h 17"/>
                <a:gd name="T18" fmla="*/ 1 w 1"/>
                <a:gd name="T19" fmla="*/ 14 h 17"/>
                <a:gd name="T20" fmla="*/ 1 w 1"/>
                <a:gd name="T21" fmla="*/ 14 h 17"/>
                <a:gd name="T22" fmla="*/ 1 w 1"/>
                <a:gd name="T23" fmla="*/ 14 h 17"/>
                <a:gd name="T24" fmla="*/ 1 w 1"/>
                <a:gd name="T25" fmla="*/ 14 h 17"/>
                <a:gd name="T26" fmla="*/ 1 w 1"/>
                <a:gd name="T27" fmla="*/ 13 h 17"/>
                <a:gd name="T28" fmla="*/ 1 w 1"/>
                <a:gd name="T29" fmla="*/ 13 h 17"/>
                <a:gd name="T30" fmla="*/ 1 w 1"/>
                <a:gd name="T31" fmla="*/ 13 h 17"/>
                <a:gd name="T32" fmla="*/ 1 w 1"/>
                <a:gd name="T33" fmla="*/ 12 h 17"/>
                <a:gd name="T34" fmla="*/ 1 w 1"/>
                <a:gd name="T35" fmla="*/ 12 h 17"/>
                <a:gd name="T36" fmla="*/ 1 w 1"/>
                <a:gd name="T37" fmla="*/ 12 h 17"/>
                <a:gd name="T38" fmla="*/ 1 w 1"/>
                <a:gd name="T39" fmla="*/ 11 h 17"/>
                <a:gd name="T40" fmla="*/ 1 w 1"/>
                <a:gd name="T41" fmla="*/ 11 h 17"/>
                <a:gd name="T42" fmla="*/ 1 w 1"/>
                <a:gd name="T43" fmla="*/ 11 h 17"/>
                <a:gd name="T44" fmla="*/ 1 w 1"/>
                <a:gd name="T45" fmla="*/ 10 h 17"/>
                <a:gd name="T46" fmla="*/ 1 w 1"/>
                <a:gd name="T47" fmla="*/ 10 h 17"/>
                <a:gd name="T48" fmla="*/ 1 w 1"/>
                <a:gd name="T49" fmla="*/ 10 h 17"/>
                <a:gd name="T50" fmla="*/ 1 w 1"/>
                <a:gd name="T51" fmla="*/ 10 h 17"/>
                <a:gd name="T52" fmla="*/ 1 w 1"/>
                <a:gd name="T53" fmla="*/ 10 h 17"/>
                <a:gd name="T54" fmla="*/ 1 w 1"/>
                <a:gd name="T55" fmla="*/ 9 h 17"/>
                <a:gd name="T56" fmla="*/ 1 w 1"/>
                <a:gd name="T57" fmla="*/ 9 h 17"/>
                <a:gd name="T58" fmla="*/ 1 w 1"/>
                <a:gd name="T59" fmla="*/ 9 h 17"/>
                <a:gd name="T60" fmla="*/ 1 w 1"/>
                <a:gd name="T61" fmla="*/ 9 h 17"/>
                <a:gd name="T62" fmla="*/ 1 w 1"/>
                <a:gd name="T63" fmla="*/ 8 h 17"/>
                <a:gd name="T64" fmla="*/ 1 w 1"/>
                <a:gd name="T65" fmla="*/ 8 h 17"/>
                <a:gd name="T66" fmla="*/ 1 w 1"/>
                <a:gd name="T67" fmla="*/ 8 h 17"/>
                <a:gd name="T68" fmla="*/ 1 w 1"/>
                <a:gd name="T69" fmla="*/ 7 h 17"/>
                <a:gd name="T70" fmla="*/ 1 w 1"/>
                <a:gd name="T71" fmla="*/ 7 h 17"/>
                <a:gd name="T72" fmla="*/ 1 w 1"/>
                <a:gd name="T73" fmla="*/ 7 h 17"/>
                <a:gd name="T74" fmla="*/ 1 w 1"/>
                <a:gd name="T75" fmla="*/ 6 h 17"/>
                <a:gd name="T76" fmla="*/ 1 w 1"/>
                <a:gd name="T77" fmla="*/ 6 h 17"/>
                <a:gd name="T78" fmla="*/ 1 w 1"/>
                <a:gd name="T79" fmla="*/ 6 h 17"/>
                <a:gd name="T80" fmla="*/ 1 w 1"/>
                <a:gd name="T81" fmla="*/ 6 h 17"/>
                <a:gd name="T82" fmla="*/ 1 w 1"/>
                <a:gd name="T83" fmla="*/ 6 h 17"/>
                <a:gd name="T84" fmla="*/ 1 w 1"/>
                <a:gd name="T85" fmla="*/ 5 h 17"/>
                <a:gd name="T86" fmla="*/ 1 w 1"/>
                <a:gd name="T87" fmla="*/ 5 h 17"/>
                <a:gd name="T88" fmla="*/ 1 w 1"/>
                <a:gd name="T89" fmla="*/ 5 h 17"/>
                <a:gd name="T90" fmla="*/ 1 w 1"/>
                <a:gd name="T91" fmla="*/ 5 h 17"/>
                <a:gd name="T92" fmla="*/ 1 w 1"/>
                <a:gd name="T93" fmla="*/ 4 h 17"/>
                <a:gd name="T94" fmla="*/ 1 w 1"/>
                <a:gd name="T95" fmla="*/ 4 h 17"/>
                <a:gd name="T96" fmla="*/ 1 w 1"/>
                <a:gd name="T97" fmla="*/ 4 h 17"/>
                <a:gd name="T98" fmla="*/ 1 w 1"/>
                <a:gd name="T99" fmla="*/ 3 h 17"/>
                <a:gd name="T100" fmla="*/ 1 w 1"/>
                <a:gd name="T101" fmla="*/ 3 h 17"/>
                <a:gd name="T102" fmla="*/ 1 w 1"/>
                <a:gd name="T103" fmla="*/ 3 h 17"/>
                <a:gd name="T104" fmla="*/ 1 w 1"/>
                <a:gd name="T105" fmla="*/ 2 h 17"/>
                <a:gd name="T106" fmla="*/ 1 w 1"/>
                <a:gd name="T107" fmla="*/ 2 h 17"/>
                <a:gd name="T108" fmla="*/ 1 w 1"/>
                <a:gd name="T109" fmla="*/ 2 h 17"/>
                <a:gd name="T110" fmla="*/ 1 w 1"/>
                <a:gd name="T111" fmla="*/ 2 h 17"/>
                <a:gd name="T112" fmla="*/ 1 w 1"/>
                <a:gd name="T113" fmla="*/ 2 h 17"/>
                <a:gd name="T114" fmla="*/ 1 w 1"/>
                <a:gd name="T115" fmla="*/ 1 h 17"/>
                <a:gd name="T116" fmla="*/ 1 w 1"/>
                <a:gd name="T117" fmla="*/ 1 h 17"/>
                <a:gd name="T118" fmla="*/ 1 w 1"/>
                <a:gd name="T119" fmla="*/ 1 h 17"/>
                <a:gd name="T120" fmla="*/ 1 w 1"/>
                <a:gd name="T1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" h="17"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4"/>
                    <a:pt x="1" y="14"/>
                  </a:cubicBezTo>
                  <a:cubicBezTo>
                    <a:pt x="1" y="14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2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8"/>
                  </a:moveTo>
                  <a:cubicBezTo>
                    <a:pt x="1" y="8"/>
                    <a:pt x="1" y="9"/>
                    <a:pt x="1" y="9"/>
                  </a:cubicBezTo>
                  <a:cubicBezTo>
                    <a:pt x="1" y="9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6"/>
                  </a:moveTo>
                  <a:cubicBezTo>
                    <a:pt x="1" y="6"/>
                    <a:pt x="1" y="7"/>
                    <a:pt x="1" y="7"/>
                  </a:cubicBezTo>
                  <a:cubicBezTo>
                    <a:pt x="1" y="7"/>
                    <a:pt x="1" y="6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" name="Freeform 38">
              <a:extLst>
                <a:ext uri="{FF2B5EF4-FFF2-40B4-BE49-F238E27FC236}">
                  <a16:creationId xmlns:a16="http://schemas.microsoft.com/office/drawing/2014/main" id="{DAA64041-86C0-4821-97AE-4DD078E6F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7965" y="5999022"/>
              <a:ext cx="1119448" cy="435928"/>
            </a:xfrm>
            <a:custGeom>
              <a:avLst/>
              <a:gdLst>
                <a:gd name="T0" fmla="*/ 0 w 255"/>
                <a:gd name="T1" fmla="*/ 97 h 97"/>
                <a:gd name="T2" fmla="*/ 255 w 255"/>
                <a:gd name="T3" fmla="*/ 97 h 97"/>
                <a:gd name="T4" fmla="*/ 254 w 255"/>
                <a:gd name="T5" fmla="*/ 89 h 97"/>
                <a:gd name="T6" fmla="*/ 249 w 255"/>
                <a:gd name="T7" fmla="*/ 78 h 97"/>
                <a:gd name="T8" fmla="*/ 232 w 255"/>
                <a:gd name="T9" fmla="*/ 61 h 97"/>
                <a:gd name="T10" fmla="*/ 232 w 255"/>
                <a:gd name="T11" fmla="*/ 61 h 97"/>
                <a:gd name="T12" fmla="*/ 209 w 255"/>
                <a:gd name="T13" fmla="*/ 54 h 97"/>
                <a:gd name="T14" fmla="*/ 202 w 255"/>
                <a:gd name="T15" fmla="*/ 55 h 97"/>
                <a:gd name="T16" fmla="*/ 202 w 255"/>
                <a:gd name="T17" fmla="*/ 52 h 97"/>
                <a:gd name="T18" fmla="*/ 159 w 255"/>
                <a:gd name="T19" fmla="*/ 9 h 97"/>
                <a:gd name="T20" fmla="*/ 135 w 255"/>
                <a:gd name="T21" fmla="*/ 16 h 97"/>
                <a:gd name="T22" fmla="*/ 108 w 255"/>
                <a:gd name="T23" fmla="*/ 0 h 97"/>
                <a:gd name="T24" fmla="*/ 78 w 255"/>
                <a:gd name="T25" fmla="*/ 26 h 97"/>
                <a:gd name="T26" fmla="*/ 67 w 255"/>
                <a:gd name="T27" fmla="*/ 24 h 97"/>
                <a:gd name="T28" fmla="*/ 37 w 255"/>
                <a:gd name="T29" fmla="*/ 55 h 97"/>
                <a:gd name="T30" fmla="*/ 38 w 255"/>
                <a:gd name="T31" fmla="*/ 62 h 97"/>
                <a:gd name="T32" fmla="*/ 37 w 255"/>
                <a:gd name="T33" fmla="*/ 62 h 97"/>
                <a:gd name="T34" fmla="*/ 0 w 255"/>
                <a:gd name="T3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5" h="97">
                  <a:moveTo>
                    <a:pt x="0" y="97"/>
                  </a:moveTo>
                  <a:cubicBezTo>
                    <a:pt x="255" y="97"/>
                    <a:pt x="255" y="97"/>
                    <a:pt x="255" y="97"/>
                  </a:cubicBezTo>
                  <a:cubicBezTo>
                    <a:pt x="255" y="94"/>
                    <a:pt x="254" y="91"/>
                    <a:pt x="254" y="89"/>
                  </a:cubicBezTo>
                  <a:cubicBezTo>
                    <a:pt x="252" y="85"/>
                    <a:pt x="251" y="81"/>
                    <a:pt x="249" y="78"/>
                  </a:cubicBezTo>
                  <a:cubicBezTo>
                    <a:pt x="245" y="71"/>
                    <a:pt x="239" y="65"/>
                    <a:pt x="232" y="61"/>
                  </a:cubicBezTo>
                  <a:cubicBezTo>
                    <a:pt x="232" y="61"/>
                    <a:pt x="232" y="61"/>
                    <a:pt x="232" y="61"/>
                  </a:cubicBezTo>
                  <a:cubicBezTo>
                    <a:pt x="225" y="57"/>
                    <a:pt x="217" y="54"/>
                    <a:pt x="209" y="54"/>
                  </a:cubicBezTo>
                  <a:cubicBezTo>
                    <a:pt x="206" y="55"/>
                    <a:pt x="204" y="55"/>
                    <a:pt x="202" y="55"/>
                  </a:cubicBezTo>
                  <a:cubicBezTo>
                    <a:pt x="202" y="54"/>
                    <a:pt x="202" y="53"/>
                    <a:pt x="202" y="52"/>
                  </a:cubicBezTo>
                  <a:cubicBezTo>
                    <a:pt x="202" y="29"/>
                    <a:pt x="182" y="9"/>
                    <a:pt x="159" y="9"/>
                  </a:cubicBezTo>
                  <a:cubicBezTo>
                    <a:pt x="150" y="9"/>
                    <a:pt x="142" y="12"/>
                    <a:pt x="135" y="16"/>
                  </a:cubicBezTo>
                  <a:cubicBezTo>
                    <a:pt x="130" y="7"/>
                    <a:pt x="121" y="0"/>
                    <a:pt x="108" y="0"/>
                  </a:cubicBezTo>
                  <a:cubicBezTo>
                    <a:pt x="90" y="0"/>
                    <a:pt x="80" y="12"/>
                    <a:pt x="78" y="26"/>
                  </a:cubicBezTo>
                  <a:cubicBezTo>
                    <a:pt x="74" y="25"/>
                    <a:pt x="71" y="24"/>
                    <a:pt x="67" y="24"/>
                  </a:cubicBezTo>
                  <a:cubicBezTo>
                    <a:pt x="50" y="24"/>
                    <a:pt x="37" y="38"/>
                    <a:pt x="37" y="55"/>
                  </a:cubicBezTo>
                  <a:cubicBezTo>
                    <a:pt x="37" y="57"/>
                    <a:pt x="37" y="60"/>
                    <a:pt x="38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18" y="62"/>
                    <a:pt x="1" y="78"/>
                    <a:pt x="0" y="97"/>
                  </a:cubicBezTo>
                </a:path>
              </a:pathLst>
            </a:custGeom>
            <a:solidFill>
              <a:srgbClr val="F7D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" name="Freeform 39">
              <a:extLst>
                <a:ext uri="{FF2B5EF4-FFF2-40B4-BE49-F238E27FC236}">
                  <a16:creationId xmlns:a16="http://schemas.microsoft.com/office/drawing/2014/main" id="{1A39DC87-025C-4AF8-BB5B-EC5932F61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0126" y="6035627"/>
              <a:ext cx="557287" cy="399323"/>
            </a:xfrm>
            <a:custGeom>
              <a:avLst/>
              <a:gdLst>
                <a:gd name="T0" fmla="*/ 0 w 127"/>
                <a:gd name="T1" fmla="*/ 0 h 89"/>
                <a:gd name="T2" fmla="*/ 0 w 127"/>
                <a:gd name="T3" fmla="*/ 89 h 89"/>
                <a:gd name="T4" fmla="*/ 127 w 127"/>
                <a:gd name="T5" fmla="*/ 89 h 89"/>
                <a:gd name="T6" fmla="*/ 126 w 127"/>
                <a:gd name="T7" fmla="*/ 81 h 89"/>
                <a:gd name="T8" fmla="*/ 121 w 127"/>
                <a:gd name="T9" fmla="*/ 70 h 89"/>
                <a:gd name="T10" fmla="*/ 104 w 127"/>
                <a:gd name="T11" fmla="*/ 53 h 89"/>
                <a:gd name="T12" fmla="*/ 104 w 127"/>
                <a:gd name="T13" fmla="*/ 53 h 89"/>
                <a:gd name="T14" fmla="*/ 81 w 127"/>
                <a:gd name="T15" fmla="*/ 46 h 89"/>
                <a:gd name="T16" fmla="*/ 74 w 127"/>
                <a:gd name="T17" fmla="*/ 47 h 89"/>
                <a:gd name="T18" fmla="*/ 74 w 127"/>
                <a:gd name="T19" fmla="*/ 47 h 89"/>
                <a:gd name="T20" fmla="*/ 74 w 127"/>
                <a:gd name="T21" fmla="*/ 47 h 89"/>
                <a:gd name="T22" fmla="*/ 74 w 127"/>
                <a:gd name="T23" fmla="*/ 44 h 89"/>
                <a:gd name="T24" fmla="*/ 31 w 127"/>
                <a:gd name="T25" fmla="*/ 1 h 89"/>
                <a:gd name="T26" fmla="*/ 7 w 127"/>
                <a:gd name="T27" fmla="*/ 8 h 89"/>
                <a:gd name="T28" fmla="*/ 7 w 127"/>
                <a:gd name="T29" fmla="*/ 8 h 89"/>
                <a:gd name="T30" fmla="*/ 7 w 127"/>
                <a:gd name="T31" fmla="*/ 8 h 89"/>
                <a:gd name="T32" fmla="*/ 7 w 127"/>
                <a:gd name="T33" fmla="*/ 8 h 89"/>
                <a:gd name="T34" fmla="*/ 0 w 127"/>
                <a:gd name="T3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7" h="89">
                  <a:moveTo>
                    <a:pt x="0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127" y="89"/>
                    <a:pt x="127" y="89"/>
                    <a:pt x="127" y="89"/>
                  </a:cubicBezTo>
                  <a:cubicBezTo>
                    <a:pt x="127" y="86"/>
                    <a:pt x="126" y="83"/>
                    <a:pt x="126" y="81"/>
                  </a:cubicBezTo>
                  <a:cubicBezTo>
                    <a:pt x="124" y="77"/>
                    <a:pt x="123" y="73"/>
                    <a:pt x="121" y="70"/>
                  </a:cubicBezTo>
                  <a:cubicBezTo>
                    <a:pt x="117" y="63"/>
                    <a:pt x="111" y="57"/>
                    <a:pt x="104" y="53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97" y="49"/>
                    <a:pt x="89" y="46"/>
                    <a:pt x="81" y="46"/>
                  </a:cubicBezTo>
                  <a:cubicBezTo>
                    <a:pt x="78" y="47"/>
                    <a:pt x="76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6"/>
                    <a:pt x="74" y="45"/>
                    <a:pt x="74" y="44"/>
                  </a:cubicBezTo>
                  <a:cubicBezTo>
                    <a:pt x="74" y="21"/>
                    <a:pt x="54" y="1"/>
                    <a:pt x="31" y="1"/>
                  </a:cubicBezTo>
                  <a:cubicBezTo>
                    <a:pt x="22" y="1"/>
                    <a:pt x="14" y="4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5" y="5"/>
                    <a:pt x="3" y="2"/>
                    <a:pt x="0" y="0"/>
                  </a:cubicBezTo>
                </a:path>
              </a:pathLst>
            </a:custGeom>
            <a:solidFill>
              <a:srgbClr val="F9DA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" name="Freeform 40">
              <a:extLst>
                <a:ext uri="{FF2B5EF4-FFF2-40B4-BE49-F238E27FC236}">
                  <a16:creationId xmlns:a16="http://schemas.microsoft.com/office/drawing/2014/main" id="{D769A879-B2D5-4AF3-AB65-D58C12C67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6435" y="6246935"/>
              <a:ext cx="123480" cy="98167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" name="Freeform 41">
              <a:extLst>
                <a:ext uri="{FF2B5EF4-FFF2-40B4-BE49-F238E27FC236}">
                  <a16:creationId xmlns:a16="http://schemas.microsoft.com/office/drawing/2014/main" id="{775EF8C0-C54F-42A7-99CD-72C94741C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9780" y="6093861"/>
              <a:ext cx="141353" cy="113142"/>
            </a:xfrm>
            <a:custGeom>
              <a:avLst/>
              <a:gdLst>
                <a:gd name="T0" fmla="*/ 16 w 32"/>
                <a:gd name="T1" fmla="*/ 0 h 25"/>
                <a:gd name="T2" fmla="*/ 16 w 32"/>
                <a:gd name="T3" fmla="*/ 25 h 25"/>
                <a:gd name="T4" fmla="*/ 16 w 3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" name="Freeform 42">
              <a:extLst>
                <a:ext uri="{FF2B5EF4-FFF2-40B4-BE49-F238E27FC236}">
                  <a16:creationId xmlns:a16="http://schemas.microsoft.com/office/drawing/2014/main" id="{1CFB4B6A-0B9E-426B-AE5D-80184C124759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3396" y="6260246"/>
              <a:ext cx="139728" cy="113142"/>
            </a:xfrm>
            <a:custGeom>
              <a:avLst/>
              <a:gdLst>
                <a:gd name="T0" fmla="*/ 16 w 32"/>
                <a:gd name="T1" fmla="*/ 0 h 25"/>
                <a:gd name="T2" fmla="*/ 16 w 32"/>
                <a:gd name="T3" fmla="*/ 25 h 25"/>
                <a:gd name="T4" fmla="*/ 16 w 3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4" name="Freeform 43">
              <a:extLst>
                <a:ext uri="{FF2B5EF4-FFF2-40B4-BE49-F238E27FC236}">
                  <a16:creationId xmlns:a16="http://schemas.microsoft.com/office/drawing/2014/main" id="{E802F8D8-3845-4521-9C6C-0C3BC53B9C9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6741" y="6143776"/>
              <a:ext cx="121856" cy="98167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5" name="Freeform 44">
              <a:extLst>
                <a:ext uri="{FF2B5EF4-FFF2-40B4-BE49-F238E27FC236}">
                  <a16:creationId xmlns:a16="http://schemas.microsoft.com/office/drawing/2014/main" id="{C548579C-0B93-4922-B7E3-6D617FA59968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6469" y="6268565"/>
              <a:ext cx="123480" cy="99831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6" name="Rectangle 87">
              <a:extLst>
                <a:ext uri="{FF2B5EF4-FFF2-40B4-BE49-F238E27FC236}">
                  <a16:creationId xmlns:a16="http://schemas.microsoft.com/office/drawing/2014/main" id="{968BC2DE-385C-4AEE-A7BD-454AAAC25B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72918" y="5892536"/>
              <a:ext cx="123480" cy="539086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" name="Freeform 88">
              <a:extLst>
                <a:ext uri="{FF2B5EF4-FFF2-40B4-BE49-F238E27FC236}">
                  <a16:creationId xmlns:a16="http://schemas.microsoft.com/office/drawing/2014/main" id="{F9F69635-27AA-4314-8176-35950349D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2918" y="5892536"/>
              <a:ext cx="123480" cy="539086"/>
            </a:xfrm>
            <a:custGeom>
              <a:avLst/>
              <a:gdLst>
                <a:gd name="T0" fmla="*/ 0 w 76"/>
                <a:gd name="T1" fmla="*/ 0 h 324"/>
                <a:gd name="T2" fmla="*/ 0 w 76"/>
                <a:gd name="T3" fmla="*/ 324 h 324"/>
                <a:gd name="T4" fmla="*/ 76 w 76"/>
                <a:gd name="T5" fmla="*/ 324 h 324"/>
                <a:gd name="T6" fmla="*/ 76 w 76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324">
                  <a:moveTo>
                    <a:pt x="0" y="0"/>
                  </a:moveTo>
                  <a:lnTo>
                    <a:pt x="0" y="324"/>
                  </a:lnTo>
                  <a:lnTo>
                    <a:pt x="76" y="324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" name="Rectangle 89">
              <a:extLst>
                <a:ext uri="{FF2B5EF4-FFF2-40B4-BE49-F238E27FC236}">
                  <a16:creationId xmlns:a16="http://schemas.microsoft.com/office/drawing/2014/main" id="{2ED6EFCC-F9E7-4162-B380-0ED9D0C425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57718" y="5892536"/>
              <a:ext cx="121856" cy="539086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" name="Freeform 90">
              <a:extLst>
                <a:ext uri="{FF2B5EF4-FFF2-40B4-BE49-F238E27FC236}">
                  <a16:creationId xmlns:a16="http://schemas.microsoft.com/office/drawing/2014/main" id="{985025A3-6CF8-46A2-8ADE-12EC238C9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7718" y="5892536"/>
              <a:ext cx="121856" cy="539086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324 h 324"/>
                <a:gd name="T4" fmla="*/ 75 w 75"/>
                <a:gd name="T5" fmla="*/ 324 h 324"/>
                <a:gd name="T6" fmla="*/ 75 w 75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" name="Rectangle 91">
              <a:extLst>
                <a:ext uri="{FF2B5EF4-FFF2-40B4-BE49-F238E27FC236}">
                  <a16:creationId xmlns:a16="http://schemas.microsoft.com/office/drawing/2014/main" id="{7356BF60-BECB-427F-BFFC-8201AB4CCF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6638" y="5892536"/>
              <a:ext cx="121856" cy="539086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" name="Freeform 92">
              <a:extLst>
                <a:ext uri="{FF2B5EF4-FFF2-40B4-BE49-F238E27FC236}">
                  <a16:creationId xmlns:a16="http://schemas.microsoft.com/office/drawing/2014/main" id="{4612C136-18C4-43AE-8C32-C36C849AC2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6638" y="5892536"/>
              <a:ext cx="121856" cy="539086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324 h 324"/>
                <a:gd name="T4" fmla="*/ 75 w 75"/>
                <a:gd name="T5" fmla="*/ 324 h 324"/>
                <a:gd name="T6" fmla="*/ 75 w 75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" name="Rectangle 93">
              <a:extLst>
                <a:ext uri="{FF2B5EF4-FFF2-40B4-BE49-F238E27FC236}">
                  <a16:creationId xmlns:a16="http://schemas.microsoft.com/office/drawing/2014/main" id="{9ACB1D9B-89CB-404E-8BF1-CA43F6D348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686" y="5892536"/>
              <a:ext cx="121856" cy="539086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" name="Freeform 94">
              <a:extLst>
                <a:ext uri="{FF2B5EF4-FFF2-40B4-BE49-F238E27FC236}">
                  <a16:creationId xmlns:a16="http://schemas.microsoft.com/office/drawing/2014/main" id="{526E7818-FDFF-41A1-B613-AB75AB133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77686" y="5892536"/>
              <a:ext cx="121856" cy="539086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324 h 324"/>
                <a:gd name="T4" fmla="*/ 75 w 75"/>
                <a:gd name="T5" fmla="*/ 324 h 324"/>
                <a:gd name="T6" fmla="*/ 75 w 75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" name="Rectangle 95">
              <a:extLst>
                <a:ext uri="{FF2B5EF4-FFF2-40B4-BE49-F238E27FC236}">
                  <a16:creationId xmlns:a16="http://schemas.microsoft.com/office/drawing/2014/main" id="{8C70849E-88D6-428D-90C3-640ACABB91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29677" y="6088870"/>
              <a:ext cx="878986" cy="163057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" name="Freeform 96">
              <a:extLst>
                <a:ext uri="{FF2B5EF4-FFF2-40B4-BE49-F238E27FC236}">
                  <a16:creationId xmlns:a16="http://schemas.microsoft.com/office/drawing/2014/main" id="{9E06D022-CE2E-4536-BBDB-50C4D8F77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9677" y="6088870"/>
              <a:ext cx="878986" cy="163057"/>
            </a:xfrm>
            <a:custGeom>
              <a:avLst/>
              <a:gdLst>
                <a:gd name="T0" fmla="*/ 0 w 541"/>
                <a:gd name="T1" fmla="*/ 98 h 98"/>
                <a:gd name="T2" fmla="*/ 541 w 541"/>
                <a:gd name="T3" fmla="*/ 98 h 98"/>
                <a:gd name="T4" fmla="*/ 541 w 541"/>
                <a:gd name="T5" fmla="*/ 0 h 98"/>
                <a:gd name="T6" fmla="*/ 0 w 541"/>
                <a:gd name="T7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1" h="98">
                  <a:moveTo>
                    <a:pt x="0" y="98"/>
                  </a:moveTo>
                  <a:lnTo>
                    <a:pt x="541" y="98"/>
                  </a:lnTo>
                  <a:lnTo>
                    <a:pt x="54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6" name="5">
            <a:extLst>
              <a:ext uri="{FF2B5EF4-FFF2-40B4-BE49-F238E27FC236}">
                <a16:creationId xmlns:a16="http://schemas.microsoft.com/office/drawing/2014/main" id="{F23A6F16-968F-42EE-80EE-CDC4FD5E5033}"/>
              </a:ext>
            </a:extLst>
          </p:cNvPr>
          <p:cNvGrpSpPr/>
          <p:nvPr/>
        </p:nvGrpSpPr>
        <p:grpSpPr>
          <a:xfrm rot="1508151">
            <a:off x="1418618" y="3654949"/>
            <a:ext cx="1392404" cy="768697"/>
            <a:chOff x="6928934" y="5676236"/>
            <a:chExt cx="1392404" cy="768697"/>
          </a:xfrm>
        </p:grpSpPr>
        <p:sp>
          <p:nvSpPr>
            <p:cNvPr id="87" name="Freeform 97">
              <a:extLst>
                <a:ext uri="{FF2B5EF4-FFF2-40B4-BE49-F238E27FC236}">
                  <a16:creationId xmlns:a16="http://schemas.microsoft.com/office/drawing/2014/main" id="{68273974-659E-4E3B-B06F-BC30FFE08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3808" y="5676236"/>
              <a:ext cx="1387530" cy="647237"/>
            </a:xfrm>
            <a:custGeom>
              <a:avLst/>
              <a:gdLst>
                <a:gd name="T0" fmla="*/ 48 w 316"/>
                <a:gd name="T1" fmla="*/ 56 h 144"/>
                <a:gd name="T2" fmla="*/ 80 w 316"/>
                <a:gd name="T3" fmla="*/ 56 h 144"/>
                <a:gd name="T4" fmla="*/ 80 w 316"/>
                <a:gd name="T5" fmla="*/ 45 h 144"/>
                <a:gd name="T6" fmla="*/ 122 w 316"/>
                <a:gd name="T7" fmla="*/ 0 h 144"/>
                <a:gd name="T8" fmla="*/ 213 w 316"/>
                <a:gd name="T9" fmla="*/ 0 h 144"/>
                <a:gd name="T10" fmla="*/ 256 w 316"/>
                <a:gd name="T11" fmla="*/ 45 h 144"/>
                <a:gd name="T12" fmla="*/ 256 w 316"/>
                <a:gd name="T13" fmla="*/ 56 h 144"/>
                <a:gd name="T14" fmla="*/ 272 w 316"/>
                <a:gd name="T15" fmla="*/ 56 h 144"/>
                <a:gd name="T16" fmla="*/ 316 w 316"/>
                <a:gd name="T17" fmla="*/ 101 h 144"/>
                <a:gd name="T18" fmla="*/ 316 w 316"/>
                <a:gd name="T19" fmla="*/ 99 h 144"/>
                <a:gd name="T20" fmla="*/ 272 w 316"/>
                <a:gd name="T21" fmla="*/ 144 h 144"/>
                <a:gd name="T22" fmla="*/ 201 w 316"/>
                <a:gd name="T23" fmla="*/ 144 h 144"/>
                <a:gd name="T24" fmla="*/ 181 w 316"/>
                <a:gd name="T25" fmla="*/ 144 h 144"/>
                <a:gd name="T26" fmla="*/ 48 w 316"/>
                <a:gd name="T27" fmla="*/ 144 h 144"/>
                <a:gd name="T28" fmla="*/ 0 w 316"/>
                <a:gd name="T29" fmla="*/ 99 h 144"/>
                <a:gd name="T30" fmla="*/ 0 w 316"/>
                <a:gd name="T31" fmla="*/ 101 h 144"/>
                <a:gd name="T32" fmla="*/ 48 w 316"/>
                <a:gd name="T33" fmla="*/ 5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6" h="144">
                  <a:moveTo>
                    <a:pt x="48" y="56"/>
                  </a:moveTo>
                  <a:cubicBezTo>
                    <a:pt x="80" y="56"/>
                    <a:pt x="80" y="56"/>
                    <a:pt x="80" y="56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0" y="20"/>
                    <a:pt x="98" y="0"/>
                    <a:pt x="122" y="0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37" y="0"/>
                    <a:pt x="256" y="20"/>
                    <a:pt x="256" y="45"/>
                  </a:cubicBezTo>
                  <a:cubicBezTo>
                    <a:pt x="256" y="56"/>
                    <a:pt x="256" y="56"/>
                    <a:pt x="256" y="56"/>
                  </a:cubicBezTo>
                  <a:cubicBezTo>
                    <a:pt x="272" y="56"/>
                    <a:pt x="272" y="56"/>
                    <a:pt x="272" y="56"/>
                  </a:cubicBezTo>
                  <a:cubicBezTo>
                    <a:pt x="296" y="56"/>
                    <a:pt x="316" y="76"/>
                    <a:pt x="316" y="101"/>
                  </a:cubicBezTo>
                  <a:cubicBezTo>
                    <a:pt x="316" y="99"/>
                    <a:pt x="316" y="99"/>
                    <a:pt x="316" y="99"/>
                  </a:cubicBezTo>
                  <a:cubicBezTo>
                    <a:pt x="316" y="123"/>
                    <a:pt x="296" y="144"/>
                    <a:pt x="272" y="144"/>
                  </a:cubicBezTo>
                  <a:cubicBezTo>
                    <a:pt x="201" y="144"/>
                    <a:pt x="201" y="144"/>
                    <a:pt x="201" y="144"/>
                  </a:cubicBezTo>
                  <a:cubicBezTo>
                    <a:pt x="181" y="144"/>
                    <a:pt x="181" y="144"/>
                    <a:pt x="181" y="144"/>
                  </a:cubicBezTo>
                  <a:cubicBezTo>
                    <a:pt x="48" y="144"/>
                    <a:pt x="48" y="144"/>
                    <a:pt x="48" y="144"/>
                  </a:cubicBezTo>
                  <a:cubicBezTo>
                    <a:pt x="24" y="144"/>
                    <a:pt x="0" y="123"/>
                    <a:pt x="0" y="99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76"/>
                    <a:pt x="24" y="56"/>
                    <a:pt x="48" y="56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" name="Freeform 98">
              <a:extLst>
                <a:ext uri="{FF2B5EF4-FFF2-40B4-BE49-F238E27FC236}">
                  <a16:creationId xmlns:a16="http://schemas.microsoft.com/office/drawing/2014/main" id="{93448512-3F50-42AD-B225-BA5867ED7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8934" y="6040618"/>
              <a:ext cx="79613" cy="188015"/>
            </a:xfrm>
            <a:custGeom>
              <a:avLst/>
              <a:gdLst>
                <a:gd name="T0" fmla="*/ 8 w 18"/>
                <a:gd name="T1" fmla="*/ 42 h 42"/>
                <a:gd name="T2" fmla="*/ 0 w 18"/>
                <a:gd name="T3" fmla="*/ 19 h 42"/>
                <a:gd name="T4" fmla="*/ 5 w 18"/>
                <a:gd name="T5" fmla="*/ 0 h 42"/>
                <a:gd name="T6" fmla="*/ 12 w 18"/>
                <a:gd name="T7" fmla="*/ 33 h 42"/>
                <a:gd name="T8" fmla="*/ 8 w 18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2">
                  <a:moveTo>
                    <a:pt x="8" y="42"/>
                  </a:moveTo>
                  <a:cubicBezTo>
                    <a:pt x="3" y="36"/>
                    <a:pt x="0" y="27"/>
                    <a:pt x="0" y="19"/>
                  </a:cubicBezTo>
                  <a:cubicBezTo>
                    <a:pt x="0" y="12"/>
                    <a:pt x="2" y="6"/>
                    <a:pt x="5" y="0"/>
                  </a:cubicBezTo>
                  <a:cubicBezTo>
                    <a:pt x="15" y="6"/>
                    <a:pt x="18" y="16"/>
                    <a:pt x="12" y="33"/>
                  </a:cubicBezTo>
                  <a:cubicBezTo>
                    <a:pt x="11" y="36"/>
                    <a:pt x="9" y="39"/>
                    <a:pt x="8" y="42"/>
                  </a:cubicBezTo>
                  <a:close/>
                </a:path>
              </a:pathLst>
            </a:cu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9" name="Freeform 99">
              <a:extLst>
                <a:ext uri="{FF2B5EF4-FFF2-40B4-BE49-F238E27FC236}">
                  <a16:creationId xmlns:a16="http://schemas.microsoft.com/office/drawing/2014/main" id="{67682365-1670-4C71-83F1-6BB4D6A63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5235" y="5774403"/>
              <a:ext cx="544289" cy="163057"/>
            </a:xfrm>
            <a:custGeom>
              <a:avLst/>
              <a:gdLst>
                <a:gd name="T0" fmla="*/ 0 w 124"/>
                <a:gd name="T1" fmla="*/ 36 h 36"/>
                <a:gd name="T2" fmla="*/ 0 w 124"/>
                <a:gd name="T3" fmla="*/ 11 h 36"/>
                <a:gd name="T4" fmla="*/ 11 w 124"/>
                <a:gd name="T5" fmla="*/ 0 h 36"/>
                <a:gd name="T6" fmla="*/ 113 w 124"/>
                <a:gd name="T7" fmla="*/ 0 h 36"/>
                <a:gd name="T8" fmla="*/ 124 w 124"/>
                <a:gd name="T9" fmla="*/ 11 h 36"/>
                <a:gd name="T10" fmla="*/ 124 w 124"/>
                <a:gd name="T11" fmla="*/ 36 h 36"/>
                <a:gd name="T12" fmla="*/ 0 w 124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36">
                  <a:moveTo>
                    <a:pt x="0" y="36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9" y="0"/>
                    <a:pt x="124" y="5"/>
                    <a:pt x="124" y="11"/>
                  </a:cubicBezTo>
                  <a:cubicBezTo>
                    <a:pt x="124" y="36"/>
                    <a:pt x="124" y="36"/>
                    <a:pt x="124" y="36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" name="Oval 100">
              <a:extLst>
                <a:ext uri="{FF2B5EF4-FFF2-40B4-BE49-F238E27FC236}">
                  <a16:creationId xmlns:a16="http://schemas.microsoft.com/office/drawing/2014/main" id="{BE7FDE45-4148-4BA9-BB14-89CC549590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7050" y="6093861"/>
              <a:ext cx="342821" cy="351072"/>
            </a:xfrm>
            <a:prstGeom prst="ellipse">
              <a:avLst/>
            </a:prstGeom>
            <a:solidFill>
              <a:srgbClr val="FF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" name="Oval 101">
              <a:extLst>
                <a:ext uri="{FF2B5EF4-FFF2-40B4-BE49-F238E27FC236}">
                  <a16:creationId xmlns:a16="http://schemas.microsoft.com/office/drawing/2014/main" id="{8696C7A4-32BF-4FC4-8A1E-B9AE491DAD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1788" y="6170398"/>
              <a:ext cx="193345" cy="197998"/>
            </a:xfrm>
            <a:prstGeom prst="ellipse">
              <a:avLst/>
            </a:pr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" name="Oval 102">
              <a:extLst>
                <a:ext uri="{FF2B5EF4-FFF2-40B4-BE49-F238E27FC236}">
                  <a16:creationId xmlns:a16="http://schemas.microsoft.com/office/drawing/2014/main" id="{9EA6BEAD-CBD4-4E80-9E18-11C6DA5995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1891" y="6093861"/>
              <a:ext cx="342821" cy="351072"/>
            </a:xfrm>
            <a:prstGeom prst="ellipse">
              <a:avLst/>
            </a:prstGeom>
            <a:solidFill>
              <a:srgbClr val="FF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" name="Oval 103">
              <a:extLst>
                <a:ext uri="{FF2B5EF4-FFF2-40B4-BE49-F238E27FC236}">
                  <a16:creationId xmlns:a16="http://schemas.microsoft.com/office/drawing/2014/main" id="{9BB65D9A-9F50-4719-8AA3-848B1D3C87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6629" y="6170398"/>
              <a:ext cx="193345" cy="197998"/>
            </a:xfrm>
            <a:prstGeom prst="ellipse">
              <a:avLst/>
            </a:pr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4" name="Freeform 105">
            <a:extLst>
              <a:ext uri="{FF2B5EF4-FFF2-40B4-BE49-F238E27FC236}">
                <a16:creationId xmlns:a16="http://schemas.microsoft.com/office/drawing/2014/main" id="{B880328C-33C3-402A-AD0B-4AE392CE39CC}"/>
              </a:ext>
            </a:extLst>
          </p:cNvPr>
          <p:cNvSpPr>
            <a:spLocks/>
          </p:cNvSpPr>
          <p:nvPr/>
        </p:nvSpPr>
        <p:spPr bwMode="auto">
          <a:xfrm>
            <a:off x="6717718" y="5113644"/>
            <a:ext cx="360693" cy="193006"/>
          </a:xfrm>
          <a:custGeom>
            <a:avLst/>
            <a:gdLst>
              <a:gd name="T0" fmla="*/ 45 w 82"/>
              <a:gd name="T1" fmla="*/ 26 h 43"/>
              <a:gd name="T2" fmla="*/ 19 w 82"/>
              <a:gd name="T3" fmla="*/ 3 h 43"/>
              <a:gd name="T4" fmla="*/ 43 w 82"/>
              <a:gd name="T5" fmla="*/ 41 h 43"/>
              <a:gd name="T6" fmla="*/ 45 w 82"/>
              <a:gd name="T7" fmla="*/ 26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43">
                <a:moveTo>
                  <a:pt x="45" y="26"/>
                </a:moveTo>
                <a:cubicBezTo>
                  <a:pt x="45" y="26"/>
                  <a:pt x="37" y="0"/>
                  <a:pt x="19" y="3"/>
                </a:cubicBezTo>
                <a:cubicBezTo>
                  <a:pt x="0" y="7"/>
                  <a:pt x="5" y="40"/>
                  <a:pt x="43" y="41"/>
                </a:cubicBezTo>
                <a:cubicBezTo>
                  <a:pt x="82" y="43"/>
                  <a:pt x="45" y="26"/>
                  <a:pt x="45" y="26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5" name="Freeform 106">
            <a:extLst>
              <a:ext uri="{FF2B5EF4-FFF2-40B4-BE49-F238E27FC236}">
                <a16:creationId xmlns:a16="http://schemas.microsoft.com/office/drawing/2014/main" id="{268FF9D4-C5E4-4D03-B555-54F29C7FF473}"/>
              </a:ext>
            </a:extLst>
          </p:cNvPr>
          <p:cNvSpPr>
            <a:spLocks/>
          </p:cNvSpPr>
          <p:nvPr/>
        </p:nvSpPr>
        <p:spPr bwMode="auto">
          <a:xfrm>
            <a:off x="6683598" y="5258399"/>
            <a:ext cx="389938" cy="211309"/>
          </a:xfrm>
          <a:custGeom>
            <a:avLst/>
            <a:gdLst>
              <a:gd name="T0" fmla="*/ 49 w 89"/>
              <a:gd name="T1" fmla="*/ 24 h 47"/>
              <a:gd name="T2" fmla="*/ 18 w 89"/>
              <a:gd name="T3" fmla="*/ 39 h 47"/>
              <a:gd name="T4" fmla="*/ 51 w 89"/>
              <a:gd name="T5" fmla="*/ 9 h 47"/>
              <a:gd name="T6" fmla="*/ 49 w 89"/>
              <a:gd name="T7" fmla="*/ 24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9" h="47">
                <a:moveTo>
                  <a:pt x="49" y="24"/>
                </a:moveTo>
                <a:cubicBezTo>
                  <a:pt x="49" y="24"/>
                  <a:pt x="35" y="47"/>
                  <a:pt x="18" y="39"/>
                </a:cubicBezTo>
                <a:cubicBezTo>
                  <a:pt x="0" y="31"/>
                  <a:pt x="14" y="0"/>
                  <a:pt x="51" y="9"/>
                </a:cubicBezTo>
                <a:cubicBezTo>
                  <a:pt x="89" y="18"/>
                  <a:pt x="49" y="24"/>
                  <a:pt x="49" y="24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6" name="Freeform 107">
            <a:extLst>
              <a:ext uri="{FF2B5EF4-FFF2-40B4-BE49-F238E27FC236}">
                <a16:creationId xmlns:a16="http://schemas.microsoft.com/office/drawing/2014/main" id="{B6F58D8A-FE1E-4CE2-B639-673D79E539D5}"/>
              </a:ext>
            </a:extLst>
          </p:cNvPr>
          <p:cNvSpPr>
            <a:spLocks/>
          </p:cNvSpPr>
          <p:nvPr/>
        </p:nvSpPr>
        <p:spPr bwMode="auto">
          <a:xfrm>
            <a:off x="6789206" y="5140266"/>
            <a:ext cx="394813" cy="221292"/>
          </a:xfrm>
          <a:custGeom>
            <a:avLst/>
            <a:gdLst>
              <a:gd name="T0" fmla="*/ 41 w 90"/>
              <a:gd name="T1" fmla="*/ 22 h 49"/>
              <a:gd name="T2" fmla="*/ 73 w 90"/>
              <a:gd name="T3" fmla="*/ 9 h 49"/>
              <a:gd name="T4" fmla="*/ 37 w 90"/>
              <a:gd name="T5" fmla="*/ 37 h 49"/>
              <a:gd name="T6" fmla="*/ 41 w 90"/>
              <a:gd name="T7" fmla="*/ 22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" h="49">
                <a:moveTo>
                  <a:pt x="41" y="22"/>
                </a:moveTo>
                <a:cubicBezTo>
                  <a:pt x="41" y="22"/>
                  <a:pt x="57" y="0"/>
                  <a:pt x="73" y="9"/>
                </a:cubicBezTo>
                <a:cubicBezTo>
                  <a:pt x="90" y="19"/>
                  <a:pt x="74" y="49"/>
                  <a:pt x="37" y="37"/>
                </a:cubicBezTo>
                <a:cubicBezTo>
                  <a:pt x="0" y="26"/>
                  <a:pt x="41" y="22"/>
                  <a:pt x="41" y="22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7" name="Freeform 108">
            <a:extLst>
              <a:ext uri="{FF2B5EF4-FFF2-40B4-BE49-F238E27FC236}">
                <a16:creationId xmlns:a16="http://schemas.microsoft.com/office/drawing/2014/main" id="{7B170118-CCD8-43F4-A322-F6BE8AFC6610}"/>
              </a:ext>
            </a:extLst>
          </p:cNvPr>
          <p:cNvSpPr>
            <a:spLocks/>
          </p:cNvSpPr>
          <p:nvPr/>
        </p:nvSpPr>
        <p:spPr bwMode="auto">
          <a:xfrm>
            <a:off x="6784332" y="5290012"/>
            <a:ext cx="346071" cy="201326"/>
          </a:xfrm>
          <a:custGeom>
            <a:avLst/>
            <a:gdLst>
              <a:gd name="T0" fmla="*/ 36 w 79"/>
              <a:gd name="T1" fmla="*/ 19 h 45"/>
              <a:gd name="T2" fmla="*/ 61 w 79"/>
              <a:gd name="T3" fmla="*/ 43 h 45"/>
              <a:gd name="T4" fmla="*/ 38 w 79"/>
              <a:gd name="T5" fmla="*/ 4 h 45"/>
              <a:gd name="T6" fmla="*/ 36 w 79"/>
              <a:gd name="T7" fmla="*/ 19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" h="45">
                <a:moveTo>
                  <a:pt x="36" y="19"/>
                </a:moveTo>
                <a:cubicBezTo>
                  <a:pt x="36" y="19"/>
                  <a:pt x="42" y="45"/>
                  <a:pt x="61" y="43"/>
                </a:cubicBezTo>
                <a:cubicBezTo>
                  <a:pt x="79" y="41"/>
                  <a:pt x="77" y="8"/>
                  <a:pt x="38" y="4"/>
                </a:cubicBezTo>
                <a:cubicBezTo>
                  <a:pt x="0" y="0"/>
                  <a:pt x="36" y="19"/>
                  <a:pt x="36" y="19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8" name="Freeform 109">
            <a:extLst>
              <a:ext uri="{FF2B5EF4-FFF2-40B4-BE49-F238E27FC236}">
                <a16:creationId xmlns:a16="http://schemas.microsoft.com/office/drawing/2014/main" id="{F43E5289-C005-4D05-97F4-67DE9C74BF2F}"/>
              </a:ext>
            </a:extLst>
          </p:cNvPr>
          <p:cNvSpPr>
            <a:spLocks/>
          </p:cNvSpPr>
          <p:nvPr/>
        </p:nvSpPr>
        <p:spPr bwMode="auto">
          <a:xfrm>
            <a:off x="6863945" y="5573750"/>
            <a:ext cx="144603" cy="246249"/>
          </a:xfrm>
          <a:custGeom>
            <a:avLst/>
            <a:gdLst>
              <a:gd name="T0" fmla="*/ 31 w 33"/>
              <a:gd name="T1" fmla="*/ 30 h 55"/>
              <a:gd name="T2" fmla="*/ 12 w 33"/>
              <a:gd name="T3" fmla="*/ 54 h 55"/>
              <a:gd name="T4" fmla="*/ 3 w 33"/>
              <a:gd name="T5" fmla="*/ 25 h 55"/>
              <a:gd name="T6" fmla="*/ 21 w 33"/>
              <a:gd name="T7" fmla="*/ 1 h 55"/>
              <a:gd name="T8" fmla="*/ 31 w 33"/>
              <a:gd name="T9" fmla="*/ 3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55">
                <a:moveTo>
                  <a:pt x="31" y="30"/>
                </a:moveTo>
                <a:cubicBezTo>
                  <a:pt x="28" y="44"/>
                  <a:pt x="20" y="55"/>
                  <a:pt x="12" y="54"/>
                </a:cubicBezTo>
                <a:cubicBezTo>
                  <a:pt x="4" y="53"/>
                  <a:pt x="0" y="40"/>
                  <a:pt x="3" y="25"/>
                </a:cubicBezTo>
                <a:cubicBezTo>
                  <a:pt x="5" y="10"/>
                  <a:pt x="13" y="0"/>
                  <a:pt x="21" y="1"/>
                </a:cubicBezTo>
                <a:cubicBezTo>
                  <a:pt x="29" y="2"/>
                  <a:pt x="33" y="15"/>
                  <a:pt x="31" y="30"/>
                </a:cubicBez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9" name="Freeform 110">
            <a:extLst>
              <a:ext uri="{FF2B5EF4-FFF2-40B4-BE49-F238E27FC236}">
                <a16:creationId xmlns:a16="http://schemas.microsoft.com/office/drawing/2014/main" id="{A438375A-A9EA-42B3-B283-517D83E79A86}"/>
              </a:ext>
            </a:extLst>
          </p:cNvPr>
          <p:cNvSpPr>
            <a:spLocks/>
          </p:cNvSpPr>
          <p:nvPr/>
        </p:nvSpPr>
        <p:spPr bwMode="auto">
          <a:xfrm>
            <a:off x="6880192" y="5618674"/>
            <a:ext cx="118607" cy="66554"/>
          </a:xfrm>
          <a:custGeom>
            <a:avLst/>
            <a:gdLst>
              <a:gd name="T0" fmla="*/ 27 w 27"/>
              <a:gd name="T1" fmla="*/ 15 h 15"/>
              <a:gd name="T2" fmla="*/ 27 w 27"/>
              <a:gd name="T3" fmla="*/ 4 h 15"/>
              <a:gd name="T4" fmla="*/ 4 w 27"/>
              <a:gd name="T5" fmla="*/ 0 h 15"/>
              <a:gd name="T6" fmla="*/ 0 w 27"/>
              <a:gd name="T7" fmla="*/ 10 h 15"/>
              <a:gd name="T8" fmla="*/ 27 w 27"/>
              <a:gd name="T9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15">
                <a:moveTo>
                  <a:pt x="27" y="15"/>
                </a:moveTo>
                <a:cubicBezTo>
                  <a:pt x="27" y="11"/>
                  <a:pt x="27" y="7"/>
                  <a:pt x="27" y="4"/>
                </a:cubicBezTo>
                <a:cubicBezTo>
                  <a:pt x="4" y="0"/>
                  <a:pt x="4" y="0"/>
                  <a:pt x="4" y="0"/>
                </a:cubicBezTo>
                <a:cubicBezTo>
                  <a:pt x="2" y="3"/>
                  <a:pt x="1" y="6"/>
                  <a:pt x="0" y="10"/>
                </a:cubicBezTo>
                <a:lnTo>
                  <a:pt x="27" y="15"/>
                </a:lnTo>
                <a:close/>
              </a:path>
            </a:pathLst>
          </a:custGeom>
          <a:solidFill>
            <a:srgbClr val="854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0" name="Freeform 111">
            <a:extLst>
              <a:ext uri="{FF2B5EF4-FFF2-40B4-BE49-F238E27FC236}">
                <a16:creationId xmlns:a16="http://schemas.microsoft.com/office/drawing/2014/main" id="{9E87A190-B365-453E-A01D-A80A99BD9C86}"/>
              </a:ext>
            </a:extLst>
          </p:cNvPr>
          <p:cNvSpPr>
            <a:spLocks/>
          </p:cNvSpPr>
          <p:nvPr/>
        </p:nvSpPr>
        <p:spPr bwMode="auto">
          <a:xfrm>
            <a:off x="6872068" y="5730152"/>
            <a:ext cx="113732" cy="63226"/>
          </a:xfrm>
          <a:custGeom>
            <a:avLst/>
            <a:gdLst>
              <a:gd name="T0" fmla="*/ 20 w 26"/>
              <a:gd name="T1" fmla="*/ 14 h 14"/>
              <a:gd name="T2" fmla="*/ 26 w 26"/>
              <a:gd name="T3" fmla="*/ 5 h 14"/>
              <a:gd name="T4" fmla="*/ 0 w 26"/>
              <a:gd name="T5" fmla="*/ 0 h 14"/>
              <a:gd name="T6" fmla="*/ 2 w 26"/>
              <a:gd name="T7" fmla="*/ 11 h 14"/>
              <a:gd name="T8" fmla="*/ 20 w 26"/>
              <a:gd name="T9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14">
                <a:moveTo>
                  <a:pt x="20" y="14"/>
                </a:moveTo>
                <a:cubicBezTo>
                  <a:pt x="22" y="12"/>
                  <a:pt x="24" y="9"/>
                  <a:pt x="26" y="5"/>
                </a:cubicBezTo>
                <a:cubicBezTo>
                  <a:pt x="0" y="0"/>
                  <a:pt x="0" y="0"/>
                  <a:pt x="0" y="0"/>
                </a:cubicBezTo>
                <a:cubicBezTo>
                  <a:pt x="0" y="4"/>
                  <a:pt x="1" y="8"/>
                  <a:pt x="2" y="11"/>
                </a:cubicBezTo>
                <a:lnTo>
                  <a:pt x="20" y="14"/>
                </a:lnTo>
                <a:close/>
              </a:path>
            </a:pathLst>
          </a:custGeom>
          <a:solidFill>
            <a:srgbClr val="854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1" name="Freeform 112">
            <a:extLst>
              <a:ext uri="{FF2B5EF4-FFF2-40B4-BE49-F238E27FC236}">
                <a16:creationId xmlns:a16="http://schemas.microsoft.com/office/drawing/2014/main" id="{36FE07FD-CDCC-4CB6-A2FC-7157D07C56A3}"/>
              </a:ext>
            </a:extLst>
          </p:cNvPr>
          <p:cNvSpPr>
            <a:spLocks/>
          </p:cNvSpPr>
          <p:nvPr/>
        </p:nvSpPr>
        <p:spPr bwMode="auto">
          <a:xfrm>
            <a:off x="4444702" y="4921734"/>
            <a:ext cx="227464" cy="381021"/>
          </a:xfrm>
          <a:custGeom>
            <a:avLst/>
            <a:gdLst>
              <a:gd name="T0" fmla="*/ 37 w 52"/>
              <a:gd name="T1" fmla="*/ 46 h 85"/>
              <a:gd name="T2" fmla="*/ 37 w 52"/>
              <a:gd name="T3" fmla="*/ 12 h 85"/>
              <a:gd name="T4" fmla="*/ 24 w 52"/>
              <a:gd name="T5" fmla="*/ 55 h 85"/>
              <a:gd name="T6" fmla="*/ 37 w 52"/>
              <a:gd name="T7" fmla="*/ 46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" h="85">
                <a:moveTo>
                  <a:pt x="37" y="46"/>
                </a:moveTo>
                <a:cubicBezTo>
                  <a:pt x="37" y="46"/>
                  <a:pt x="52" y="24"/>
                  <a:pt x="37" y="12"/>
                </a:cubicBezTo>
                <a:cubicBezTo>
                  <a:pt x="22" y="0"/>
                  <a:pt x="0" y="25"/>
                  <a:pt x="24" y="55"/>
                </a:cubicBezTo>
                <a:cubicBezTo>
                  <a:pt x="48" y="85"/>
                  <a:pt x="37" y="46"/>
                  <a:pt x="37" y="46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2" name="Freeform 113">
            <a:extLst>
              <a:ext uri="{FF2B5EF4-FFF2-40B4-BE49-F238E27FC236}">
                <a16:creationId xmlns:a16="http://schemas.microsoft.com/office/drawing/2014/main" id="{DC10FA57-17F7-4C44-AC48-3EC28ED478A0}"/>
              </a:ext>
            </a:extLst>
          </p:cNvPr>
          <p:cNvSpPr>
            <a:spLocks/>
          </p:cNvSpPr>
          <p:nvPr/>
        </p:nvSpPr>
        <p:spPr bwMode="auto">
          <a:xfrm>
            <a:off x="4329346" y="5016573"/>
            <a:ext cx="298953" cy="304484"/>
          </a:xfrm>
          <a:custGeom>
            <a:avLst/>
            <a:gdLst>
              <a:gd name="T0" fmla="*/ 37 w 68"/>
              <a:gd name="T1" fmla="*/ 42 h 68"/>
              <a:gd name="T2" fmla="*/ 6 w 68"/>
              <a:gd name="T3" fmla="*/ 28 h 68"/>
              <a:gd name="T4" fmla="*/ 50 w 68"/>
              <a:gd name="T5" fmla="*/ 34 h 68"/>
              <a:gd name="T6" fmla="*/ 37 w 68"/>
              <a:gd name="T7" fmla="*/ 42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" h="68">
                <a:moveTo>
                  <a:pt x="37" y="42"/>
                </a:moveTo>
                <a:cubicBezTo>
                  <a:pt x="37" y="42"/>
                  <a:pt x="11" y="46"/>
                  <a:pt x="6" y="28"/>
                </a:cubicBezTo>
                <a:cubicBezTo>
                  <a:pt x="0" y="10"/>
                  <a:pt x="33" y="0"/>
                  <a:pt x="50" y="34"/>
                </a:cubicBezTo>
                <a:cubicBezTo>
                  <a:pt x="68" y="68"/>
                  <a:pt x="37" y="42"/>
                  <a:pt x="37" y="42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3" name="Freeform 114">
            <a:extLst>
              <a:ext uri="{FF2B5EF4-FFF2-40B4-BE49-F238E27FC236}">
                <a16:creationId xmlns:a16="http://schemas.microsoft.com/office/drawing/2014/main" id="{5B11394A-15B3-4C1C-9C42-4C79406D8455}"/>
              </a:ext>
            </a:extLst>
          </p:cNvPr>
          <p:cNvSpPr>
            <a:spLocks/>
          </p:cNvSpPr>
          <p:nvPr/>
        </p:nvSpPr>
        <p:spPr bwMode="auto">
          <a:xfrm>
            <a:off x="4504818" y="5046523"/>
            <a:ext cx="281081" cy="319458"/>
          </a:xfrm>
          <a:custGeom>
            <a:avLst/>
            <a:gdLst>
              <a:gd name="T0" fmla="*/ 29 w 64"/>
              <a:gd name="T1" fmla="*/ 29 h 71"/>
              <a:gd name="T2" fmla="*/ 60 w 64"/>
              <a:gd name="T3" fmla="*/ 45 h 71"/>
              <a:gd name="T4" fmla="*/ 15 w 64"/>
              <a:gd name="T5" fmla="*/ 36 h 71"/>
              <a:gd name="T6" fmla="*/ 29 w 64"/>
              <a:gd name="T7" fmla="*/ 29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4" h="71">
                <a:moveTo>
                  <a:pt x="29" y="29"/>
                </a:moveTo>
                <a:cubicBezTo>
                  <a:pt x="29" y="29"/>
                  <a:pt x="56" y="26"/>
                  <a:pt x="60" y="45"/>
                </a:cubicBezTo>
                <a:cubicBezTo>
                  <a:pt x="64" y="64"/>
                  <a:pt x="31" y="71"/>
                  <a:pt x="15" y="36"/>
                </a:cubicBezTo>
                <a:cubicBezTo>
                  <a:pt x="0" y="0"/>
                  <a:pt x="29" y="29"/>
                  <a:pt x="29" y="29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" name="Freeform 115">
            <a:extLst>
              <a:ext uri="{FF2B5EF4-FFF2-40B4-BE49-F238E27FC236}">
                <a16:creationId xmlns:a16="http://schemas.microsoft.com/office/drawing/2014/main" id="{A5D17990-677D-43CC-8193-A50CE5EF35DD}"/>
              </a:ext>
            </a:extLst>
          </p:cNvPr>
          <p:cNvSpPr>
            <a:spLocks/>
          </p:cNvSpPr>
          <p:nvPr/>
        </p:nvSpPr>
        <p:spPr bwMode="auto">
          <a:xfrm>
            <a:off x="4444702" y="5064824"/>
            <a:ext cx="227464" cy="391004"/>
          </a:xfrm>
          <a:custGeom>
            <a:avLst/>
            <a:gdLst>
              <a:gd name="T0" fmla="*/ 17 w 52"/>
              <a:gd name="T1" fmla="*/ 40 h 87"/>
              <a:gd name="T2" fmla="*/ 14 w 52"/>
              <a:gd name="T3" fmla="*/ 74 h 87"/>
              <a:gd name="T4" fmla="*/ 30 w 52"/>
              <a:gd name="T5" fmla="*/ 32 h 87"/>
              <a:gd name="T6" fmla="*/ 17 w 52"/>
              <a:gd name="T7" fmla="*/ 4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" h="87">
                <a:moveTo>
                  <a:pt x="17" y="40"/>
                </a:moveTo>
                <a:cubicBezTo>
                  <a:pt x="17" y="40"/>
                  <a:pt x="0" y="61"/>
                  <a:pt x="14" y="74"/>
                </a:cubicBezTo>
                <a:cubicBezTo>
                  <a:pt x="28" y="87"/>
                  <a:pt x="52" y="64"/>
                  <a:pt x="30" y="32"/>
                </a:cubicBezTo>
                <a:cubicBezTo>
                  <a:pt x="8" y="0"/>
                  <a:pt x="17" y="40"/>
                  <a:pt x="17" y="40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5" name="Freeform 116">
            <a:extLst>
              <a:ext uri="{FF2B5EF4-FFF2-40B4-BE49-F238E27FC236}">
                <a16:creationId xmlns:a16="http://schemas.microsoft.com/office/drawing/2014/main" id="{E4E15A9B-C069-4BDB-9C03-45C070D60420}"/>
              </a:ext>
            </a:extLst>
          </p:cNvPr>
          <p:cNvSpPr>
            <a:spLocks/>
          </p:cNvSpPr>
          <p:nvPr/>
        </p:nvSpPr>
        <p:spPr bwMode="auto">
          <a:xfrm>
            <a:off x="4444702" y="5101429"/>
            <a:ext cx="240462" cy="184687"/>
          </a:xfrm>
          <a:custGeom>
            <a:avLst/>
            <a:gdLst>
              <a:gd name="T0" fmla="*/ 35 w 55"/>
              <a:gd name="T1" fmla="*/ 33 h 41"/>
              <a:gd name="T2" fmla="*/ 4 w 55"/>
              <a:gd name="T3" fmla="*/ 35 h 41"/>
              <a:gd name="T4" fmla="*/ 20 w 55"/>
              <a:gd name="T5" fmla="*/ 9 h 41"/>
              <a:gd name="T6" fmla="*/ 51 w 55"/>
              <a:gd name="T7" fmla="*/ 7 h 41"/>
              <a:gd name="T8" fmla="*/ 35 w 55"/>
              <a:gd name="T9" fmla="*/ 33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" h="41">
                <a:moveTo>
                  <a:pt x="35" y="33"/>
                </a:moveTo>
                <a:cubicBezTo>
                  <a:pt x="22" y="40"/>
                  <a:pt x="8" y="41"/>
                  <a:pt x="4" y="35"/>
                </a:cubicBezTo>
                <a:cubicBezTo>
                  <a:pt x="0" y="28"/>
                  <a:pt x="7" y="16"/>
                  <a:pt x="20" y="9"/>
                </a:cubicBezTo>
                <a:cubicBezTo>
                  <a:pt x="33" y="1"/>
                  <a:pt x="46" y="0"/>
                  <a:pt x="51" y="7"/>
                </a:cubicBezTo>
                <a:cubicBezTo>
                  <a:pt x="55" y="13"/>
                  <a:pt x="47" y="25"/>
                  <a:pt x="35" y="33"/>
                </a:cubicBez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6" name="Freeform 117">
            <a:extLst>
              <a:ext uri="{FF2B5EF4-FFF2-40B4-BE49-F238E27FC236}">
                <a16:creationId xmlns:a16="http://schemas.microsoft.com/office/drawing/2014/main" id="{61C00D8C-B15F-424E-AF7D-C8C17D7514AF}"/>
              </a:ext>
            </a:extLst>
          </p:cNvPr>
          <p:cNvSpPr>
            <a:spLocks/>
          </p:cNvSpPr>
          <p:nvPr/>
        </p:nvSpPr>
        <p:spPr bwMode="auto">
          <a:xfrm>
            <a:off x="4553560" y="5114740"/>
            <a:ext cx="97485" cy="121461"/>
          </a:xfrm>
          <a:custGeom>
            <a:avLst/>
            <a:gdLst>
              <a:gd name="T0" fmla="*/ 14 w 22"/>
              <a:gd name="T1" fmla="*/ 27 h 27"/>
              <a:gd name="T2" fmla="*/ 22 w 22"/>
              <a:gd name="T3" fmla="*/ 20 h 27"/>
              <a:gd name="T4" fmla="*/ 10 w 22"/>
              <a:gd name="T5" fmla="*/ 0 h 27"/>
              <a:gd name="T6" fmla="*/ 0 w 22"/>
              <a:gd name="T7" fmla="*/ 3 h 27"/>
              <a:gd name="T8" fmla="*/ 14 w 22"/>
              <a:gd name="T9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27">
                <a:moveTo>
                  <a:pt x="14" y="27"/>
                </a:moveTo>
                <a:cubicBezTo>
                  <a:pt x="17" y="25"/>
                  <a:pt x="20" y="22"/>
                  <a:pt x="22" y="20"/>
                </a:cubicBezTo>
                <a:cubicBezTo>
                  <a:pt x="10" y="0"/>
                  <a:pt x="10" y="0"/>
                  <a:pt x="10" y="0"/>
                </a:cubicBezTo>
                <a:cubicBezTo>
                  <a:pt x="7" y="0"/>
                  <a:pt x="3" y="2"/>
                  <a:pt x="0" y="3"/>
                </a:cubicBezTo>
                <a:lnTo>
                  <a:pt x="14" y="27"/>
                </a:lnTo>
                <a:close/>
              </a:path>
            </a:pathLst>
          </a:custGeom>
          <a:solidFill>
            <a:srgbClr val="854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7" name="Freeform 118">
            <a:extLst>
              <a:ext uri="{FF2B5EF4-FFF2-40B4-BE49-F238E27FC236}">
                <a16:creationId xmlns:a16="http://schemas.microsoft.com/office/drawing/2014/main" id="{404E805E-DB20-456E-A7FF-F80B75D9F326}"/>
              </a:ext>
            </a:extLst>
          </p:cNvPr>
          <p:cNvSpPr>
            <a:spLocks/>
          </p:cNvSpPr>
          <p:nvPr/>
        </p:nvSpPr>
        <p:spPr bwMode="auto">
          <a:xfrm>
            <a:off x="4465824" y="5167983"/>
            <a:ext cx="87736" cy="108151"/>
          </a:xfrm>
          <a:custGeom>
            <a:avLst/>
            <a:gdLst>
              <a:gd name="T0" fmla="*/ 10 w 20"/>
              <a:gd name="T1" fmla="*/ 24 h 24"/>
              <a:gd name="T2" fmla="*/ 20 w 20"/>
              <a:gd name="T3" fmla="*/ 22 h 24"/>
              <a:gd name="T4" fmla="*/ 7 w 20"/>
              <a:gd name="T5" fmla="*/ 0 h 24"/>
              <a:gd name="T6" fmla="*/ 0 w 20"/>
              <a:gd name="T7" fmla="*/ 8 h 24"/>
              <a:gd name="T8" fmla="*/ 10 w 20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24">
                <a:moveTo>
                  <a:pt x="10" y="24"/>
                </a:moveTo>
                <a:cubicBezTo>
                  <a:pt x="13" y="24"/>
                  <a:pt x="17" y="23"/>
                  <a:pt x="20" y="22"/>
                </a:cubicBezTo>
                <a:cubicBezTo>
                  <a:pt x="7" y="0"/>
                  <a:pt x="7" y="0"/>
                  <a:pt x="7" y="0"/>
                </a:cubicBezTo>
                <a:cubicBezTo>
                  <a:pt x="4" y="3"/>
                  <a:pt x="2" y="6"/>
                  <a:pt x="0" y="8"/>
                </a:cubicBezTo>
                <a:lnTo>
                  <a:pt x="10" y="24"/>
                </a:lnTo>
                <a:close/>
              </a:path>
            </a:pathLst>
          </a:custGeom>
          <a:solidFill>
            <a:srgbClr val="854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9" name="130">
            <a:extLst>
              <a:ext uri="{FF2B5EF4-FFF2-40B4-BE49-F238E27FC236}">
                <a16:creationId xmlns:a16="http://schemas.microsoft.com/office/drawing/2014/main" id="{2073E857-6361-4B01-B419-24008EA8EFC3}"/>
              </a:ext>
            </a:extLst>
          </p:cNvPr>
          <p:cNvSpPr txBox="1"/>
          <p:nvPr/>
        </p:nvSpPr>
        <p:spPr>
          <a:xfrm>
            <a:off x="3122162" y="1832765"/>
            <a:ext cx="57344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spc="3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问藏书房" pitchFamily="2" charset="-122"/>
                <a:cs typeface="阿里巴巴普惠体 2.0 105 Heavy" panose="00020600040101010101" pitchFamily="18" charset="-122"/>
                <a:sym typeface="+mn-lt"/>
              </a:rPr>
              <a:t>HOẠT ĐỘNG TIẾP NỐI</a:t>
            </a:r>
            <a:endParaRPr lang="zh-CN" altLang="en-US" sz="72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问藏书房" pitchFamily="2" charset="-122"/>
              <a:cs typeface="阿里巴巴普惠体 2.0 105 Heavy" panose="00020600040101010101" pitchFamily="18" charset="-122"/>
              <a:sym typeface="+mn-lt"/>
            </a:endParaRPr>
          </a:p>
        </p:txBody>
      </p:sp>
      <p:sp>
        <p:nvSpPr>
          <p:cNvPr id="111" name="147">
            <a:extLst>
              <a:ext uri="{FF2B5EF4-FFF2-40B4-BE49-F238E27FC236}">
                <a16:creationId xmlns:a16="http://schemas.microsoft.com/office/drawing/2014/main" id="{12B55925-A49E-4F6C-BE21-5C036E6055D4}"/>
              </a:ext>
            </a:extLst>
          </p:cNvPr>
          <p:cNvSpPr/>
          <p:nvPr/>
        </p:nvSpPr>
        <p:spPr>
          <a:xfrm>
            <a:off x="2480016" y="1423366"/>
            <a:ext cx="7043774" cy="2899885"/>
          </a:xfrm>
          <a:custGeom>
            <a:avLst/>
            <a:gdLst>
              <a:gd name="connsiteX0" fmla="*/ 1617387 w 7043774"/>
              <a:gd name="connsiteY0" fmla="*/ 0 h 2605187"/>
              <a:gd name="connsiteX1" fmla="*/ 2348492 w 7043774"/>
              <a:gd name="connsiteY1" fmla="*/ 302834 h 2605187"/>
              <a:gd name="connsiteX2" fmla="*/ 2436639 w 7043774"/>
              <a:gd name="connsiteY2" fmla="*/ 409668 h 2605187"/>
              <a:gd name="connsiteX3" fmla="*/ 2529284 w 7043774"/>
              <a:gd name="connsiteY3" fmla="*/ 333228 h 2605187"/>
              <a:gd name="connsiteX4" fmla="*/ 3006045 w 7043774"/>
              <a:gd name="connsiteY4" fmla="*/ 187598 h 2605187"/>
              <a:gd name="connsiteX5" fmla="*/ 3259616 w 7043774"/>
              <a:gd name="connsiteY5" fmla="*/ 225935 h 2605187"/>
              <a:gd name="connsiteX6" fmla="*/ 3312043 w 7043774"/>
              <a:gd name="connsiteY6" fmla="*/ 245123 h 2605187"/>
              <a:gd name="connsiteX7" fmla="*/ 3397575 w 7043774"/>
              <a:gd name="connsiteY7" fmla="*/ 174552 h 2605187"/>
              <a:gd name="connsiteX8" fmla="*/ 3874336 w 7043774"/>
              <a:gd name="connsiteY8" fmla="*/ 28922 h 2605187"/>
              <a:gd name="connsiteX9" fmla="*/ 4477296 w 7043774"/>
              <a:gd name="connsiteY9" fmla="*/ 278677 h 2605187"/>
              <a:gd name="connsiteX10" fmla="*/ 4574270 w 7043774"/>
              <a:gd name="connsiteY10" fmla="*/ 396211 h 2605187"/>
              <a:gd name="connsiteX11" fmla="*/ 4588656 w 7043774"/>
              <a:gd name="connsiteY11" fmla="*/ 381478 h 2605187"/>
              <a:gd name="connsiteX12" fmla="*/ 5417225 w 7043774"/>
              <a:gd name="connsiteY12" fmla="*/ 61349 h 2605187"/>
              <a:gd name="connsiteX13" fmla="*/ 6201080 w 7043774"/>
              <a:gd name="connsiteY13" fmla="*/ 342746 h 2605187"/>
              <a:gd name="connsiteX14" fmla="*/ 6276719 w 7043774"/>
              <a:gd name="connsiteY14" fmla="*/ 411491 h 2605187"/>
              <a:gd name="connsiteX15" fmla="*/ 6311029 w 7043774"/>
              <a:gd name="connsiteY15" fmla="*/ 369907 h 2605187"/>
              <a:gd name="connsiteX16" fmla="*/ 6614542 w 7043774"/>
              <a:gd name="connsiteY16" fmla="*/ 244188 h 2605187"/>
              <a:gd name="connsiteX17" fmla="*/ 7043774 w 7043774"/>
              <a:gd name="connsiteY17" fmla="*/ 673420 h 2605187"/>
              <a:gd name="connsiteX18" fmla="*/ 6701047 w 7043774"/>
              <a:gd name="connsiteY18" fmla="*/ 1093932 h 2605187"/>
              <a:gd name="connsiteX19" fmla="*/ 6632957 w 7043774"/>
              <a:gd name="connsiteY19" fmla="*/ 1100796 h 2605187"/>
              <a:gd name="connsiteX20" fmla="*/ 6643160 w 7043774"/>
              <a:gd name="connsiteY20" fmla="*/ 1167651 h 2605187"/>
              <a:gd name="connsiteX21" fmla="*/ 6649522 w 7043774"/>
              <a:gd name="connsiteY21" fmla="*/ 1293646 h 2605187"/>
              <a:gd name="connsiteX22" fmla="*/ 5417225 w 7043774"/>
              <a:gd name="connsiteY22" fmla="*/ 2525943 h 2605187"/>
              <a:gd name="connsiteX23" fmla="*/ 4728236 w 7043774"/>
              <a:gd name="connsiteY23" fmla="*/ 2315486 h 2605187"/>
              <a:gd name="connsiteX24" fmla="*/ 4709548 w 7043774"/>
              <a:gd name="connsiteY24" fmla="*/ 2301512 h 2605187"/>
              <a:gd name="connsiteX25" fmla="*/ 4655939 w 7043774"/>
              <a:gd name="connsiteY25" fmla="*/ 2345743 h 2605187"/>
              <a:gd name="connsiteX26" fmla="*/ 4179179 w 7043774"/>
              <a:gd name="connsiteY26" fmla="*/ 2491373 h 2605187"/>
              <a:gd name="connsiteX27" fmla="*/ 3847264 w 7043774"/>
              <a:gd name="connsiteY27" fmla="*/ 2424363 h 2605187"/>
              <a:gd name="connsiteX28" fmla="*/ 3714902 w 7043774"/>
              <a:gd name="connsiteY28" fmla="*/ 2352519 h 2605187"/>
              <a:gd name="connsiteX29" fmla="*/ 3658198 w 7043774"/>
              <a:gd name="connsiteY29" fmla="*/ 2355382 h 2605187"/>
              <a:gd name="connsiteX30" fmla="*/ 3445091 w 7043774"/>
              <a:gd name="connsiteY30" fmla="*/ 2328536 h 2605187"/>
              <a:gd name="connsiteX31" fmla="*/ 3398439 w 7043774"/>
              <a:gd name="connsiteY31" fmla="*/ 2313401 h 2605187"/>
              <a:gd name="connsiteX32" fmla="*/ 3389241 w 7043774"/>
              <a:gd name="connsiteY32" fmla="*/ 2343031 h 2605187"/>
              <a:gd name="connsiteX33" fmla="*/ 2993740 w 7043774"/>
              <a:gd name="connsiteY33" fmla="*/ 2605187 h 2605187"/>
              <a:gd name="connsiteX34" fmla="*/ 2598239 w 7043774"/>
              <a:gd name="connsiteY34" fmla="*/ 2343031 h 2605187"/>
              <a:gd name="connsiteX35" fmla="*/ 2584262 w 7043774"/>
              <a:gd name="connsiteY35" fmla="*/ 2298006 h 2605187"/>
              <a:gd name="connsiteX36" fmla="*/ 2579858 w 7043774"/>
              <a:gd name="connsiteY36" fmla="*/ 2300397 h 2605187"/>
              <a:gd name="connsiteX37" fmla="*/ 2247943 w 7043774"/>
              <a:gd name="connsiteY37" fmla="*/ 2367407 h 2605187"/>
              <a:gd name="connsiteX38" fmla="*/ 1771183 w 7043774"/>
              <a:gd name="connsiteY38" fmla="*/ 2221777 h 2605187"/>
              <a:gd name="connsiteX39" fmla="*/ 1661273 w 7043774"/>
              <a:gd name="connsiteY39" fmla="*/ 2131093 h 2605187"/>
              <a:gd name="connsiteX40" fmla="*/ 1641104 w 7043774"/>
              <a:gd name="connsiteY40" fmla="*/ 2168250 h 2605187"/>
              <a:gd name="connsiteX41" fmla="*/ 1125541 w 7043774"/>
              <a:gd name="connsiteY41" fmla="*/ 2442373 h 2605187"/>
              <a:gd name="connsiteX42" fmla="*/ 503793 w 7043774"/>
              <a:gd name="connsiteY42" fmla="*/ 1820625 h 2605187"/>
              <a:gd name="connsiteX43" fmla="*/ 609978 w 7043774"/>
              <a:gd name="connsiteY43" fmla="*/ 1473000 h 2605187"/>
              <a:gd name="connsiteX44" fmla="*/ 656784 w 7043774"/>
              <a:gd name="connsiteY44" fmla="*/ 1416270 h 2605187"/>
              <a:gd name="connsiteX45" fmla="*/ 655165 w 7043774"/>
              <a:gd name="connsiteY45" fmla="*/ 1413059 h 2605187"/>
              <a:gd name="connsiteX46" fmla="*/ 601948 w 7043774"/>
              <a:gd name="connsiteY46" fmla="*/ 1229666 h 2605187"/>
              <a:gd name="connsiteX47" fmla="*/ 583938 w 7043774"/>
              <a:gd name="connsiteY47" fmla="*/ 1039126 h 2605187"/>
              <a:gd name="connsiteX48" fmla="*/ 549342 w 7043774"/>
              <a:gd name="connsiteY48" fmla="*/ 1049865 h 2605187"/>
              <a:gd name="connsiteX49" fmla="*/ 457200 w 7043774"/>
              <a:gd name="connsiteY49" fmla="*/ 1059154 h 2605187"/>
              <a:gd name="connsiteX50" fmla="*/ 0 w 7043774"/>
              <a:gd name="connsiteY50" fmla="*/ 601954 h 2605187"/>
              <a:gd name="connsiteX51" fmla="*/ 457200 w 7043774"/>
              <a:gd name="connsiteY51" fmla="*/ 144754 h 2605187"/>
              <a:gd name="connsiteX52" fmla="*/ 836318 w 7043774"/>
              <a:gd name="connsiteY52" fmla="*/ 346329 h 2605187"/>
              <a:gd name="connsiteX53" fmla="*/ 841904 w 7043774"/>
              <a:gd name="connsiteY53" fmla="*/ 356621 h 2605187"/>
              <a:gd name="connsiteX54" fmla="*/ 886282 w 7043774"/>
              <a:gd name="connsiteY54" fmla="*/ 302834 h 2605187"/>
              <a:gd name="connsiteX55" fmla="*/ 1617387 w 7043774"/>
              <a:gd name="connsiteY55" fmla="*/ 0 h 260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7043774" h="2605187">
                <a:moveTo>
                  <a:pt x="1617387" y="0"/>
                </a:moveTo>
                <a:cubicBezTo>
                  <a:pt x="1902901" y="0"/>
                  <a:pt x="2161386" y="115728"/>
                  <a:pt x="2348492" y="302834"/>
                </a:cubicBezTo>
                <a:lnTo>
                  <a:pt x="2436639" y="409668"/>
                </a:lnTo>
                <a:lnTo>
                  <a:pt x="2529284" y="333228"/>
                </a:lnTo>
                <a:cubicBezTo>
                  <a:pt x="2665378" y="241285"/>
                  <a:pt x="2829442" y="187598"/>
                  <a:pt x="3006045" y="187598"/>
                </a:cubicBezTo>
                <a:cubicBezTo>
                  <a:pt x="3094346" y="187598"/>
                  <a:pt x="3179513" y="201020"/>
                  <a:pt x="3259616" y="225935"/>
                </a:cubicBezTo>
                <a:lnTo>
                  <a:pt x="3312043" y="245123"/>
                </a:lnTo>
                <a:lnTo>
                  <a:pt x="3397575" y="174552"/>
                </a:lnTo>
                <a:cubicBezTo>
                  <a:pt x="3533669" y="82609"/>
                  <a:pt x="3697733" y="28922"/>
                  <a:pt x="3874336" y="28922"/>
                </a:cubicBezTo>
                <a:cubicBezTo>
                  <a:pt x="4109806" y="28922"/>
                  <a:pt x="4322985" y="124365"/>
                  <a:pt x="4477296" y="278677"/>
                </a:cubicBezTo>
                <a:lnTo>
                  <a:pt x="4574270" y="396211"/>
                </a:lnTo>
                <a:lnTo>
                  <a:pt x="4588656" y="381478"/>
                </a:lnTo>
                <a:cubicBezTo>
                  <a:pt x="4807496" y="182576"/>
                  <a:pt x="5098203" y="61349"/>
                  <a:pt x="5417225" y="61349"/>
                </a:cubicBezTo>
                <a:cubicBezTo>
                  <a:pt x="5714978" y="61349"/>
                  <a:pt x="5988067" y="166952"/>
                  <a:pt x="6201080" y="342746"/>
                </a:cubicBezTo>
                <a:lnTo>
                  <a:pt x="6276719" y="411491"/>
                </a:lnTo>
                <a:lnTo>
                  <a:pt x="6311029" y="369907"/>
                </a:lnTo>
                <a:cubicBezTo>
                  <a:pt x="6388705" y="292232"/>
                  <a:pt x="6496013" y="244188"/>
                  <a:pt x="6614542" y="244188"/>
                </a:cubicBezTo>
                <a:cubicBezTo>
                  <a:pt x="6851600" y="244188"/>
                  <a:pt x="7043774" y="436362"/>
                  <a:pt x="7043774" y="673420"/>
                </a:cubicBezTo>
                <a:cubicBezTo>
                  <a:pt x="7043774" y="880846"/>
                  <a:pt x="6896641" y="1053907"/>
                  <a:pt x="6701047" y="1093932"/>
                </a:cubicBezTo>
                <a:lnTo>
                  <a:pt x="6632957" y="1100796"/>
                </a:lnTo>
                <a:lnTo>
                  <a:pt x="6643160" y="1167651"/>
                </a:lnTo>
                <a:cubicBezTo>
                  <a:pt x="6647367" y="1209077"/>
                  <a:pt x="6649522" y="1251110"/>
                  <a:pt x="6649522" y="1293646"/>
                </a:cubicBezTo>
                <a:cubicBezTo>
                  <a:pt x="6649522" y="1974225"/>
                  <a:pt x="6097804" y="2525943"/>
                  <a:pt x="5417225" y="2525943"/>
                </a:cubicBezTo>
                <a:cubicBezTo>
                  <a:pt x="5162008" y="2525943"/>
                  <a:pt x="4924912" y="2448358"/>
                  <a:pt x="4728236" y="2315486"/>
                </a:cubicBezTo>
                <a:lnTo>
                  <a:pt x="4709548" y="2301512"/>
                </a:lnTo>
                <a:lnTo>
                  <a:pt x="4655939" y="2345743"/>
                </a:lnTo>
                <a:cubicBezTo>
                  <a:pt x="4519845" y="2437686"/>
                  <a:pt x="4355782" y="2491373"/>
                  <a:pt x="4179179" y="2491373"/>
                </a:cubicBezTo>
                <a:cubicBezTo>
                  <a:pt x="4061444" y="2491373"/>
                  <a:pt x="3949281" y="2467512"/>
                  <a:pt x="3847264" y="2424363"/>
                </a:cubicBezTo>
                <a:lnTo>
                  <a:pt x="3714902" y="2352519"/>
                </a:lnTo>
                <a:lnTo>
                  <a:pt x="3658198" y="2355382"/>
                </a:lnTo>
                <a:cubicBezTo>
                  <a:pt x="3584613" y="2355382"/>
                  <a:pt x="3513206" y="2346061"/>
                  <a:pt x="3445091" y="2328536"/>
                </a:cubicBezTo>
                <a:lnTo>
                  <a:pt x="3398439" y="2313401"/>
                </a:lnTo>
                <a:lnTo>
                  <a:pt x="3389241" y="2343031"/>
                </a:lnTo>
                <a:cubicBezTo>
                  <a:pt x="3324080" y="2497089"/>
                  <a:pt x="3171533" y="2605187"/>
                  <a:pt x="2993740" y="2605187"/>
                </a:cubicBezTo>
                <a:cubicBezTo>
                  <a:pt x="2815946" y="2605187"/>
                  <a:pt x="2663400" y="2497089"/>
                  <a:pt x="2598239" y="2343031"/>
                </a:cubicBezTo>
                <a:lnTo>
                  <a:pt x="2584262" y="2298006"/>
                </a:lnTo>
                <a:lnTo>
                  <a:pt x="2579858" y="2300397"/>
                </a:lnTo>
                <a:cubicBezTo>
                  <a:pt x="2477840" y="2343546"/>
                  <a:pt x="2365678" y="2367407"/>
                  <a:pt x="2247943" y="2367407"/>
                </a:cubicBezTo>
                <a:cubicBezTo>
                  <a:pt x="2071340" y="2367407"/>
                  <a:pt x="1907276" y="2313720"/>
                  <a:pt x="1771183" y="2221777"/>
                </a:cubicBezTo>
                <a:lnTo>
                  <a:pt x="1661273" y="2131093"/>
                </a:lnTo>
                <a:lnTo>
                  <a:pt x="1641104" y="2168250"/>
                </a:lnTo>
                <a:cubicBezTo>
                  <a:pt x="1529372" y="2333636"/>
                  <a:pt x="1340155" y="2442373"/>
                  <a:pt x="1125541" y="2442373"/>
                </a:cubicBezTo>
                <a:cubicBezTo>
                  <a:pt x="782159" y="2442373"/>
                  <a:pt x="503793" y="2164007"/>
                  <a:pt x="503793" y="1820625"/>
                </a:cubicBezTo>
                <a:cubicBezTo>
                  <a:pt x="503793" y="1691857"/>
                  <a:pt x="542938" y="1572232"/>
                  <a:pt x="609978" y="1473000"/>
                </a:cubicBezTo>
                <a:lnTo>
                  <a:pt x="656784" y="1416270"/>
                </a:lnTo>
                <a:lnTo>
                  <a:pt x="655165" y="1413059"/>
                </a:lnTo>
                <a:cubicBezTo>
                  <a:pt x="632021" y="1354364"/>
                  <a:pt x="614092" y="1293043"/>
                  <a:pt x="601948" y="1229666"/>
                </a:cubicBezTo>
                <a:lnTo>
                  <a:pt x="583938" y="1039126"/>
                </a:lnTo>
                <a:lnTo>
                  <a:pt x="549342" y="1049865"/>
                </a:lnTo>
                <a:cubicBezTo>
                  <a:pt x="519579" y="1055956"/>
                  <a:pt x="488763" y="1059154"/>
                  <a:pt x="457200" y="1059154"/>
                </a:cubicBezTo>
                <a:cubicBezTo>
                  <a:pt x="204695" y="1059154"/>
                  <a:pt x="0" y="854459"/>
                  <a:pt x="0" y="601954"/>
                </a:cubicBezTo>
                <a:cubicBezTo>
                  <a:pt x="0" y="349449"/>
                  <a:pt x="204695" y="144754"/>
                  <a:pt x="457200" y="144754"/>
                </a:cubicBezTo>
                <a:cubicBezTo>
                  <a:pt x="615016" y="144754"/>
                  <a:pt x="754155" y="224713"/>
                  <a:pt x="836318" y="346329"/>
                </a:cubicBezTo>
                <a:lnTo>
                  <a:pt x="841904" y="356621"/>
                </a:lnTo>
                <a:lnTo>
                  <a:pt x="886282" y="302834"/>
                </a:lnTo>
                <a:cubicBezTo>
                  <a:pt x="1073388" y="115728"/>
                  <a:pt x="1331873" y="0"/>
                  <a:pt x="1617387" y="0"/>
                </a:cubicBezTo>
                <a:close/>
              </a:path>
            </a:pathLst>
          </a:custGeom>
          <a:noFill/>
          <a:ln>
            <a:gradFill>
              <a:gsLst>
                <a:gs pos="100000">
                  <a:schemeClr val="bg1">
                    <a:lumMod val="50000"/>
                  </a:schemeClr>
                </a:gs>
                <a:gs pos="0">
                  <a:srgbClr val="9DB9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3" name="126">
            <a:extLst>
              <a:ext uri="{FF2B5EF4-FFF2-40B4-BE49-F238E27FC236}">
                <a16:creationId xmlns:a16="http://schemas.microsoft.com/office/drawing/2014/main" id="{EA46AF2A-02ED-47DE-A29A-099E24209D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08" t="10184" r="31686" b="11175"/>
          <a:stretch/>
        </p:blipFill>
        <p:spPr>
          <a:xfrm>
            <a:off x="8816971" y="3793783"/>
            <a:ext cx="2178755" cy="3093155"/>
          </a:xfrm>
          <a:prstGeom prst="rect">
            <a:avLst/>
          </a:prstGeom>
        </p:spPr>
      </p:pic>
      <p:pic>
        <p:nvPicPr>
          <p:cNvPr id="114" name="128">
            <a:extLst>
              <a:ext uri="{FF2B5EF4-FFF2-40B4-BE49-F238E27FC236}">
                <a16:creationId xmlns:a16="http://schemas.microsoft.com/office/drawing/2014/main" id="{DEB6FA35-4E59-42D5-804E-70D72B0012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861" t="8272" r="39317" b="4156"/>
          <a:stretch/>
        </p:blipFill>
        <p:spPr>
          <a:xfrm>
            <a:off x="7731844" y="4192013"/>
            <a:ext cx="1318888" cy="272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9426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15EF1AB-B4D0-4F5F-8B39-FAE257D613F7}"/>
              </a:ext>
            </a:extLst>
          </p:cNvPr>
          <p:cNvSpPr txBox="1"/>
          <p:nvPr/>
        </p:nvSpPr>
        <p:spPr>
          <a:xfrm>
            <a:off x="4273225" y="992915"/>
            <a:ext cx="3964547" cy="1569660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9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thủ</a:t>
            </a:r>
            <a:r>
              <a:rPr lang="en-US" sz="9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9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quỹ</a:t>
            </a:r>
            <a:endParaRPr lang="en-US" sz="96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Rectangle 4">
            <a:hlinkClick r:id="rId2" action="ppaction://hlinksldjump"/>
            <a:extLst>
              <a:ext uri="{FF2B5EF4-FFF2-40B4-BE49-F238E27FC236}">
                <a16:creationId xmlns:a16="http://schemas.microsoft.com/office/drawing/2014/main" id="{51610815-90AC-4463-A02A-2631C4B67A8D}"/>
              </a:ext>
            </a:extLst>
          </p:cNvPr>
          <p:cNvSpPr/>
          <p:nvPr/>
        </p:nvSpPr>
        <p:spPr>
          <a:xfrm>
            <a:off x="6794725" y="5865085"/>
            <a:ext cx="2164080" cy="640080"/>
          </a:xfrm>
          <a:prstGeom prst="rect">
            <a:avLst/>
          </a:prstGeom>
          <a:solidFill>
            <a:srgbClr val="CCE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Trở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về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17F263-44D0-7925-2191-F2DA05C4502C}"/>
              </a:ext>
            </a:extLst>
          </p:cNvPr>
          <p:cNvSpPr txBox="1"/>
          <p:nvPr/>
        </p:nvSpPr>
        <p:spPr>
          <a:xfrm>
            <a:off x="4340551" y="2546475"/>
            <a:ext cx="2852063" cy="1569660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9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vé</a:t>
            </a:r>
            <a:r>
              <a:rPr lang="en-US" sz="9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9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endParaRPr lang="en-US" sz="96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8A0F61-6BEE-26F3-6CDE-50BCA1A9B53B}"/>
              </a:ext>
            </a:extLst>
          </p:cNvPr>
          <p:cNvSpPr txBox="1"/>
          <p:nvPr/>
        </p:nvSpPr>
        <p:spPr>
          <a:xfrm>
            <a:off x="4566574" y="4100035"/>
            <a:ext cx="4358886" cy="1569660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9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chả</a:t>
            </a:r>
            <a:r>
              <a:rPr lang="en-US" sz="9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9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quế</a:t>
            </a:r>
            <a:endParaRPr lang="en-US" sz="96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09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2" action="ppaction://hlinksldjump"/>
            <a:extLst>
              <a:ext uri="{FF2B5EF4-FFF2-40B4-BE49-F238E27FC236}">
                <a16:creationId xmlns:a16="http://schemas.microsoft.com/office/drawing/2014/main" id="{BAC73DBC-8EDB-4C1D-ADC5-59A21F8A3FCD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D9DFFB-2E60-49B7-AEC5-067BDDE415E2}"/>
              </a:ext>
            </a:extLst>
          </p:cNvPr>
          <p:cNvSpPr txBox="1"/>
          <p:nvPr/>
        </p:nvSpPr>
        <p:spPr>
          <a:xfrm>
            <a:off x="3926424" y="933385"/>
            <a:ext cx="3972562" cy="1569660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9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quý</a:t>
            </a:r>
            <a:r>
              <a:rPr lang="en-US" sz="9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9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endParaRPr lang="en-US" sz="96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ectangle 9">
            <a:hlinkClick r:id="rId3" action="ppaction://hlinksldjump"/>
            <a:extLst>
              <a:ext uri="{FF2B5EF4-FFF2-40B4-BE49-F238E27FC236}">
                <a16:creationId xmlns:a16="http://schemas.microsoft.com/office/drawing/2014/main" id="{51610815-90AC-4463-A02A-2631C4B67A8D}"/>
              </a:ext>
            </a:extLst>
          </p:cNvPr>
          <p:cNvSpPr/>
          <p:nvPr/>
        </p:nvSpPr>
        <p:spPr>
          <a:xfrm>
            <a:off x="6794725" y="5865085"/>
            <a:ext cx="2164080" cy="640080"/>
          </a:xfrm>
          <a:prstGeom prst="rect">
            <a:avLst/>
          </a:prstGeom>
          <a:solidFill>
            <a:srgbClr val="CCE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Trở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về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FD597E-962B-F644-6DBC-B7C76C87A5B0}"/>
              </a:ext>
            </a:extLst>
          </p:cNvPr>
          <p:cNvSpPr txBox="1"/>
          <p:nvPr/>
        </p:nvSpPr>
        <p:spPr>
          <a:xfrm>
            <a:off x="3977449" y="2371918"/>
            <a:ext cx="2946640" cy="1569660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9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lang="en-US" sz="9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9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endParaRPr lang="en-US" sz="96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DA2110-297D-955F-761C-EB8F73BC2DC2}"/>
              </a:ext>
            </a:extLst>
          </p:cNvPr>
          <p:cNvSpPr txBox="1"/>
          <p:nvPr/>
        </p:nvSpPr>
        <p:spPr>
          <a:xfrm>
            <a:off x="4085723" y="3952601"/>
            <a:ext cx="3403496" cy="1569660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9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pha</a:t>
            </a:r>
            <a:r>
              <a:rPr lang="en-US" sz="9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9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</a:t>
            </a:r>
            <a:endParaRPr lang="en-US" sz="96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17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2A95E64-2F74-ED6F-6F40-C7267B048D68}"/>
              </a:ext>
            </a:extLst>
          </p:cNvPr>
          <p:cNvSpPr/>
          <p:nvPr/>
        </p:nvSpPr>
        <p:spPr>
          <a:xfrm>
            <a:off x="375557" y="2286000"/>
            <a:ext cx="11511643" cy="2024743"/>
          </a:xfrm>
          <a:prstGeom prst="roundRect">
            <a:avLst/>
          </a:prstGeom>
          <a:solidFill>
            <a:srgbClr val="FBE4EC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hlinkClick r:id="rId2" action="ppaction://hlinksldjump"/>
            <a:extLst>
              <a:ext uri="{FF2B5EF4-FFF2-40B4-BE49-F238E27FC236}">
                <a16:creationId xmlns:a16="http://schemas.microsoft.com/office/drawing/2014/main" id="{E8A3D8D8-1DFA-4A8B-9290-10ED9F0F074D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5EF1AB-B4D0-4F5F-8B39-FAE257D613F7}"/>
              </a:ext>
            </a:extLst>
          </p:cNvPr>
          <p:cNvSpPr txBox="1"/>
          <p:nvPr/>
        </p:nvSpPr>
        <p:spPr>
          <a:xfrm>
            <a:off x="389978" y="2645007"/>
            <a:ext cx="11412098" cy="1200329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/>
            <a:r>
              <a:rPr lang="en-US" sz="7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Nghỉ</a:t>
            </a:r>
            <a:r>
              <a:rPr lang="en-US" sz="7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7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lang="en-US" sz="7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7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7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7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7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7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7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7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7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7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thủ</a:t>
            </a:r>
            <a:r>
              <a:rPr lang="en-US" sz="7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7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</a:t>
            </a:r>
            <a:r>
              <a:rPr lang="en-US" sz="7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0" name="Rectangle 9">
            <a:hlinkClick r:id="rId2" action="ppaction://hlinksldjump"/>
            <a:extLst>
              <a:ext uri="{FF2B5EF4-FFF2-40B4-BE49-F238E27FC236}">
                <a16:creationId xmlns:a16="http://schemas.microsoft.com/office/drawing/2014/main" id="{51610815-90AC-4463-A02A-2631C4B67A8D}"/>
              </a:ext>
            </a:extLst>
          </p:cNvPr>
          <p:cNvSpPr/>
          <p:nvPr/>
        </p:nvSpPr>
        <p:spPr>
          <a:xfrm>
            <a:off x="6794725" y="5865085"/>
            <a:ext cx="2164080" cy="640080"/>
          </a:xfrm>
          <a:prstGeom prst="rect">
            <a:avLst/>
          </a:prstGeom>
          <a:solidFill>
            <a:srgbClr val="CCE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</a:rPr>
              <a:t>Trở về</a:t>
            </a:r>
          </a:p>
        </p:txBody>
      </p:sp>
    </p:spTree>
    <p:extLst>
      <p:ext uri="{BB962C8B-B14F-4D97-AF65-F5344CB8AC3E}">
        <p14:creationId xmlns:p14="http://schemas.microsoft.com/office/powerpoint/2010/main" val="297390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C9842FF-E60B-1F6C-47A3-2BA446238BD2}"/>
              </a:ext>
            </a:extLst>
          </p:cNvPr>
          <p:cNvSpPr/>
          <p:nvPr/>
        </p:nvSpPr>
        <p:spPr>
          <a:xfrm>
            <a:off x="375557" y="2286000"/>
            <a:ext cx="11511643" cy="2024743"/>
          </a:xfrm>
          <a:prstGeom prst="roundRect">
            <a:avLst/>
          </a:prstGeom>
          <a:solidFill>
            <a:srgbClr val="FBE4EC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hlinkClick r:id="rId2" action="ppaction://hlinksldjump"/>
            <a:extLst>
              <a:ext uri="{FF2B5EF4-FFF2-40B4-BE49-F238E27FC236}">
                <a16:creationId xmlns:a16="http://schemas.microsoft.com/office/drawing/2014/main" id="{1D6E0EC9-6BBF-42E5-9782-CD06E7F07821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5EF1AB-B4D0-4F5F-8B39-FAE257D613F7}"/>
              </a:ext>
            </a:extLst>
          </p:cNvPr>
          <p:cNvSpPr txBox="1"/>
          <p:nvPr/>
        </p:nvSpPr>
        <p:spPr>
          <a:xfrm>
            <a:off x="2162196" y="2636651"/>
            <a:ext cx="7938392" cy="1107996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6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6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6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6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</a:t>
            </a:r>
            <a:r>
              <a:rPr lang="en-US" sz="6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xù</a:t>
            </a:r>
            <a:r>
              <a:rPr lang="en-US" sz="6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1" name="Rectangle 10">
            <a:hlinkClick r:id="rId3" action="ppaction://hlinksldjump"/>
            <a:extLst>
              <a:ext uri="{FF2B5EF4-FFF2-40B4-BE49-F238E27FC236}">
                <a16:creationId xmlns:a16="http://schemas.microsoft.com/office/drawing/2014/main" id="{51610815-90AC-4463-A02A-2631C4B67A8D}"/>
              </a:ext>
            </a:extLst>
          </p:cNvPr>
          <p:cNvSpPr/>
          <p:nvPr/>
        </p:nvSpPr>
        <p:spPr>
          <a:xfrm>
            <a:off x="6794725" y="5865085"/>
            <a:ext cx="2164080" cy="640080"/>
          </a:xfrm>
          <a:prstGeom prst="rect">
            <a:avLst/>
          </a:prstGeom>
          <a:solidFill>
            <a:srgbClr val="CCE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</a:rPr>
              <a:t>Trở về</a:t>
            </a:r>
          </a:p>
        </p:txBody>
      </p:sp>
    </p:spTree>
    <p:extLst>
      <p:ext uri="{BB962C8B-B14F-4D97-AF65-F5344CB8AC3E}">
        <p14:creationId xmlns:p14="http://schemas.microsoft.com/office/powerpoint/2010/main" val="99896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8">
            <a:extLst>
              <a:ext uri="{FF2B5EF4-FFF2-40B4-BE49-F238E27FC236}">
                <a16:creationId xmlns:a16="http://schemas.microsoft.com/office/drawing/2014/main" id="{131E0B19-CE1C-4992-BE4B-AFF01F2B3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3875" y="-63115"/>
            <a:ext cx="6843174" cy="6843174"/>
          </a:xfrm>
          <a:prstGeom prst="rect">
            <a:avLst/>
          </a:prstGeom>
        </p:spPr>
      </p:pic>
      <p:pic>
        <p:nvPicPr>
          <p:cNvPr id="5" name="9">
            <a:extLst>
              <a:ext uri="{FF2B5EF4-FFF2-40B4-BE49-F238E27FC236}">
                <a16:creationId xmlns:a16="http://schemas.microsoft.com/office/drawing/2014/main" id="{C3D987F8-C1CD-4F7B-BBBF-0DC2411DFA3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228" y="2425473"/>
            <a:ext cx="4011109" cy="4432527"/>
          </a:xfrm>
          <a:prstGeom prst="rect">
            <a:avLst/>
          </a:prstGeom>
        </p:spPr>
      </p:pic>
      <p:sp>
        <p:nvSpPr>
          <p:cNvPr id="7" name="18">
            <a:extLst>
              <a:ext uri="{FF2B5EF4-FFF2-40B4-BE49-F238E27FC236}">
                <a16:creationId xmlns:a16="http://schemas.microsoft.com/office/drawing/2014/main" id="{80C5112F-F5CC-4B01-AFD2-EC2951748FB7}"/>
              </a:ext>
            </a:extLst>
          </p:cNvPr>
          <p:cNvSpPr txBox="1"/>
          <p:nvPr/>
        </p:nvSpPr>
        <p:spPr>
          <a:xfrm>
            <a:off x="6746745" y="879603"/>
            <a:ext cx="19893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5400" dirty="0">
                <a:solidFill>
                  <a:schemeClr val="bg1"/>
                </a:solidFill>
                <a:cs typeface="+mn-ea"/>
                <a:sym typeface="+mn-lt"/>
              </a:rPr>
              <a:t>BÀI 31</a:t>
            </a:r>
            <a:endParaRPr kumimoji="1" lang="zh-CN" altLang="en-US" sz="5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8" name="19">
            <a:extLst>
              <a:ext uri="{FF2B5EF4-FFF2-40B4-BE49-F238E27FC236}">
                <a16:creationId xmlns:a16="http://schemas.microsoft.com/office/drawing/2014/main" id="{F4EBCD61-72F7-49FD-AE06-0F2F33E87CCE}"/>
              </a:ext>
            </a:extLst>
          </p:cNvPr>
          <p:cNvGrpSpPr/>
          <p:nvPr/>
        </p:nvGrpSpPr>
        <p:grpSpPr>
          <a:xfrm>
            <a:off x="2260836" y="341273"/>
            <a:ext cx="2712720" cy="2490216"/>
            <a:chOff x="4739640" y="33668"/>
            <a:chExt cx="2712720" cy="2490216"/>
          </a:xfrm>
        </p:grpSpPr>
        <p:pic>
          <p:nvPicPr>
            <p:cNvPr id="9" name="20">
              <a:extLst>
                <a:ext uri="{FF2B5EF4-FFF2-40B4-BE49-F238E27FC236}">
                  <a16:creationId xmlns:a16="http://schemas.microsoft.com/office/drawing/2014/main" id="{D3387598-52EB-4D6B-B3DB-11D03F3B48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39640" y="33668"/>
              <a:ext cx="2712720" cy="2490216"/>
            </a:xfrm>
            <a:prstGeom prst="rect">
              <a:avLst/>
            </a:prstGeom>
          </p:spPr>
        </p:pic>
        <p:sp>
          <p:nvSpPr>
            <p:cNvPr id="10" name="21">
              <a:extLst>
                <a:ext uri="{FF2B5EF4-FFF2-40B4-BE49-F238E27FC236}">
                  <a16:creationId xmlns:a16="http://schemas.microsoft.com/office/drawing/2014/main" id="{E44316BB-1E35-4DFF-812B-EBF13A22E4C9}"/>
                </a:ext>
              </a:extLst>
            </p:cNvPr>
            <p:cNvSpPr txBox="1"/>
            <p:nvPr/>
          </p:nvSpPr>
          <p:spPr>
            <a:xfrm rot="21237856">
              <a:off x="5145325" y="1058534"/>
              <a:ext cx="19013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000" b="1" spc="3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Tiếng</a:t>
              </a:r>
              <a:r>
                <a:rPr kumimoji="1" lang="en-US" altLang="zh-CN" sz="2000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kumimoji="1" lang="en-US" altLang="zh-CN" sz="2000" b="1" spc="3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Việt</a:t>
              </a:r>
              <a:r>
                <a:rPr kumimoji="1" lang="en-US" altLang="zh-CN" sz="2000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1</a:t>
              </a:r>
              <a:endParaRPr kumimoji="1" lang="zh-CN" altLang="en-US" sz="2000" b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1" name="24" descr="18f60bd7a5bd1f71b7aa987050423449">
            <a:extLst>
              <a:ext uri="{FF2B5EF4-FFF2-40B4-BE49-F238E27FC236}">
                <a16:creationId xmlns:a16="http://schemas.microsoft.com/office/drawing/2014/main" id="{A792F8C0-9389-4D42-A218-29287CD975F3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 rot="1664093">
            <a:off x="9674964" y="265537"/>
            <a:ext cx="2646969" cy="122813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18F0F6B-AF0A-4AAC-A102-B033A00BFB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9438" y="2831489"/>
            <a:ext cx="4658962" cy="196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64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25" descr="77513ed9ff787a283e4c98592f44933e">
            <a:extLst>
              <a:ext uri="{FF2B5EF4-FFF2-40B4-BE49-F238E27FC236}">
                <a16:creationId xmlns:a16="http://schemas.microsoft.com/office/drawing/2014/main" id="{62925016-C12F-40F5-A530-7EA23E3B75E8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2988" y="594545"/>
            <a:ext cx="8042030" cy="5410090"/>
          </a:xfrm>
          <a:prstGeom prst="rect">
            <a:avLst/>
          </a:prstGeom>
        </p:spPr>
      </p:pic>
      <p:pic>
        <p:nvPicPr>
          <p:cNvPr id="2" name="8">
            <a:extLst>
              <a:ext uri="{FF2B5EF4-FFF2-40B4-BE49-F238E27FC236}">
                <a16:creationId xmlns:a16="http://schemas.microsoft.com/office/drawing/2014/main" id="{73DB514F-E00B-47B5-8ECF-10A6D2AD04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99453" y="0"/>
            <a:ext cx="1789044" cy="1948070"/>
          </a:xfrm>
          <a:prstGeom prst="rect">
            <a:avLst/>
          </a:prstGeom>
        </p:spPr>
      </p:pic>
      <p:sp>
        <p:nvSpPr>
          <p:cNvPr id="4" name="16">
            <a:extLst>
              <a:ext uri="{FF2B5EF4-FFF2-40B4-BE49-F238E27FC236}">
                <a16:creationId xmlns:a16="http://schemas.microsoft.com/office/drawing/2014/main" id="{846944B9-CCE9-48DF-98F0-5A30F54599B7}"/>
              </a:ext>
            </a:extLst>
          </p:cNvPr>
          <p:cNvSpPr txBox="1"/>
          <p:nvPr/>
        </p:nvSpPr>
        <p:spPr>
          <a:xfrm>
            <a:off x="5257226" y="2505670"/>
            <a:ext cx="14935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5400" dirty="0">
                <a:solidFill>
                  <a:srgbClr val="F19115"/>
                </a:solidFill>
                <a:cs typeface="+mn-ea"/>
                <a:sym typeface="+mn-lt"/>
              </a:rPr>
              <a:t>01</a:t>
            </a:r>
            <a:endParaRPr kumimoji="1" lang="zh-CN" altLang="en-US" sz="5400" dirty="0">
              <a:solidFill>
                <a:srgbClr val="F19115"/>
              </a:solidFill>
              <a:cs typeface="+mn-ea"/>
              <a:sym typeface="+mn-lt"/>
            </a:endParaRPr>
          </a:p>
        </p:txBody>
      </p:sp>
      <p:sp>
        <p:nvSpPr>
          <p:cNvPr id="5" name="19">
            <a:extLst>
              <a:ext uri="{FF2B5EF4-FFF2-40B4-BE49-F238E27FC236}">
                <a16:creationId xmlns:a16="http://schemas.microsoft.com/office/drawing/2014/main" id="{5CCAB561-B263-44B8-9B1D-8821F286287E}"/>
              </a:ext>
            </a:extLst>
          </p:cNvPr>
          <p:cNvSpPr txBox="1"/>
          <p:nvPr/>
        </p:nvSpPr>
        <p:spPr>
          <a:xfrm>
            <a:off x="4355956" y="3379975"/>
            <a:ext cx="32960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5400" dirty="0">
                <a:solidFill>
                  <a:srgbClr val="F19115"/>
                </a:solidFill>
                <a:cs typeface="+mn-ea"/>
                <a:sym typeface="+mn-lt"/>
              </a:rPr>
              <a:t>NHẬN BIẾT</a:t>
            </a:r>
            <a:endParaRPr kumimoji="1" lang="zh-CN" altLang="en-US" sz="5400" dirty="0">
              <a:solidFill>
                <a:srgbClr val="F19115"/>
              </a:solidFill>
              <a:cs typeface="+mn-ea"/>
              <a:sym typeface="+mn-lt"/>
            </a:endParaRPr>
          </a:p>
        </p:txBody>
      </p:sp>
      <p:pic>
        <p:nvPicPr>
          <p:cNvPr id="6" name="34">
            <a:extLst>
              <a:ext uri="{FF2B5EF4-FFF2-40B4-BE49-F238E27FC236}">
                <a16:creationId xmlns:a16="http://schemas.microsoft.com/office/drawing/2014/main" id="{09D6EBC9-1386-4581-B862-EC0E03E8C7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9232" y="3811496"/>
            <a:ext cx="1858304" cy="166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12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2" presetID="3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2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2" presetID="3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2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9BF3F8-C285-44AA-BB16-A0A31E449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289"/>
            <a:ext cx="3483283" cy="12026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AD7777-C191-406D-A0A6-2E2AB1EA45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13" y="765463"/>
            <a:ext cx="11352173" cy="4924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AA4A50D-22C3-4D1C-BCE3-BB099D39B2FD}"/>
              </a:ext>
            </a:extLst>
          </p:cNvPr>
          <p:cNvSpPr txBox="1"/>
          <p:nvPr/>
        </p:nvSpPr>
        <p:spPr>
          <a:xfrm>
            <a:off x="419913" y="5689600"/>
            <a:ext cx="1136721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Ngựa vằn và hươu cao cổ là đôi bạn thân.</a:t>
            </a:r>
            <a:endParaRPr lang="en-US" sz="5000" dirty="0">
              <a:solidFill>
                <a:srgbClr val="FC5A52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F2B3906-3C34-4BE4-9E47-B6D5973F5B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6121" y="5535247"/>
            <a:ext cx="1463167" cy="1341236"/>
          </a:xfrm>
          <a:prstGeom prst="ellipse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1738E76-678F-48E2-B67D-CFB63AF955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0116" y="5538798"/>
            <a:ext cx="1463167" cy="1341236"/>
          </a:xfrm>
          <a:prstGeom prst="ellipse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664E04E-2C55-4228-AB9F-63DFE4C1F0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56266" y="5536042"/>
            <a:ext cx="1463167" cy="134123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13015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188</Words>
  <Application>Microsoft Office PowerPoint</Application>
  <PresentationFormat>Widescreen</PresentationFormat>
  <Paragraphs>72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Arial-Rounded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duyen pham</dc:creator>
  <cp:lastModifiedBy>Ms Quyen</cp:lastModifiedBy>
  <cp:revision>71</cp:revision>
  <dcterms:created xsi:type="dcterms:W3CDTF">2021-07-04T07:01:58Z</dcterms:created>
  <dcterms:modified xsi:type="dcterms:W3CDTF">2023-10-22T15:56:45Z</dcterms:modified>
</cp:coreProperties>
</file>