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7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56" r:id="rId11"/>
    <p:sldId id="259" r:id="rId12"/>
    <p:sldId id="278" r:id="rId13"/>
    <p:sldId id="264" r:id="rId14"/>
    <p:sldId id="260" r:id="rId15"/>
    <p:sldId id="269" r:id="rId16"/>
    <p:sldId id="270" r:id="rId17"/>
    <p:sldId id="271" r:id="rId18"/>
    <p:sldId id="274" r:id="rId19"/>
    <p:sldId id="272" r:id="rId20"/>
    <p:sldId id="265" r:id="rId21"/>
    <p:sldId id="261" r:id="rId22"/>
    <p:sldId id="276" r:id="rId23"/>
    <p:sldId id="277" r:id="rId24"/>
    <p:sldId id="275" r:id="rId25"/>
    <p:sldId id="266" r:id="rId26"/>
    <p:sldId id="262" r:id="rId27"/>
    <p:sldId id="267" r:id="rId28"/>
    <p:sldId id="263" r:id="rId29"/>
    <p:sldId id="268" r:id="rId30"/>
  </p:sldIdLst>
  <p:sldSz cx="12192000" cy="6858000"/>
  <p:notesSz cx="6858000" cy="9144000"/>
  <p:embeddedFontLst>
    <p:embeddedFont>
      <p:font typeface="Arial-Rounded" panose="020B0500000000000000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543"/>
    <a:srgbClr val="47B375"/>
    <a:srgbClr val="5DBF86"/>
    <a:srgbClr val="D6E9CD"/>
    <a:srgbClr val="E1EADF"/>
    <a:srgbClr val="BDD0B8"/>
    <a:srgbClr val="B4DEBF"/>
    <a:srgbClr val="A3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DF03-2FFD-41D7-A551-459245E7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183B2-8298-4AB4-A68E-2A5620D7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48F7A-7074-4750-9B79-32BA1D87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BCE7-D7A0-4836-A00B-61153FAF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8223-28EC-4572-90C5-33F52BBC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EF86-0999-46B5-89D7-222232BE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8D204-0798-4658-8750-EDEBC79D3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6D43C-8F1F-47EE-8985-624F80D5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970CB-F6B9-403B-B42C-A47DA5B5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0D512-BC2A-47A2-AA27-430919D3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7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12EDC-98E5-4E89-A75C-1EF807422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F59A-4677-4684-9AF7-CA1391452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B37E4-ED8E-4C5D-B999-DFA2C311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0B168-EBC6-4E68-806F-BE050F8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983AD-4A45-4BCB-BBCF-85F66B2B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CF84-5CF8-46A1-A750-9E7857D7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983DA-4C06-4A35-A826-3FCA5E179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14B9E-C6EE-4EDB-9B1E-E2EEED84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6D5E-580F-47B0-955E-4BF5DE3C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B5EB-7CE9-4D0B-837E-6D72080D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8136-98B0-4F91-A47A-499AA858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B79F0-F051-42A3-BA4A-4E5B9E139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36A1-2E0F-4372-8D64-98827269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7AAB8-2DDA-4338-A31F-D94741E0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32AEB-5A07-4411-A8C9-536ABD17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EA93-0F05-4C13-B570-254714C0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CB80-1AD5-4734-B78F-A1A71A217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1CC36-556D-4A5D-BACD-40340EF6E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83D6C-738A-4DC6-BA40-09F75A62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74A2F-3C45-48D2-9B25-1531932D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5D477-88C4-484F-9C07-CD136CB8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23AE-D5B9-40BB-8198-AD54ECF1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2C637-351E-4649-8B32-5019B94DE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AD27E-224E-4519-B8FD-48ED54F6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9DC3D-8717-45F7-AD04-6D190D2EE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03194-922A-4917-A6C8-651D7CE67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C179D-1A24-4571-A55C-AB25BC97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1CF5BE-A3E4-4F4C-87D8-7D3D2AC6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1ECDE-65D7-4907-A1BB-86387C74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DA13-2C1F-486A-B500-8D10FCA8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CEC80-C90C-4C3D-B35B-A4AC1AAD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F512C-62A5-4F94-B0A2-78D9F814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CC158-3E20-47C5-A691-50E18F94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1CA01-1733-4649-9DBA-D6C4F851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411B8C-F831-4AB9-9AAD-2DD78677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95D7B-7F43-4156-9975-22DEFEC0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7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1DBF-B734-4331-8B2E-EBA63697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D68-B5E6-4675-8158-EF00A8D3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41485-4FE7-4040-819E-AD34680B5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E1C07-1501-4D40-9976-763497B1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97C4-544C-4F0D-969E-3E4D1372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2902A-BA37-461C-B22A-682CF832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9D48-2A6B-433F-A77D-DDCDD46B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B54B9-CD8A-4AC1-947B-C0A618D5E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A52C-CBD4-4D80-AD28-548D55AF7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2A521-4F3F-4478-810D-2CC3A6A4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22D8-A52F-41FC-9BDE-A4A935CE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45355-1D35-4F12-A2A0-500C3CCD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6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427BE82-3147-2A55-5546-BC35851526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851DF-EA2C-4EFF-A5FF-58924F3D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0ADC-96D8-43C5-AA98-81BFCA752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007D3-80D8-4E25-82BB-093B1E743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D1D1-CC48-4B87-842A-0FE372F9A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AB5C-3973-433D-BD6C-1DAC0F379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0.png"/><Relationship Id="rId7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5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microsoft.com/office/2007/relationships/hdphoto" Target="../media/hdphoto6.wdp"/><Relationship Id="rId20" Type="http://schemas.openxmlformats.org/officeDocument/2006/relationships/image" Target="../media/image14.png"/><Relationship Id="rId1" Type="http://schemas.microsoft.com/office/2007/relationships/media" Target="../media/media1.wav"/><Relationship Id="rId6" Type="http://schemas.openxmlformats.org/officeDocument/2006/relationships/image" Target="../media/image5.jpe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openxmlformats.org/officeDocument/2006/relationships/slide" Target="slide3.xml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5.wdp"/><Relationship Id="rId22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24" Type="http://schemas.microsoft.com/office/2007/relationships/hdphoto" Target="../media/hdphoto7.wdp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20.png"/><Relationship Id="rId10" Type="http://schemas.microsoft.com/office/2007/relationships/hdphoto" Target="../media/hdphoto4.wdp"/><Relationship Id="rId19" Type="http://schemas.openxmlformats.org/officeDocument/2006/relationships/image" Target="../media/image15.png"/><Relationship Id="rId4" Type="http://schemas.openxmlformats.org/officeDocument/2006/relationships/image" Target="../media/image5.jpeg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slide" Target="slide7.xml"/><Relationship Id="rId18" Type="http://schemas.openxmlformats.org/officeDocument/2006/relationships/image" Target="../media/image7.png"/><Relationship Id="rId26" Type="http://schemas.openxmlformats.org/officeDocument/2006/relationships/image" Target="../media/image11.png"/><Relationship Id="rId3" Type="http://schemas.openxmlformats.org/officeDocument/2006/relationships/audio" Target="NULL" TargetMode="External"/><Relationship Id="rId21" Type="http://schemas.microsoft.com/office/2007/relationships/hdphoto" Target="../media/hdphoto4.wdp"/><Relationship Id="rId34" Type="http://schemas.openxmlformats.org/officeDocument/2006/relationships/image" Target="../media/image23.GIF"/><Relationship Id="rId7" Type="http://schemas.microsoft.com/office/2007/relationships/hdphoto" Target="../media/hdphoto1.wdp"/><Relationship Id="rId12" Type="http://schemas.openxmlformats.org/officeDocument/2006/relationships/slide" Target="slide6.xml"/><Relationship Id="rId17" Type="http://schemas.microsoft.com/office/2007/relationships/hdphoto" Target="../media/hdphoto2.wdp"/><Relationship Id="rId25" Type="http://schemas.microsoft.com/office/2007/relationships/hdphoto" Target="../media/hdphoto6.wdp"/><Relationship Id="rId33" Type="http://schemas.openxmlformats.org/officeDocument/2006/relationships/image" Target="../media/image22.GIF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29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slide" Target="slide5.xml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9.xml"/><Relationship Id="rId23" Type="http://schemas.microsoft.com/office/2007/relationships/hdphoto" Target="../media/hdphoto5.wdp"/><Relationship Id="rId28" Type="http://schemas.openxmlformats.org/officeDocument/2006/relationships/image" Target="../media/image13.png"/><Relationship Id="rId10" Type="http://schemas.microsoft.com/office/2007/relationships/hdphoto" Target="../media/hdphoto8.wdp"/><Relationship Id="rId19" Type="http://schemas.microsoft.com/office/2007/relationships/hdphoto" Target="../media/hdphoto3.wdp"/><Relationship Id="rId31" Type="http://schemas.openxmlformats.org/officeDocument/2006/relationships/image" Target="../media/image16.png"/><Relationship Id="rId4" Type="http://schemas.microsoft.com/office/2007/relationships/media" Target="../media/media3.mp3"/><Relationship Id="rId9" Type="http://schemas.openxmlformats.org/officeDocument/2006/relationships/image" Target="../media/image21.png"/><Relationship Id="rId14" Type="http://schemas.openxmlformats.org/officeDocument/2006/relationships/slide" Target="slide8.xml"/><Relationship Id="rId22" Type="http://schemas.openxmlformats.org/officeDocument/2006/relationships/image" Target="../media/image9.png"/><Relationship Id="rId27" Type="http://schemas.openxmlformats.org/officeDocument/2006/relationships/image" Target="../media/image12.png"/><Relationship Id="rId30" Type="http://schemas.openxmlformats.org/officeDocument/2006/relationships/image" Target="../media/image15.png"/><Relationship Id="rId35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80A4183-1E55-05D0-858C-BAB1A8D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6194" y="325506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2E512045-9CA9-E8E9-A95E-5C24F98B4D30}"/>
              </a:ext>
            </a:extLst>
          </p:cNvPr>
          <p:cNvSpPr>
            <a:spLocks/>
          </p:cNvSpPr>
          <p:nvPr/>
        </p:nvSpPr>
        <p:spPr bwMode="auto">
          <a:xfrm>
            <a:off x="2799365" y="288633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7">
            <a:extLst>
              <a:ext uri="{FF2B5EF4-FFF2-40B4-BE49-F238E27FC236}">
                <a16:creationId xmlns:a16="http://schemas.microsoft.com/office/drawing/2014/main" id="{D7A82CE7-5774-CBA4-B16E-0A3C656BE2D0}"/>
              </a:ext>
            </a:extLst>
          </p:cNvPr>
          <p:cNvSpPr>
            <a:spLocks/>
          </p:cNvSpPr>
          <p:nvPr/>
        </p:nvSpPr>
        <p:spPr bwMode="auto">
          <a:xfrm>
            <a:off x="3890020" y="751244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82335133-3437-A18A-5A02-B984EAC55120}"/>
              </a:ext>
            </a:extLst>
          </p:cNvPr>
          <p:cNvSpPr>
            <a:spLocks/>
          </p:cNvSpPr>
          <p:nvPr/>
        </p:nvSpPr>
        <p:spPr bwMode="auto">
          <a:xfrm>
            <a:off x="9496799" y="840898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1CADC6DE-1DE2-59D0-F651-5818A49BC61C}"/>
              </a:ext>
            </a:extLst>
          </p:cNvPr>
          <p:cNvSpPr>
            <a:spLocks/>
          </p:cNvSpPr>
          <p:nvPr/>
        </p:nvSpPr>
        <p:spPr bwMode="auto">
          <a:xfrm>
            <a:off x="6926636" y="17631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C74D9510-D1F3-FB86-9297-3297EBA02C30}"/>
              </a:ext>
            </a:extLst>
          </p:cNvPr>
          <p:cNvSpPr>
            <a:spLocks/>
          </p:cNvSpPr>
          <p:nvPr/>
        </p:nvSpPr>
        <p:spPr bwMode="auto">
          <a:xfrm>
            <a:off x="8007724" y="1218723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1">
            <a:extLst>
              <a:ext uri="{FF2B5EF4-FFF2-40B4-BE49-F238E27FC236}">
                <a16:creationId xmlns:a16="http://schemas.microsoft.com/office/drawing/2014/main" id="{4AD2C56E-DCF5-02E7-275F-189B85660216}"/>
              </a:ext>
            </a:extLst>
          </p:cNvPr>
          <p:cNvSpPr>
            <a:spLocks/>
          </p:cNvSpPr>
          <p:nvPr/>
        </p:nvSpPr>
        <p:spPr bwMode="auto">
          <a:xfrm>
            <a:off x="3796900" y="19658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39AE0D4C-F709-4845-A87F-3F97D80612C5}"/>
              </a:ext>
            </a:extLst>
          </p:cNvPr>
          <p:cNvSpPr>
            <a:spLocks/>
          </p:cNvSpPr>
          <p:nvPr/>
        </p:nvSpPr>
        <p:spPr bwMode="auto">
          <a:xfrm>
            <a:off x="10474699" y="1390173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4">
            <a:extLst>
              <a:ext uri="{FF2B5EF4-FFF2-40B4-BE49-F238E27FC236}">
                <a16:creationId xmlns:a16="http://schemas.microsoft.com/office/drawing/2014/main" id="{60F8B649-1DBA-F8E7-FEF0-AC64E90F0D6E}"/>
              </a:ext>
            </a:extLst>
          </p:cNvPr>
          <p:cNvGrpSpPr/>
          <p:nvPr/>
        </p:nvGrpSpPr>
        <p:grpSpPr>
          <a:xfrm>
            <a:off x="6706301" y="5214848"/>
            <a:ext cx="913105" cy="1397631"/>
            <a:chOff x="8373330" y="5177082"/>
            <a:chExt cx="913105" cy="1397631"/>
          </a:xfrm>
        </p:grpSpPr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B2B221EB-DF26-159A-759C-419ED6CB5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DECD4362-359F-3F42-6622-B28CF33B7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3" name="6">
            <a:extLst>
              <a:ext uri="{FF2B5EF4-FFF2-40B4-BE49-F238E27FC236}">
                <a16:creationId xmlns:a16="http://schemas.microsoft.com/office/drawing/2014/main" id="{358AA7B6-5239-5883-EF3A-AE49F315CA24}"/>
              </a:ext>
            </a:extLst>
          </p:cNvPr>
          <p:cNvGrpSpPr/>
          <p:nvPr/>
        </p:nvGrpSpPr>
        <p:grpSpPr>
          <a:xfrm rot="20732140">
            <a:off x="9280300" y="5323989"/>
            <a:ext cx="1926945" cy="1357698"/>
            <a:chOff x="1814244" y="3829411"/>
            <a:chExt cx="1926945" cy="1357698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BBF4F1A8-2348-EE99-C0D7-03B8C2B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Freeform 24">
              <a:extLst>
                <a:ext uri="{FF2B5EF4-FFF2-40B4-BE49-F238E27FC236}">
                  <a16:creationId xmlns:a16="http://schemas.microsoft.com/office/drawing/2014/main" id="{9FEB7815-F735-EF16-5E77-8D33E9F1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Freeform 25">
              <a:extLst>
                <a:ext uri="{FF2B5EF4-FFF2-40B4-BE49-F238E27FC236}">
                  <a16:creationId xmlns:a16="http://schemas.microsoft.com/office/drawing/2014/main" id="{BBDCE0AE-1724-BD5D-9441-3B0053CE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3E922DAE-1BA8-CABB-0E7B-960476EA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803B0A9F-A70B-D28B-1015-9A419E97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Freeform 29">
            <a:extLst>
              <a:ext uri="{FF2B5EF4-FFF2-40B4-BE49-F238E27FC236}">
                <a16:creationId xmlns:a16="http://schemas.microsoft.com/office/drawing/2014/main" id="{AD625E42-55DB-3670-B3CE-A8E88AE3C8D3}"/>
              </a:ext>
            </a:extLst>
          </p:cNvPr>
          <p:cNvSpPr>
            <a:spLocks/>
          </p:cNvSpPr>
          <p:nvPr/>
        </p:nvSpPr>
        <p:spPr bwMode="auto">
          <a:xfrm>
            <a:off x="50333" y="3980533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EBD94D6C-F672-50D7-0C0C-9072F138B320}"/>
              </a:ext>
            </a:extLst>
          </p:cNvPr>
          <p:cNvSpPr>
            <a:spLocks noEditPoints="1"/>
          </p:cNvSpPr>
          <p:nvPr/>
        </p:nvSpPr>
        <p:spPr bwMode="auto">
          <a:xfrm>
            <a:off x="50333" y="6176762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03C25AE2-0AB0-C2E9-DD89-3A76258B4EE0}"/>
              </a:ext>
            </a:extLst>
          </p:cNvPr>
          <p:cNvSpPr>
            <a:spLocks/>
          </p:cNvSpPr>
          <p:nvPr/>
        </p:nvSpPr>
        <p:spPr bwMode="auto">
          <a:xfrm>
            <a:off x="50333" y="3983866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A19C7C13-9A07-FB1D-AB2B-581CBE0DDE31}"/>
              </a:ext>
            </a:extLst>
          </p:cNvPr>
          <p:cNvSpPr>
            <a:spLocks/>
          </p:cNvSpPr>
          <p:nvPr/>
        </p:nvSpPr>
        <p:spPr bwMode="auto">
          <a:xfrm>
            <a:off x="2003274" y="4556231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A5D0B770-8FA7-F638-3B3D-31E9B39A5E2C}"/>
              </a:ext>
            </a:extLst>
          </p:cNvPr>
          <p:cNvSpPr>
            <a:spLocks noEditPoints="1"/>
          </p:cNvSpPr>
          <p:nvPr/>
        </p:nvSpPr>
        <p:spPr bwMode="auto">
          <a:xfrm>
            <a:off x="2003274" y="6176762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3DF3FA3A-9C0D-5909-72FB-02E6D4D676AC}"/>
              </a:ext>
            </a:extLst>
          </p:cNvPr>
          <p:cNvSpPr>
            <a:spLocks/>
          </p:cNvSpPr>
          <p:nvPr/>
        </p:nvSpPr>
        <p:spPr bwMode="auto">
          <a:xfrm>
            <a:off x="2003274" y="4559556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29406661-7966-D97F-8C02-E3D44252716E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2DD3ED5E-467F-CD34-E11A-0333B442AF2B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86FA96CA-2D70-B042-DDBD-7DB2FCCED664}"/>
              </a:ext>
            </a:extLst>
          </p:cNvPr>
          <p:cNvSpPr>
            <a:spLocks/>
          </p:cNvSpPr>
          <p:nvPr/>
        </p:nvSpPr>
        <p:spPr bwMode="auto">
          <a:xfrm>
            <a:off x="3883101" y="5709222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AE4E2CA2-CCB8-4904-53BB-B3F6C0B7C1AF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52FD151D-1657-83E6-3CD6-EF3DBFE614F5}"/>
              </a:ext>
            </a:extLst>
          </p:cNvPr>
          <p:cNvSpPr>
            <a:spLocks/>
          </p:cNvSpPr>
          <p:nvPr/>
        </p:nvSpPr>
        <p:spPr bwMode="auto">
          <a:xfrm>
            <a:off x="4216173" y="6402266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48">
            <a:extLst>
              <a:ext uri="{FF2B5EF4-FFF2-40B4-BE49-F238E27FC236}">
                <a16:creationId xmlns:a16="http://schemas.microsoft.com/office/drawing/2014/main" id="{0316D24E-A74B-A8D3-6FE6-272C4AC708C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4A699CCF-976F-5C8D-CAFB-9D1CA05AFBC4}"/>
              </a:ext>
            </a:extLst>
          </p:cNvPr>
          <p:cNvSpPr>
            <a:spLocks/>
          </p:cNvSpPr>
          <p:nvPr/>
        </p:nvSpPr>
        <p:spPr bwMode="auto">
          <a:xfrm>
            <a:off x="4453386" y="6375644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80D7C3E4-50A3-87CF-125B-2C34ECF1F50E}"/>
              </a:ext>
            </a:extLst>
          </p:cNvPr>
          <p:cNvSpPr>
            <a:spLocks/>
          </p:cNvSpPr>
          <p:nvPr/>
        </p:nvSpPr>
        <p:spPr bwMode="auto">
          <a:xfrm>
            <a:off x="4625608" y="6407258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51">
            <a:extLst>
              <a:ext uri="{FF2B5EF4-FFF2-40B4-BE49-F238E27FC236}">
                <a16:creationId xmlns:a16="http://schemas.microsoft.com/office/drawing/2014/main" id="{CA3168D2-7765-A00E-DDD1-F1DDD4A4FC60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928850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52">
            <a:extLst>
              <a:ext uri="{FF2B5EF4-FFF2-40B4-BE49-F238E27FC236}">
                <a16:creationId xmlns:a16="http://schemas.microsoft.com/office/drawing/2014/main" id="{C1902385-6EBE-EEA9-CA86-C0D29FD6B2E5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714213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53">
            <a:extLst>
              <a:ext uri="{FF2B5EF4-FFF2-40B4-BE49-F238E27FC236}">
                <a16:creationId xmlns:a16="http://schemas.microsoft.com/office/drawing/2014/main" id="{43C13F06-0B98-846F-78ED-FCC5D0173FC2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54">
            <a:extLst>
              <a:ext uri="{FF2B5EF4-FFF2-40B4-BE49-F238E27FC236}">
                <a16:creationId xmlns:a16="http://schemas.microsoft.com/office/drawing/2014/main" id="{E8042908-EA22-269A-D619-17EA9F95FD37}"/>
              </a:ext>
            </a:extLst>
          </p:cNvPr>
          <p:cNvSpPr>
            <a:spLocks/>
          </p:cNvSpPr>
          <p:nvPr/>
        </p:nvSpPr>
        <p:spPr bwMode="auto">
          <a:xfrm>
            <a:off x="4216173" y="6407258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A275EDA2-197E-C76C-D641-59DB6D3E460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BEDAD089-63F5-F4E3-D7A9-5768C9E03C6A}"/>
              </a:ext>
            </a:extLst>
          </p:cNvPr>
          <p:cNvSpPr>
            <a:spLocks/>
          </p:cNvSpPr>
          <p:nvPr/>
        </p:nvSpPr>
        <p:spPr bwMode="auto">
          <a:xfrm>
            <a:off x="2843266" y="5695911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63">
            <a:extLst>
              <a:ext uri="{FF2B5EF4-FFF2-40B4-BE49-F238E27FC236}">
                <a16:creationId xmlns:a16="http://schemas.microsoft.com/office/drawing/2014/main" id="{7EEE5FFA-8B13-BBAF-3888-08E0D44D12FD}"/>
              </a:ext>
            </a:extLst>
          </p:cNvPr>
          <p:cNvSpPr>
            <a:spLocks/>
          </p:cNvSpPr>
          <p:nvPr/>
        </p:nvSpPr>
        <p:spPr bwMode="auto">
          <a:xfrm>
            <a:off x="2570309" y="5384772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64">
            <a:extLst>
              <a:ext uri="{FF2B5EF4-FFF2-40B4-BE49-F238E27FC236}">
                <a16:creationId xmlns:a16="http://schemas.microsoft.com/office/drawing/2014/main" id="{DE8982C4-3C20-6654-E9B6-861CE24B51B5}"/>
              </a:ext>
            </a:extLst>
          </p:cNvPr>
          <p:cNvSpPr>
            <a:spLocks/>
          </p:cNvSpPr>
          <p:nvPr/>
        </p:nvSpPr>
        <p:spPr bwMode="auto">
          <a:xfrm>
            <a:off x="2662919" y="5534518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65">
            <a:extLst>
              <a:ext uri="{FF2B5EF4-FFF2-40B4-BE49-F238E27FC236}">
                <a16:creationId xmlns:a16="http://schemas.microsoft.com/office/drawing/2014/main" id="{A85CD321-1E31-686A-811C-12973E32EE8E}"/>
              </a:ext>
            </a:extLst>
          </p:cNvPr>
          <p:cNvSpPr>
            <a:spLocks/>
          </p:cNvSpPr>
          <p:nvPr/>
        </p:nvSpPr>
        <p:spPr bwMode="auto">
          <a:xfrm>
            <a:off x="2934252" y="5920530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66">
            <a:extLst>
              <a:ext uri="{FF2B5EF4-FFF2-40B4-BE49-F238E27FC236}">
                <a16:creationId xmlns:a16="http://schemas.microsoft.com/office/drawing/2014/main" id="{DFF06E2F-9673-C64D-3948-D52BEE066631}"/>
              </a:ext>
            </a:extLst>
          </p:cNvPr>
          <p:cNvSpPr>
            <a:spLocks/>
          </p:cNvSpPr>
          <p:nvPr/>
        </p:nvSpPr>
        <p:spPr bwMode="auto">
          <a:xfrm>
            <a:off x="2100758" y="5785759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67">
            <a:extLst>
              <a:ext uri="{FF2B5EF4-FFF2-40B4-BE49-F238E27FC236}">
                <a16:creationId xmlns:a16="http://schemas.microsoft.com/office/drawing/2014/main" id="{EC69A12D-3599-D293-1680-770189DB93E9}"/>
              </a:ext>
            </a:extLst>
          </p:cNvPr>
          <p:cNvSpPr>
            <a:spLocks/>
          </p:cNvSpPr>
          <p:nvPr/>
        </p:nvSpPr>
        <p:spPr bwMode="auto">
          <a:xfrm>
            <a:off x="1990276" y="5474619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AF9F7A61-33B0-1D7A-D583-05629917169C}"/>
              </a:ext>
            </a:extLst>
          </p:cNvPr>
          <p:cNvSpPr>
            <a:spLocks/>
          </p:cNvSpPr>
          <p:nvPr/>
        </p:nvSpPr>
        <p:spPr bwMode="auto">
          <a:xfrm>
            <a:off x="2113756" y="5624366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69">
            <a:extLst>
              <a:ext uri="{FF2B5EF4-FFF2-40B4-BE49-F238E27FC236}">
                <a16:creationId xmlns:a16="http://schemas.microsoft.com/office/drawing/2014/main" id="{084C5F93-114F-59B5-53D8-77C0A3558DAB}"/>
              </a:ext>
            </a:extLst>
          </p:cNvPr>
          <p:cNvSpPr>
            <a:spLocks/>
          </p:cNvSpPr>
          <p:nvPr/>
        </p:nvSpPr>
        <p:spPr bwMode="auto">
          <a:xfrm>
            <a:off x="1928536" y="6010378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01A7B2-B802-3888-E09A-ECA33877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129424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230C47-472A-0E06-C7F7-C02C01D10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004635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72">
            <a:extLst>
              <a:ext uri="{FF2B5EF4-FFF2-40B4-BE49-F238E27FC236}">
                <a16:creationId xmlns:a16="http://schemas.microsoft.com/office/drawing/2014/main" id="{B65C28D6-7C81-E522-A6F1-FA0EB7A5C1C7}"/>
              </a:ext>
            </a:extLst>
          </p:cNvPr>
          <p:cNvSpPr>
            <a:spLocks/>
          </p:cNvSpPr>
          <p:nvPr/>
        </p:nvSpPr>
        <p:spPr bwMode="auto">
          <a:xfrm>
            <a:off x="4844949" y="5171020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73">
            <a:extLst>
              <a:ext uri="{FF2B5EF4-FFF2-40B4-BE49-F238E27FC236}">
                <a16:creationId xmlns:a16="http://schemas.microsoft.com/office/drawing/2014/main" id="{96EB45B7-737E-CF19-925A-4B3019C5855C}"/>
              </a:ext>
            </a:extLst>
          </p:cNvPr>
          <p:cNvSpPr>
            <a:spLocks/>
          </p:cNvSpPr>
          <p:nvPr/>
        </p:nvSpPr>
        <p:spPr bwMode="auto">
          <a:xfrm>
            <a:off x="4765336" y="5076181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9BCCAD6A-99FD-A49D-A845-2E5C682AFEF3}"/>
              </a:ext>
            </a:extLst>
          </p:cNvPr>
          <p:cNvSpPr>
            <a:spLocks/>
          </p:cNvSpPr>
          <p:nvPr/>
        </p:nvSpPr>
        <p:spPr bwMode="auto">
          <a:xfrm>
            <a:off x="5002549" y="5939717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75">
            <a:extLst>
              <a:ext uri="{FF2B5EF4-FFF2-40B4-BE49-F238E27FC236}">
                <a16:creationId xmlns:a16="http://schemas.microsoft.com/office/drawing/2014/main" id="{3142B76A-DD0D-68BD-F543-D448F4B0A646}"/>
              </a:ext>
            </a:extLst>
          </p:cNvPr>
          <p:cNvSpPr>
            <a:spLocks/>
          </p:cNvSpPr>
          <p:nvPr/>
        </p:nvSpPr>
        <p:spPr bwMode="auto">
          <a:xfrm>
            <a:off x="4958681" y="5894793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76">
            <a:extLst>
              <a:ext uri="{FF2B5EF4-FFF2-40B4-BE49-F238E27FC236}">
                <a16:creationId xmlns:a16="http://schemas.microsoft.com/office/drawing/2014/main" id="{CB16611E-38FA-EBF9-7743-24B73639602C}"/>
              </a:ext>
            </a:extLst>
          </p:cNvPr>
          <p:cNvSpPr>
            <a:spLocks/>
          </p:cNvSpPr>
          <p:nvPr/>
        </p:nvSpPr>
        <p:spPr bwMode="auto">
          <a:xfrm>
            <a:off x="5832793" y="5939717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77">
            <a:extLst>
              <a:ext uri="{FF2B5EF4-FFF2-40B4-BE49-F238E27FC236}">
                <a16:creationId xmlns:a16="http://schemas.microsoft.com/office/drawing/2014/main" id="{33104C40-6BAA-AF1A-5B14-1033D92A9ABD}"/>
              </a:ext>
            </a:extLst>
          </p:cNvPr>
          <p:cNvSpPr>
            <a:spLocks/>
          </p:cNvSpPr>
          <p:nvPr/>
        </p:nvSpPr>
        <p:spPr bwMode="auto">
          <a:xfrm>
            <a:off x="5788924" y="5894793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76FC90-9295-20AD-068D-5FF8B2F1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374" y="5543721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Freeform 79">
            <a:extLst>
              <a:ext uri="{FF2B5EF4-FFF2-40B4-BE49-F238E27FC236}">
                <a16:creationId xmlns:a16="http://schemas.microsoft.com/office/drawing/2014/main" id="{62C629F2-73BC-35BC-1594-8A75B05E3945}"/>
              </a:ext>
            </a:extLst>
          </p:cNvPr>
          <p:cNvSpPr>
            <a:spLocks/>
          </p:cNvSpPr>
          <p:nvPr/>
        </p:nvSpPr>
        <p:spPr bwMode="auto">
          <a:xfrm>
            <a:off x="5275505" y="5503789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9919D1-F224-453B-1DDA-BBF1CA70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623" y="6141043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66B6B00A-4ECA-000A-4BFF-FE69E0424164}"/>
              </a:ext>
            </a:extLst>
          </p:cNvPr>
          <p:cNvSpPr>
            <a:spLocks/>
          </p:cNvSpPr>
          <p:nvPr/>
        </p:nvSpPr>
        <p:spPr bwMode="auto">
          <a:xfrm>
            <a:off x="6294220" y="5499046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82">
            <a:extLst>
              <a:ext uri="{FF2B5EF4-FFF2-40B4-BE49-F238E27FC236}">
                <a16:creationId xmlns:a16="http://schemas.microsoft.com/office/drawing/2014/main" id="{A97CCCAF-6AE6-5EEF-3132-74DD318D781E}"/>
              </a:ext>
            </a:extLst>
          </p:cNvPr>
          <p:cNvSpPr>
            <a:spLocks/>
          </p:cNvSpPr>
          <p:nvPr/>
        </p:nvSpPr>
        <p:spPr bwMode="auto">
          <a:xfrm>
            <a:off x="6495688" y="5871747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4" name="131">
            <a:extLst>
              <a:ext uri="{FF2B5EF4-FFF2-40B4-BE49-F238E27FC236}">
                <a16:creationId xmlns:a16="http://schemas.microsoft.com/office/drawing/2014/main" id="{6CE77D11-81EF-A9E1-7178-B02414E10B1C}"/>
              </a:ext>
            </a:extLst>
          </p:cNvPr>
          <p:cNvGrpSpPr/>
          <p:nvPr/>
        </p:nvGrpSpPr>
        <p:grpSpPr>
          <a:xfrm>
            <a:off x="409402" y="5034035"/>
            <a:ext cx="510169" cy="1374008"/>
            <a:chOff x="395288" y="5237478"/>
            <a:chExt cx="498475" cy="1310960"/>
          </a:xfrm>
        </p:grpSpPr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DA06FAAC-9803-AB22-B8DC-023F39D1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A1740FC8-E096-AA46-0916-87C14ABF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5" name="Freeform 85">
            <a:extLst>
              <a:ext uri="{FF2B5EF4-FFF2-40B4-BE49-F238E27FC236}">
                <a16:creationId xmlns:a16="http://schemas.microsoft.com/office/drawing/2014/main" id="{42554BDB-BB10-D517-31DA-1BBEB915C27A}"/>
              </a:ext>
            </a:extLst>
          </p:cNvPr>
          <p:cNvSpPr>
            <a:spLocks/>
          </p:cNvSpPr>
          <p:nvPr/>
        </p:nvSpPr>
        <p:spPr bwMode="auto">
          <a:xfrm>
            <a:off x="674234" y="5030373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86">
            <a:extLst>
              <a:ext uri="{FF2B5EF4-FFF2-40B4-BE49-F238E27FC236}">
                <a16:creationId xmlns:a16="http://schemas.microsoft.com/office/drawing/2014/main" id="{1D75C6A2-24EB-DCF7-1594-49CD7B7AEA6F}"/>
              </a:ext>
            </a:extLst>
          </p:cNvPr>
          <p:cNvSpPr>
            <a:spLocks/>
          </p:cNvSpPr>
          <p:nvPr/>
        </p:nvSpPr>
        <p:spPr bwMode="auto">
          <a:xfrm>
            <a:off x="940692" y="5502905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7" name="3">
            <a:extLst>
              <a:ext uri="{FF2B5EF4-FFF2-40B4-BE49-F238E27FC236}">
                <a16:creationId xmlns:a16="http://schemas.microsoft.com/office/drawing/2014/main" id="{2DC6B7A6-4C65-AF6C-1FF6-0AC8AF4E9742}"/>
              </a:ext>
            </a:extLst>
          </p:cNvPr>
          <p:cNvGrpSpPr/>
          <p:nvPr/>
        </p:nvGrpSpPr>
        <p:grpSpPr>
          <a:xfrm>
            <a:off x="7505252" y="5930302"/>
            <a:ext cx="1998433" cy="642245"/>
            <a:chOff x="9097965" y="5892536"/>
            <a:chExt cx="1998433" cy="642245"/>
          </a:xfrm>
        </p:grpSpPr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3C95250E-890A-5D16-7A52-0B87AA798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733E0775-EE5B-562A-15AC-B5D0E1C7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39">
              <a:extLst>
                <a:ext uri="{FF2B5EF4-FFF2-40B4-BE49-F238E27FC236}">
                  <a16:creationId xmlns:a16="http://schemas.microsoft.com/office/drawing/2014/main" id="{25729F48-D90C-B6E1-EB7E-13AEE1F5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8BB51BF2-A131-679A-0ED5-D3887A67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8A45E90E-E6FE-60A7-488B-F67740EA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42">
              <a:extLst>
                <a:ext uri="{FF2B5EF4-FFF2-40B4-BE49-F238E27FC236}">
                  <a16:creationId xmlns:a16="http://schemas.microsoft.com/office/drawing/2014/main" id="{FF7280DA-699F-697F-4AC6-D77205D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Freeform 43">
              <a:extLst>
                <a:ext uri="{FF2B5EF4-FFF2-40B4-BE49-F238E27FC236}">
                  <a16:creationId xmlns:a16="http://schemas.microsoft.com/office/drawing/2014/main" id="{196628A1-997E-D03D-2AEB-1B30CB43D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161B6DD5-AB28-6BC0-F9D5-EE9751AB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14610E-F99A-1538-B780-7E98ED43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AA53706-164E-166A-076B-88AB1FBD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E15FF98-822E-A1BD-E594-AD3AE856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2A5C46F-AA4E-2082-2803-FC07F59C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FF7A38B-6EBF-DEB5-812F-408ED895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8B30ED0C-E2F7-6FDB-5104-9FDC1C5E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3A51255-02BF-3679-E043-C89E8908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3AA09E27-3465-23D0-161A-4B43D5E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7E04AF1-2F96-D1D6-F689-EB707A92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D928C297-B68B-6411-D1A7-E76388E6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8" name="5">
            <a:extLst>
              <a:ext uri="{FF2B5EF4-FFF2-40B4-BE49-F238E27FC236}">
                <a16:creationId xmlns:a16="http://schemas.microsoft.com/office/drawing/2014/main" id="{562B7B9F-3E01-99D6-4E51-D921431DF4D1}"/>
              </a:ext>
            </a:extLst>
          </p:cNvPr>
          <p:cNvGrpSpPr/>
          <p:nvPr/>
        </p:nvGrpSpPr>
        <p:grpSpPr>
          <a:xfrm rot="1508151">
            <a:off x="1411054" y="3418392"/>
            <a:ext cx="1392404" cy="768697"/>
            <a:chOff x="6928934" y="5676236"/>
            <a:chExt cx="1392404" cy="768697"/>
          </a:xfrm>
        </p:grpSpPr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B6A0C121-77E4-4549-66E0-A16507E0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9F8A803E-6198-BEE8-CA44-7FE1124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2103FA4C-99A8-66C1-E79A-66885F658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3B0EFB0-ADCF-3D14-86B8-0CA748F6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90F6C6D-4744-5E05-D0A3-66AF6C012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68CA77F-6BDF-E66B-725E-C67A5AF1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C0CD1C2-2E4A-6CA1-FBB1-78AD4AD2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9" name="Freeform 105">
            <a:extLst>
              <a:ext uri="{FF2B5EF4-FFF2-40B4-BE49-F238E27FC236}">
                <a16:creationId xmlns:a16="http://schemas.microsoft.com/office/drawing/2014/main" id="{9E7E43FB-36FF-DCF9-09A7-73ED205EDBAE}"/>
              </a:ext>
            </a:extLst>
          </p:cNvPr>
          <p:cNvSpPr>
            <a:spLocks/>
          </p:cNvSpPr>
          <p:nvPr/>
        </p:nvSpPr>
        <p:spPr bwMode="auto">
          <a:xfrm>
            <a:off x="6710154" y="4877087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106">
            <a:extLst>
              <a:ext uri="{FF2B5EF4-FFF2-40B4-BE49-F238E27FC236}">
                <a16:creationId xmlns:a16="http://schemas.microsoft.com/office/drawing/2014/main" id="{25B784BA-C75C-690E-4198-D74195F77A13}"/>
              </a:ext>
            </a:extLst>
          </p:cNvPr>
          <p:cNvSpPr>
            <a:spLocks/>
          </p:cNvSpPr>
          <p:nvPr/>
        </p:nvSpPr>
        <p:spPr bwMode="auto">
          <a:xfrm>
            <a:off x="6676034" y="5021842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107">
            <a:extLst>
              <a:ext uri="{FF2B5EF4-FFF2-40B4-BE49-F238E27FC236}">
                <a16:creationId xmlns:a16="http://schemas.microsoft.com/office/drawing/2014/main" id="{151E8EDE-513B-A151-C2DF-E42C776F05E7}"/>
              </a:ext>
            </a:extLst>
          </p:cNvPr>
          <p:cNvSpPr>
            <a:spLocks/>
          </p:cNvSpPr>
          <p:nvPr/>
        </p:nvSpPr>
        <p:spPr bwMode="auto">
          <a:xfrm>
            <a:off x="6781642" y="4903709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Freeform 108">
            <a:extLst>
              <a:ext uri="{FF2B5EF4-FFF2-40B4-BE49-F238E27FC236}">
                <a16:creationId xmlns:a16="http://schemas.microsoft.com/office/drawing/2014/main" id="{69A157BC-9CD6-436A-7DFF-926CDB205F53}"/>
              </a:ext>
            </a:extLst>
          </p:cNvPr>
          <p:cNvSpPr>
            <a:spLocks/>
          </p:cNvSpPr>
          <p:nvPr/>
        </p:nvSpPr>
        <p:spPr bwMode="auto">
          <a:xfrm>
            <a:off x="6776768" y="5053455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Freeform 109">
            <a:extLst>
              <a:ext uri="{FF2B5EF4-FFF2-40B4-BE49-F238E27FC236}">
                <a16:creationId xmlns:a16="http://schemas.microsoft.com/office/drawing/2014/main" id="{4DC9521E-3513-53CF-3C8C-5623A3851F2F}"/>
              </a:ext>
            </a:extLst>
          </p:cNvPr>
          <p:cNvSpPr>
            <a:spLocks/>
          </p:cNvSpPr>
          <p:nvPr/>
        </p:nvSpPr>
        <p:spPr bwMode="auto">
          <a:xfrm>
            <a:off x="6856381" y="5337193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Freeform 110">
            <a:extLst>
              <a:ext uri="{FF2B5EF4-FFF2-40B4-BE49-F238E27FC236}">
                <a16:creationId xmlns:a16="http://schemas.microsoft.com/office/drawing/2014/main" id="{3AD25AB9-10EB-2F04-A17F-A6BA4BB73E38}"/>
              </a:ext>
            </a:extLst>
          </p:cNvPr>
          <p:cNvSpPr>
            <a:spLocks/>
          </p:cNvSpPr>
          <p:nvPr/>
        </p:nvSpPr>
        <p:spPr bwMode="auto">
          <a:xfrm>
            <a:off x="6872628" y="5382117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Freeform 111">
            <a:extLst>
              <a:ext uri="{FF2B5EF4-FFF2-40B4-BE49-F238E27FC236}">
                <a16:creationId xmlns:a16="http://schemas.microsoft.com/office/drawing/2014/main" id="{EFB1B7E5-46B0-1056-9939-AC5EA2A2A6D3}"/>
              </a:ext>
            </a:extLst>
          </p:cNvPr>
          <p:cNvSpPr>
            <a:spLocks/>
          </p:cNvSpPr>
          <p:nvPr/>
        </p:nvSpPr>
        <p:spPr bwMode="auto">
          <a:xfrm>
            <a:off x="6864504" y="5493595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112">
            <a:extLst>
              <a:ext uri="{FF2B5EF4-FFF2-40B4-BE49-F238E27FC236}">
                <a16:creationId xmlns:a16="http://schemas.microsoft.com/office/drawing/2014/main" id="{A0C7614A-02CC-880D-883F-B6873E1333A5}"/>
              </a:ext>
            </a:extLst>
          </p:cNvPr>
          <p:cNvSpPr>
            <a:spLocks/>
          </p:cNvSpPr>
          <p:nvPr/>
        </p:nvSpPr>
        <p:spPr bwMode="auto">
          <a:xfrm>
            <a:off x="4437138" y="4685177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Freeform 113">
            <a:extLst>
              <a:ext uri="{FF2B5EF4-FFF2-40B4-BE49-F238E27FC236}">
                <a16:creationId xmlns:a16="http://schemas.microsoft.com/office/drawing/2014/main" id="{9DF95C11-1028-FAF4-F754-5FA82617BC43}"/>
              </a:ext>
            </a:extLst>
          </p:cNvPr>
          <p:cNvSpPr>
            <a:spLocks/>
          </p:cNvSpPr>
          <p:nvPr/>
        </p:nvSpPr>
        <p:spPr bwMode="auto">
          <a:xfrm>
            <a:off x="4321782" y="4780016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Freeform 114">
            <a:extLst>
              <a:ext uri="{FF2B5EF4-FFF2-40B4-BE49-F238E27FC236}">
                <a16:creationId xmlns:a16="http://schemas.microsoft.com/office/drawing/2014/main" id="{A3918A31-AEBD-EDF5-B8AD-A739DD12814D}"/>
              </a:ext>
            </a:extLst>
          </p:cNvPr>
          <p:cNvSpPr>
            <a:spLocks/>
          </p:cNvSpPr>
          <p:nvPr/>
        </p:nvSpPr>
        <p:spPr bwMode="auto">
          <a:xfrm>
            <a:off x="4497254" y="4809966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Freeform 115">
            <a:extLst>
              <a:ext uri="{FF2B5EF4-FFF2-40B4-BE49-F238E27FC236}">
                <a16:creationId xmlns:a16="http://schemas.microsoft.com/office/drawing/2014/main" id="{3A707854-B72E-A992-EED3-64CBC679B6E3}"/>
              </a:ext>
            </a:extLst>
          </p:cNvPr>
          <p:cNvSpPr>
            <a:spLocks/>
          </p:cNvSpPr>
          <p:nvPr/>
        </p:nvSpPr>
        <p:spPr bwMode="auto">
          <a:xfrm>
            <a:off x="4437138" y="4828267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Freeform 116">
            <a:extLst>
              <a:ext uri="{FF2B5EF4-FFF2-40B4-BE49-F238E27FC236}">
                <a16:creationId xmlns:a16="http://schemas.microsoft.com/office/drawing/2014/main" id="{82370955-F9A7-F4FF-239F-EFBE7D1FCBD8}"/>
              </a:ext>
            </a:extLst>
          </p:cNvPr>
          <p:cNvSpPr>
            <a:spLocks/>
          </p:cNvSpPr>
          <p:nvPr/>
        </p:nvSpPr>
        <p:spPr bwMode="auto">
          <a:xfrm>
            <a:off x="4437138" y="4864872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Freeform 117">
            <a:extLst>
              <a:ext uri="{FF2B5EF4-FFF2-40B4-BE49-F238E27FC236}">
                <a16:creationId xmlns:a16="http://schemas.microsoft.com/office/drawing/2014/main" id="{F4F29036-0697-FB45-DDDA-EDB262A37CBD}"/>
              </a:ext>
            </a:extLst>
          </p:cNvPr>
          <p:cNvSpPr>
            <a:spLocks/>
          </p:cNvSpPr>
          <p:nvPr/>
        </p:nvSpPr>
        <p:spPr bwMode="auto">
          <a:xfrm>
            <a:off x="4545996" y="4878183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Freeform 118">
            <a:extLst>
              <a:ext uri="{FF2B5EF4-FFF2-40B4-BE49-F238E27FC236}">
                <a16:creationId xmlns:a16="http://schemas.microsoft.com/office/drawing/2014/main" id="{FBE5D135-E3D5-FCC3-3564-021EEF44E03B}"/>
              </a:ext>
            </a:extLst>
          </p:cNvPr>
          <p:cNvSpPr>
            <a:spLocks/>
          </p:cNvSpPr>
          <p:nvPr/>
        </p:nvSpPr>
        <p:spPr bwMode="auto">
          <a:xfrm>
            <a:off x="4458260" y="4931426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73" name="126">
            <a:extLst>
              <a:ext uri="{FF2B5EF4-FFF2-40B4-BE49-F238E27FC236}">
                <a16:creationId xmlns:a16="http://schemas.microsoft.com/office/drawing/2014/main" id="{7122A1C4-8F17-45C7-897A-CE1AEA44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09407" y="3557226"/>
            <a:ext cx="2178755" cy="3093155"/>
          </a:xfrm>
          <a:prstGeom prst="rect">
            <a:avLst/>
          </a:prstGeom>
        </p:spPr>
      </p:pic>
      <p:pic>
        <p:nvPicPr>
          <p:cNvPr id="74" name="128">
            <a:extLst>
              <a:ext uri="{FF2B5EF4-FFF2-40B4-BE49-F238E27FC236}">
                <a16:creationId xmlns:a16="http://schemas.microsoft.com/office/drawing/2014/main" id="{9118F3DA-61E4-F6B6-DB5E-20C8FA1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24280" y="3955456"/>
            <a:ext cx="1318888" cy="2723525"/>
          </a:xfrm>
          <a:prstGeom prst="rect">
            <a:avLst/>
          </a:prstGeom>
        </p:spPr>
      </p:pic>
      <p:sp>
        <p:nvSpPr>
          <p:cNvPr id="75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3472963" y="260049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6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2669098" y="2286433"/>
            <a:ext cx="6925294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b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05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0" name="66">
            <a:extLst>
              <a:ext uri="{FF2B5EF4-FFF2-40B4-BE49-F238E27FC236}">
                <a16:creationId xmlns:a16="http://schemas.microsoft.com/office/drawing/2014/main" id="{139C8053-3C23-4C14-82E2-68DD70E1B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027" y="243530"/>
            <a:ext cx="2745946" cy="14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6600" b="1" spc="300" dirty="0">
                <a:solidFill>
                  <a:srgbClr val="C56D2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 24</a:t>
            </a:r>
            <a:endParaRPr lang="zh-CN" altLang="en-US" sz="6600" b="1" spc="300" dirty="0">
              <a:solidFill>
                <a:srgbClr val="C56D2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  <p:sp>
        <p:nvSpPr>
          <p:cNvPr id="112" name="130">
            <a:extLst>
              <a:ext uri="{FF2B5EF4-FFF2-40B4-BE49-F238E27FC236}">
                <a16:creationId xmlns:a16="http://schemas.microsoft.com/office/drawing/2014/main" id="{51D99A7C-72E8-463C-B32D-34E101B23FF0}"/>
              </a:ext>
            </a:extLst>
          </p:cNvPr>
          <p:cNvSpPr txBox="1"/>
          <p:nvPr/>
        </p:nvSpPr>
        <p:spPr>
          <a:xfrm>
            <a:off x="3038923" y="1584437"/>
            <a:ext cx="57344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ua</a:t>
            </a:r>
            <a:r>
              <a:rPr lang="en-US" altLang="zh-CN" sz="13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</a:t>
            </a:r>
            <a:r>
              <a:rPr lang="en-US" altLang="zh-CN" sz="138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ưa</a:t>
            </a:r>
            <a:endParaRPr lang="zh-CN" altLang="en-US" sz="13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63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0" grpId="0"/>
      <p:bldP spid="1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01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702801" y="3038837"/>
            <a:ext cx="3047629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44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A64F8EF-C8ED-49C7-BD86-386F94CEF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59" y="834115"/>
            <a:ext cx="8612081" cy="431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EC1D2-4AD8-40AC-8850-B4280A131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13601"/>
            <a:ext cx="3265687" cy="110560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696154"/>
            <a:ext cx="4694330" cy="116184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64F9EA-9994-42DD-9FEB-E7920729FA05}"/>
              </a:ext>
            </a:extLst>
          </p:cNvPr>
          <p:cNvSpPr/>
          <p:nvPr/>
        </p:nvSpPr>
        <p:spPr>
          <a:xfrm>
            <a:off x="753095" y="5254548"/>
            <a:ext cx="10689646" cy="921377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9435E5-1742-4FF0-B668-FD234DA2589D}"/>
              </a:ext>
            </a:extLst>
          </p:cNvPr>
          <p:cNvSpPr/>
          <p:nvPr/>
        </p:nvSpPr>
        <p:spPr>
          <a:xfrm>
            <a:off x="1312555" y="5160781"/>
            <a:ext cx="96103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A329D-9C2E-4283-B629-A3DDE184AA70}"/>
              </a:ext>
            </a:extLst>
          </p:cNvPr>
          <p:cNvSpPr/>
          <p:nvPr/>
        </p:nvSpPr>
        <p:spPr>
          <a:xfrm>
            <a:off x="9634712" y="5161343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136C06-947E-40AC-9B16-E6CB0DBEE97A}"/>
              </a:ext>
            </a:extLst>
          </p:cNvPr>
          <p:cNvSpPr/>
          <p:nvPr/>
        </p:nvSpPr>
        <p:spPr>
          <a:xfrm>
            <a:off x="2952946" y="5160703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95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5" grpId="0" animBg="1"/>
      <p:bldP spid="16" grpId="0"/>
      <p:bldP spid="18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02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390518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71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sp>
        <p:nvSpPr>
          <p:cNvPr id="12" name="Freeform 60">
            <a:extLst>
              <a:ext uri="{FF2B5EF4-FFF2-40B4-BE49-F238E27FC236}">
                <a16:creationId xmlns:a16="http://schemas.microsoft.com/office/drawing/2014/main" id="{595F0853-9E54-4793-B964-4287F22F8694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Freeform 104">
            <a:extLst>
              <a:ext uri="{FF2B5EF4-FFF2-40B4-BE49-F238E27FC236}">
                <a16:creationId xmlns:a16="http://schemas.microsoft.com/office/drawing/2014/main" id="{5EFABAEF-B881-4713-B51C-D354DAC4BC74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8D687-6CFB-4B15-A5E1-4A887AB871A6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D51FC7-F103-4351-9CF6-134BD37A28F0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5847F1-AB8F-46F2-BCDB-0B2F231C4569}"/>
              </a:ext>
            </a:extLst>
          </p:cNvPr>
          <p:cNvSpPr/>
          <p:nvPr/>
        </p:nvSpPr>
        <p:spPr>
          <a:xfrm>
            <a:off x="1833099" y="1685651"/>
            <a:ext cx="298511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2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2678C2-0274-4C90-9052-F1C9E1BFDA5A}"/>
              </a:ext>
            </a:extLst>
          </p:cNvPr>
          <p:cNvSpPr/>
          <p:nvPr/>
        </p:nvSpPr>
        <p:spPr>
          <a:xfrm>
            <a:off x="7473217" y="1685651"/>
            <a:ext cx="298511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2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828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CB2639-1F15-4589-B391-573261892F0A}"/>
              </a:ext>
            </a:extLst>
          </p:cNvPr>
          <p:cNvSpPr/>
          <p:nvPr/>
        </p:nvSpPr>
        <p:spPr>
          <a:xfrm>
            <a:off x="2374376" y="672801"/>
            <a:ext cx="18662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0F4E96-6183-41E6-9171-77729D69D369}"/>
              </a:ext>
            </a:extLst>
          </p:cNvPr>
          <p:cNvSpPr/>
          <p:nvPr/>
        </p:nvSpPr>
        <p:spPr>
          <a:xfrm>
            <a:off x="8023846" y="674400"/>
            <a:ext cx="18662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94A22E4-E9A1-4C6A-8787-83A7776902E0}"/>
              </a:ext>
            </a:extLst>
          </p:cNvPr>
          <p:cNvGraphicFramePr>
            <a:graphicFrameLocks noGrp="1"/>
          </p:cNvGraphicFramePr>
          <p:nvPr/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0B802306-54C7-4728-B9A9-3AE6DDDF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088" y="2492545"/>
            <a:ext cx="126857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743F9BB4-80F6-436B-84B3-1DC78EE73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590" y="2492545"/>
            <a:ext cx="186621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0D5CA1F6-D6A8-4466-BE95-714C2F43F09E}"/>
              </a:ext>
            </a:extLst>
          </p:cNvPr>
          <p:cNvGraphicFramePr>
            <a:graphicFrameLocks noGrp="1"/>
          </p:cNvGraphicFramePr>
          <p:nvPr/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1" name="Text Box 66">
            <a:extLst>
              <a:ext uri="{FF2B5EF4-FFF2-40B4-BE49-F238E27FC236}">
                <a16:creationId xmlns:a16="http://schemas.microsoft.com/office/drawing/2014/main" id="{8A5F37F1-31EE-4710-91E1-DCB801489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67" y="2492545"/>
            <a:ext cx="149417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66">
            <a:extLst>
              <a:ext uri="{FF2B5EF4-FFF2-40B4-BE49-F238E27FC236}">
                <a16:creationId xmlns:a16="http://schemas.microsoft.com/office/drawing/2014/main" id="{1D0617C1-5839-4EA6-B14C-CE1DD91BC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180" y="2492545"/>
            <a:ext cx="17732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66">
            <a:extLst>
              <a:ext uri="{FF2B5EF4-FFF2-40B4-BE49-F238E27FC236}">
                <a16:creationId xmlns:a16="http://schemas.microsoft.com/office/drawing/2014/main" id="{6544E037-0CC4-4DEE-B061-E6CB09DE2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7086" y="4068725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F22A7A-08AB-49C6-ACE1-1F61CE99E681}"/>
              </a:ext>
            </a:extLst>
          </p:cNvPr>
          <p:cNvGrpSpPr/>
          <p:nvPr/>
        </p:nvGrpSpPr>
        <p:grpSpPr>
          <a:xfrm>
            <a:off x="1832860" y="3713666"/>
            <a:ext cx="3424695" cy="2670279"/>
            <a:chOff x="1832860" y="3713666"/>
            <a:chExt cx="3424695" cy="2670279"/>
          </a:xfrm>
        </p:grpSpPr>
        <p:sp>
          <p:nvSpPr>
            <p:cNvPr id="19" name="Text Box 66">
              <a:extLst>
                <a:ext uri="{FF2B5EF4-FFF2-40B4-BE49-F238E27FC236}">
                  <a16:creationId xmlns:a16="http://schemas.microsoft.com/office/drawing/2014/main" id="{D8FF7CB1-ADB3-4989-B2EB-D3FEE4167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2860" y="4068725"/>
              <a:ext cx="2888227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múa</a:t>
              </a:r>
              <a:endParaRPr lang="vi-VN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5F2D5F-BD80-4C65-9661-9866ECC75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9511" y="3713666"/>
              <a:ext cx="2908044" cy="2670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323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4" grpId="0"/>
      <p:bldP spid="15" grpId="0"/>
      <p:bldP spid="17" grpId="0"/>
      <p:bldP spid="18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846677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2422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2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0F6C3-23D9-4CDE-BB50-738625ACE3EE}"/>
              </a:ext>
            </a:extLst>
          </p:cNvPr>
          <p:cNvGrpSpPr/>
          <p:nvPr/>
        </p:nvGrpSpPr>
        <p:grpSpPr>
          <a:xfrm>
            <a:off x="1390046" y="1199188"/>
            <a:ext cx="3166379" cy="1949822"/>
            <a:chOff x="1375896" y="1339041"/>
            <a:chExt cx="2125367" cy="15128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45CD2A-B3FA-4589-BDB9-624C48035C8D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11" name="17">
                <a:extLst>
                  <a:ext uri="{FF2B5EF4-FFF2-40B4-BE49-F238E27FC236}">
                    <a16:creationId xmlns:a16="http://schemas.microsoft.com/office/drawing/2014/main" id="{86F0D839-8D08-4075-8FE5-7EA1CCE3699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" name="19">
                <a:extLst>
                  <a:ext uri="{FF2B5EF4-FFF2-40B4-BE49-F238E27FC236}">
                    <a16:creationId xmlns:a16="http://schemas.microsoft.com/office/drawing/2014/main" id="{30123F17-8387-4CC0-8B19-1A8FED8CD319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8129A472-93F1-4C64-9A73-0F7A0C39CCB2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ua</a:t>
              </a:r>
              <a:endParaRPr lang="vi-VN" sz="7200" dirty="0"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43220D-BCD7-47EB-A68F-C88B4D0BA1D2}"/>
              </a:ext>
            </a:extLst>
          </p:cNvPr>
          <p:cNvGrpSpPr/>
          <p:nvPr/>
        </p:nvGrpSpPr>
        <p:grpSpPr>
          <a:xfrm>
            <a:off x="4466092" y="1199188"/>
            <a:ext cx="3166379" cy="1949822"/>
            <a:chOff x="1375896" y="1339041"/>
            <a:chExt cx="2125367" cy="15128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6460C6-02B4-45E7-8965-DFEED2C3A27A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26" name="17">
                <a:extLst>
                  <a:ext uri="{FF2B5EF4-FFF2-40B4-BE49-F238E27FC236}">
                    <a16:creationId xmlns:a16="http://schemas.microsoft.com/office/drawing/2014/main" id="{6DE52041-6678-48C2-8425-A9E61C9554D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" name="19">
                <a:extLst>
                  <a:ext uri="{FF2B5EF4-FFF2-40B4-BE49-F238E27FC236}">
                    <a16:creationId xmlns:a16="http://schemas.microsoft.com/office/drawing/2014/main" id="{C11B2CC6-8CF1-4DB9-950F-D79E45CDDAB6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23A371B4-B060-4462-B705-F5B00A7CF118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ũa</a:t>
              </a:r>
              <a:endParaRPr lang="vi-VN" sz="7200" dirty="0"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12E5F9-CD67-45B4-82A0-DCF5B2BD039E}"/>
              </a:ext>
            </a:extLst>
          </p:cNvPr>
          <p:cNvGrpSpPr/>
          <p:nvPr/>
        </p:nvGrpSpPr>
        <p:grpSpPr>
          <a:xfrm>
            <a:off x="7451948" y="1199188"/>
            <a:ext cx="3166379" cy="1949822"/>
            <a:chOff x="1356003" y="1339041"/>
            <a:chExt cx="2125367" cy="151288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3E612EA-08AD-495E-BD85-A4C5171326E7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31" name="17">
                <a:extLst>
                  <a:ext uri="{FF2B5EF4-FFF2-40B4-BE49-F238E27FC236}">
                    <a16:creationId xmlns:a16="http://schemas.microsoft.com/office/drawing/2014/main" id="{81FBC5B1-DA5F-485C-992D-6640E1DB26E7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2" name="19">
                <a:extLst>
                  <a:ext uri="{FF2B5EF4-FFF2-40B4-BE49-F238E27FC236}">
                    <a16:creationId xmlns:a16="http://schemas.microsoft.com/office/drawing/2014/main" id="{7698180E-6E91-437C-AE57-92FD00FA1163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F9BD321A-6B2E-43DF-A4EF-1BC19F59922F}"/>
                </a:ext>
              </a:extLst>
            </p:cNvPr>
            <p:cNvSpPr/>
            <p:nvPr/>
          </p:nvSpPr>
          <p:spPr>
            <a:xfrm>
              <a:off x="1356003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</a:t>
              </a:r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ùa</a:t>
              </a:r>
              <a:endParaRPr lang="vi-VN" sz="7200" dirty="0"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7E7452-30EB-434D-A2DE-B766E932D41C}"/>
              </a:ext>
            </a:extLst>
          </p:cNvPr>
          <p:cNvGrpSpPr/>
          <p:nvPr/>
        </p:nvGrpSpPr>
        <p:grpSpPr>
          <a:xfrm>
            <a:off x="1390046" y="3891578"/>
            <a:ext cx="3166379" cy="1949822"/>
            <a:chOff x="1390046" y="3891578"/>
            <a:chExt cx="3166379" cy="194982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76A7B30-676B-41C0-9571-6A44F79A625A}"/>
                </a:ext>
              </a:extLst>
            </p:cNvPr>
            <p:cNvGrpSpPr/>
            <p:nvPr/>
          </p:nvGrpSpPr>
          <p:grpSpPr>
            <a:xfrm>
              <a:off x="1390046" y="3891578"/>
              <a:ext cx="3166379" cy="1949822"/>
              <a:chOff x="1375896" y="1339041"/>
              <a:chExt cx="2125367" cy="1512881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6E6C2B1B-6F31-41FB-80A5-9D956BEB379E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75" name="17">
                  <a:extLst>
                    <a:ext uri="{FF2B5EF4-FFF2-40B4-BE49-F238E27FC236}">
                      <a16:creationId xmlns:a16="http://schemas.microsoft.com/office/drawing/2014/main" id="{C1BEEFF2-AF2E-420B-AACE-F22BA57E3C48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19">
                  <a:extLst>
                    <a:ext uri="{FF2B5EF4-FFF2-40B4-BE49-F238E27FC236}">
                      <a16:creationId xmlns:a16="http://schemas.microsoft.com/office/drawing/2014/main" id="{3F82134A-1318-4EDB-A28B-ADAA74F65B8E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4" name="Rounded Rectangle 5">
                <a:extLst>
                  <a:ext uri="{FF2B5EF4-FFF2-40B4-BE49-F238E27FC236}">
                    <a16:creationId xmlns:a16="http://schemas.microsoft.com/office/drawing/2014/main" id="{991C687B-BB18-49EC-88B4-942BCC8302FB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cửa</a:t>
                </a:r>
                <a:endParaRPr lang="vi-VN" sz="7200" dirty="0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E38554-E9BC-418F-B5F1-18BF0020A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1623" y="4347908"/>
              <a:ext cx="1054699" cy="80474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142031-1D12-45C5-817F-34E106E061D5}"/>
              </a:ext>
            </a:extLst>
          </p:cNvPr>
          <p:cNvGrpSpPr/>
          <p:nvPr/>
        </p:nvGrpSpPr>
        <p:grpSpPr>
          <a:xfrm>
            <a:off x="4466092" y="3891578"/>
            <a:ext cx="3166379" cy="1949822"/>
            <a:chOff x="4466092" y="3891578"/>
            <a:chExt cx="3166379" cy="194982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B0FCB5D-FAD5-46FA-B198-ACB2073EABEE}"/>
                </a:ext>
              </a:extLst>
            </p:cNvPr>
            <p:cNvGrpSpPr/>
            <p:nvPr/>
          </p:nvGrpSpPr>
          <p:grpSpPr>
            <a:xfrm>
              <a:off x="4466092" y="3891578"/>
              <a:ext cx="3166379" cy="1949822"/>
              <a:chOff x="1375896" y="1339041"/>
              <a:chExt cx="2125367" cy="1512881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086D198-FBAF-485D-B6A4-8DB9C92F602A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80" name="17">
                  <a:extLst>
                    <a:ext uri="{FF2B5EF4-FFF2-40B4-BE49-F238E27FC236}">
                      <a16:creationId xmlns:a16="http://schemas.microsoft.com/office/drawing/2014/main" id="{1240AEBB-CA73-4624-9F36-A5400E3315E8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19">
                  <a:extLst>
                    <a:ext uri="{FF2B5EF4-FFF2-40B4-BE49-F238E27FC236}">
                      <a16:creationId xmlns:a16="http://schemas.microsoft.com/office/drawing/2014/main" id="{0ACD5E13-90BC-47E8-B02F-2A0ABC848CF0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9" name="Rounded Rectangle 5">
                <a:extLst>
                  <a:ext uri="{FF2B5EF4-FFF2-40B4-BE49-F238E27FC236}">
                    <a16:creationId xmlns:a16="http://schemas.microsoft.com/office/drawing/2014/main" id="{82E6BD15-940E-4309-816E-8344723BBCF5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dứa</a:t>
                </a:r>
                <a:endParaRPr lang="vi-VN" sz="7200" dirty="0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5A29879-4AB0-47C9-886F-AB5DED9E9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7433" y="4347908"/>
              <a:ext cx="1054699" cy="8047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2952C7-7D5D-4D19-BA16-62F6CE319FCC}"/>
              </a:ext>
            </a:extLst>
          </p:cNvPr>
          <p:cNvGrpSpPr/>
          <p:nvPr/>
        </p:nvGrpSpPr>
        <p:grpSpPr>
          <a:xfrm>
            <a:off x="7477586" y="3891578"/>
            <a:ext cx="3166379" cy="1949822"/>
            <a:chOff x="7477586" y="3891578"/>
            <a:chExt cx="3166379" cy="194982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F62F5E8-08A1-4C48-9424-699E2ACDAA8E}"/>
                </a:ext>
              </a:extLst>
            </p:cNvPr>
            <p:cNvGrpSpPr/>
            <p:nvPr/>
          </p:nvGrpSpPr>
          <p:grpSpPr>
            <a:xfrm>
              <a:off x="7477586" y="3891578"/>
              <a:ext cx="3166379" cy="1949822"/>
              <a:chOff x="1375896" y="1339041"/>
              <a:chExt cx="2125367" cy="1512881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F518D706-E61D-48D7-927C-00847945EA61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85" name="17">
                  <a:extLst>
                    <a:ext uri="{FF2B5EF4-FFF2-40B4-BE49-F238E27FC236}">
                      <a16:creationId xmlns:a16="http://schemas.microsoft.com/office/drawing/2014/main" id="{897F5BA2-CB89-4C5E-BE48-FD383AC9C361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19">
                  <a:extLst>
                    <a:ext uri="{FF2B5EF4-FFF2-40B4-BE49-F238E27FC236}">
                      <a16:creationId xmlns:a16="http://schemas.microsoft.com/office/drawing/2014/main" id="{3894940F-FC0F-49CE-9E6C-0E5B392470E4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Rounded Rectangle 5">
                <a:extLst>
                  <a:ext uri="{FF2B5EF4-FFF2-40B4-BE49-F238E27FC236}">
                    <a16:creationId xmlns:a16="http://schemas.microsoft.com/office/drawing/2014/main" id="{D03042BF-5D10-449C-9DFC-F423A27BC9B4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nhựa</a:t>
                </a:r>
                <a:endParaRPr lang="vi-VN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1DA4150-77E7-47B2-859E-37DE384A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5131" y="4353542"/>
              <a:ext cx="1054699" cy="80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3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48924"/>
            <a:ext cx="2866452" cy="1015663"/>
            <a:chOff x="2103337" y="5468686"/>
            <a:chExt cx="2866452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193245" y="5468686"/>
              <a:ext cx="277654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chua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21216"/>
            <a:ext cx="2861548" cy="1015663"/>
            <a:chOff x="2103337" y="5440978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461013" y="5440978"/>
              <a:ext cx="24061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múa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5CD287-70AD-4154-B1F5-4BCA2F091435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14A302-A034-45E2-820A-D8B2EEA4E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32"/>
            <a:stretch/>
          </p:blipFill>
          <p:spPr>
            <a:xfrm>
              <a:off x="1979877" y="2002839"/>
              <a:ext cx="2822758" cy="16033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C3AA52-6B81-45FF-88D6-9735B4916367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518802-0FA4-42B4-B9DD-48C89C358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15707" y="1799982"/>
              <a:ext cx="2270545" cy="22846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AFBCB3A-D546-418C-A9A7-189DE1D7D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1256" y="4655711"/>
            <a:ext cx="1749704" cy="16033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ACEF18-EB21-4357-985E-6D4641F90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5614" y="4628577"/>
            <a:ext cx="174970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37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87836"/>
            <a:ext cx="2954382" cy="1015663"/>
            <a:chOff x="2103337" y="5507598"/>
            <a:chExt cx="2954382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417090" y="5507598"/>
              <a:ext cx="26406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70402"/>
            <a:ext cx="2861548" cy="1015663"/>
            <a:chOff x="2103337" y="5490164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306372" y="549016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948F68-0E62-40FF-A22A-B1B85E5C161C}"/>
              </a:ext>
            </a:extLst>
          </p:cNvPr>
          <p:cNvGrpSpPr/>
          <p:nvPr/>
        </p:nvGrpSpPr>
        <p:grpSpPr>
          <a:xfrm>
            <a:off x="6834843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5706F-E6A9-4961-B8C8-E3134053F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5651" y="1868289"/>
              <a:ext cx="2312513" cy="20274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D6066B-3181-4655-B900-768DE4DB0F84}"/>
              </a:ext>
            </a:extLst>
          </p:cNvPr>
          <p:cNvGrpSpPr/>
          <p:nvPr/>
        </p:nvGrpSpPr>
        <p:grpSpPr>
          <a:xfrm>
            <a:off x="1572162" y="1175577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AD4770-D7AC-48DA-8649-6F219DED2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0812" y="1760706"/>
              <a:ext cx="2393373" cy="22204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3EE542F-2464-4E89-9084-C9CFD6EC4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2066" y="4702139"/>
            <a:ext cx="1749704" cy="16033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637F17-EA83-4D74-B3F7-59C6615043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5936" y="4683798"/>
            <a:ext cx="174970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1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6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10070877" y="65682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1088174" y="813796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96496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5EDDD-9431-489E-945E-B297EB3AA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58" y="596536"/>
            <a:ext cx="4828946" cy="2797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6DF7A9-FCD9-4320-A907-C260C8718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004" y="771635"/>
            <a:ext cx="6150401" cy="1332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17DFE-B64E-4BCE-8981-891A27371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9004" y="2238995"/>
            <a:ext cx="6166651" cy="132839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19154CB-E5BF-48BA-ABC3-9AB5C475FEBD}"/>
              </a:ext>
            </a:extLst>
          </p:cNvPr>
          <p:cNvGrpSpPr/>
          <p:nvPr/>
        </p:nvGrpSpPr>
        <p:grpSpPr>
          <a:xfrm>
            <a:off x="592778" y="3658211"/>
            <a:ext cx="10742252" cy="2824738"/>
            <a:chOff x="592778" y="3658211"/>
            <a:chExt cx="10742252" cy="28247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3F5ABE-5D65-43F0-84CF-538BF2EC2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2778" y="3664921"/>
              <a:ext cx="2448149" cy="281131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C3C6C37-EF58-4A27-B0E1-FC8E7FB85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7479" y="3671630"/>
              <a:ext cx="2448149" cy="2797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E97772-50DC-4F3D-82FF-D950B097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22180" y="3658211"/>
              <a:ext cx="2448149" cy="28247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05A2A1-B974-465A-99B1-0B38E1180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86881" y="3658211"/>
              <a:ext cx="2448149" cy="2824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291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1382" y="1026879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27" y="2092682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33326" y="4128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4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0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223156"/>
            <a:ext cx="7047551" cy="2688127"/>
            <a:chOff x="-661265" y="236178"/>
            <a:chExt cx="7047551" cy="2688127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43" b="-1469"/>
            <a:stretch/>
          </p:blipFill>
          <p:spPr>
            <a:xfrm flipH="1">
              <a:off x="1968397" y="236178"/>
              <a:ext cx="1591826" cy="1766057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03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672057" y="3031596"/>
            <a:ext cx="3001143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 VÀ VIẾT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24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8DF23-B466-1202-34EB-4DE75524A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993" y="834115"/>
            <a:ext cx="7956185" cy="46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75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64F96D-4679-6892-B7F0-A9F84EBBD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363" y="1052242"/>
            <a:ext cx="7748351" cy="47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2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BF94E6-250C-24BE-7424-4B30BA75E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73" y="1536565"/>
            <a:ext cx="11566683" cy="338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13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6217A7-9A2E-4A6D-998E-41C7D560BB8E}"/>
              </a:ext>
            </a:extLst>
          </p:cNvPr>
          <p:cNvSpPr/>
          <p:nvPr/>
        </p:nvSpPr>
        <p:spPr>
          <a:xfrm>
            <a:off x="0" y="1052242"/>
            <a:ext cx="12192000" cy="4661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9B25C4-0308-6FFD-1657-789CD0BDA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721" y="1288323"/>
            <a:ext cx="10600385" cy="395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68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04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42767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96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95C4141-A860-4F5C-B12B-C3B347CCC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10" y="660791"/>
            <a:ext cx="9133722" cy="3677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49776-8D21-4F1B-8BC1-514D7E46C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5" y="-10658"/>
            <a:ext cx="1987508" cy="88223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8FF3A2-F1FE-48CD-B939-343D672A8D54}"/>
              </a:ext>
            </a:extLst>
          </p:cNvPr>
          <p:cNvSpPr/>
          <p:nvPr/>
        </p:nvSpPr>
        <p:spPr>
          <a:xfrm>
            <a:off x="491295" y="4755264"/>
            <a:ext cx="11209409" cy="14641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E50070-4CA6-48FF-88DF-70DFDD6AB2D3}"/>
              </a:ext>
            </a:extLst>
          </p:cNvPr>
          <p:cNvSpPr/>
          <p:nvPr/>
        </p:nvSpPr>
        <p:spPr>
          <a:xfrm>
            <a:off x="695277" y="4664830"/>
            <a:ext cx="107835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E75E3-BA28-4C74-97E8-61F850A25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959" y="4513141"/>
            <a:ext cx="1463167" cy="13412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03715C-F472-4E3D-B836-D774CD8A7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227" y="5273518"/>
            <a:ext cx="1463167" cy="13412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3E9CA5B-45C7-46C0-91D4-C6611F104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000" y="4513382"/>
            <a:ext cx="1463167" cy="13412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D527DD8-E919-48E5-B704-E8EB48564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315" y="4513141"/>
            <a:ext cx="1463167" cy="13412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681ACF1-02D8-41E9-BECF-95D8E143D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8293" y="4513382"/>
            <a:ext cx="1463167" cy="13412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2961517-83E1-4A7F-84C8-BFB090101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433" y="5273518"/>
            <a:ext cx="1463167" cy="13412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6692051-AA63-46D2-A3B7-060592B65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245" y="5273881"/>
            <a:ext cx="146316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24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05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95019" y="3031596"/>
            <a:ext cx="118173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86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13B69-1858-476E-963E-EE09C1D8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602"/>
            <a:ext cx="2037269" cy="89212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E33A34-5FB2-4883-A41E-0A9D45B8AB08}"/>
              </a:ext>
            </a:extLst>
          </p:cNvPr>
          <p:cNvSpPr/>
          <p:nvPr/>
        </p:nvSpPr>
        <p:spPr>
          <a:xfrm>
            <a:off x="4761048" y="535208"/>
            <a:ext cx="2873195" cy="682625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12D64-3361-4FC8-87FC-BAEDD2846D06}"/>
              </a:ext>
            </a:extLst>
          </p:cNvPr>
          <p:cNvSpPr/>
          <p:nvPr/>
        </p:nvSpPr>
        <p:spPr>
          <a:xfrm>
            <a:off x="4997411" y="413221"/>
            <a:ext cx="23759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F0D7FF-A58A-4E10-B513-0A66E3C82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9201" y="1454928"/>
            <a:ext cx="7593597" cy="4618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474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3110930" y="1611320"/>
            <a:ext cx="5734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Củng</a:t>
            </a:r>
            <a:r>
              <a:rPr lang="en-US" altLang="zh-CN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 </a:t>
            </a:r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cố</a:t>
            </a:r>
            <a:r>
              <a:rPr lang="en-US" altLang="zh-CN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 </a:t>
            </a:r>
          </a:p>
          <a:p>
            <a:pPr algn="ctr"/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bài</a:t>
            </a:r>
            <a:r>
              <a:rPr lang="en-US" altLang="zh-CN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 </a:t>
            </a:r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học</a:t>
            </a:r>
            <a:endParaRPr lang="zh-CN" altLang="en-US" sz="8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8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2" y="0"/>
            <a:ext cx="12210032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77" y="451130"/>
            <a:ext cx="8250055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17611" y="830794"/>
            <a:ext cx="71567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phố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/>
              <a:t>ô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nghiêm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bởi</a:t>
            </a:r>
            <a:r>
              <a:rPr lang="en-US" sz="3600" dirty="0"/>
              <a:t> </a:t>
            </a:r>
            <a:r>
              <a:rPr lang="en-US" sz="3600" dirty="0" err="1"/>
              <a:t>rác</a:t>
            </a:r>
            <a:r>
              <a:rPr lang="en-US" sz="3600" dirty="0"/>
              <a:t> </a:t>
            </a:r>
            <a:r>
              <a:rPr lang="en-US" sz="3600" dirty="0" err="1"/>
              <a:t>thải</a:t>
            </a:r>
            <a:r>
              <a:rPr lang="en-US" sz="3600" dirty="0"/>
              <a:t>.</a:t>
            </a:r>
          </a:p>
          <a:p>
            <a:pPr algn="ctr"/>
            <a:br>
              <a:rPr lang="en-US" sz="3600" dirty="0"/>
            </a:b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sạch</a:t>
            </a:r>
            <a:r>
              <a:rPr lang="en-US" sz="3600" dirty="0"/>
              <a:t> </a:t>
            </a: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8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08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2" y="-6208"/>
            <a:ext cx="12210032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954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3134153" y="6654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Oval 34">
            <a:hlinkClick r:id="rId12" action="ppaction://hlinksldjump"/>
          </p:cNvPr>
          <p:cNvSpPr/>
          <p:nvPr/>
        </p:nvSpPr>
        <p:spPr>
          <a:xfrm>
            <a:off x="3811099" y="40098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rId13" action="ppaction://hlinksldjump"/>
          </p:cNvPr>
          <p:cNvSpPr/>
          <p:nvPr/>
        </p:nvSpPr>
        <p:spPr>
          <a:xfrm>
            <a:off x="4474023" y="6654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Oval 36">
            <a:hlinkClick r:id="rId14" action="ppaction://hlinksldjump"/>
          </p:cNvPr>
          <p:cNvSpPr/>
          <p:nvPr/>
        </p:nvSpPr>
        <p:spPr>
          <a:xfrm>
            <a:off x="5109127" y="66545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Oval 37">
            <a:hlinkClick r:id="rId15" action="ppaction://hlinksldjump"/>
          </p:cNvPr>
          <p:cNvSpPr/>
          <p:nvPr/>
        </p:nvSpPr>
        <p:spPr>
          <a:xfrm>
            <a:off x="5812665" y="66545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438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590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743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895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047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438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558881" y="506555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497934" y="-200256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hlinkClick r:id="rId35" action="ppaction://hlinksldjump"/>
          </p:cNvPr>
          <p:cNvSpPr/>
          <p:nvPr/>
        </p:nvSpPr>
        <p:spPr>
          <a:xfrm>
            <a:off x="3368084" y="160583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384062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8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89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89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73" y="879022"/>
            <a:ext cx="8250055" cy="37719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1942" y="1980142"/>
            <a:ext cx="722811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đô, lá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ư.</a:t>
            </a:r>
          </a:p>
        </p:txBody>
      </p:sp>
    </p:spTree>
    <p:extLst>
      <p:ext uri="{BB962C8B-B14F-4D97-AF65-F5344CB8AC3E}">
        <p14:creationId xmlns:p14="http://schemas.microsoft.com/office/powerpoint/2010/main" val="173400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7" y="1192967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85299" y="2213478"/>
            <a:ext cx="584786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4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0"/>
            <a:ext cx="12192000" cy="69199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14" y="1223393"/>
            <a:ext cx="8250055" cy="37719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1943" y="2263092"/>
            <a:ext cx="722811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ĩa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lá t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ía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9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875" y="1231145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31511" y="2558987"/>
            <a:ext cx="5847869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0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0"/>
            <a:ext cx="12192000" cy="69199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6" y="893198"/>
            <a:ext cx="8250055" cy="4715435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9673" y="1265756"/>
            <a:ext cx="7513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chia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263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272</TotalTime>
  <Words>203</Words>
  <Application>Microsoft Office PowerPoint</Application>
  <PresentationFormat>Widescreen</PresentationFormat>
  <Paragraphs>60</Paragraphs>
  <Slides>29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Arial-Rounded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154</cp:revision>
  <dcterms:created xsi:type="dcterms:W3CDTF">2021-07-02T02:07:32Z</dcterms:created>
  <dcterms:modified xsi:type="dcterms:W3CDTF">2023-10-08T16:57:57Z</dcterms:modified>
  <cp:category>9Slide.vn</cp:category>
</cp:coreProperties>
</file>