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78" r:id="rId2"/>
    <p:sldId id="281" r:id="rId3"/>
    <p:sldId id="282" r:id="rId4"/>
    <p:sldId id="283" r:id="rId5"/>
    <p:sldId id="284" r:id="rId6"/>
    <p:sldId id="285" r:id="rId7"/>
    <p:sldId id="258" r:id="rId8"/>
    <p:sldId id="256" r:id="rId9"/>
    <p:sldId id="264" r:id="rId10"/>
    <p:sldId id="260" r:id="rId11"/>
    <p:sldId id="269" r:id="rId12"/>
    <p:sldId id="270" r:id="rId13"/>
    <p:sldId id="271" r:id="rId14"/>
    <p:sldId id="274" r:id="rId15"/>
    <p:sldId id="279" r:id="rId16"/>
    <p:sldId id="272" r:id="rId17"/>
    <p:sldId id="265" r:id="rId18"/>
    <p:sldId id="261" r:id="rId19"/>
    <p:sldId id="276" r:id="rId20"/>
    <p:sldId id="275" r:id="rId21"/>
    <p:sldId id="277" r:id="rId22"/>
    <p:sldId id="266" r:id="rId23"/>
    <p:sldId id="262" r:id="rId24"/>
    <p:sldId id="267" r:id="rId25"/>
    <p:sldId id="263" r:id="rId26"/>
    <p:sldId id="268" r:id="rId27"/>
  </p:sldIdLst>
  <p:sldSz cx="12192000" cy="6858000"/>
  <p:notesSz cx="6858000" cy="9144000"/>
  <p:embeddedFontLst>
    <p:embeddedFont>
      <p:font typeface="Arial-Rounded" panose="020B05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43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1E717-8AF4-4469-98C3-0D3998292A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EBD14-F78C-4183-B3DF-C3F2EA1D1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9C92449-06A5-B77C-269E-EAF07DF53E6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15.gif"/><Relationship Id="rId3" Type="http://schemas.openxmlformats.org/officeDocument/2006/relationships/image" Target="../media/image4.png"/><Relationship Id="rId21" Type="http://schemas.openxmlformats.org/officeDocument/2006/relationships/slide" Target="slide7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image" Target="../media/image16.gif"/><Relationship Id="rId4" Type="http://schemas.openxmlformats.org/officeDocument/2006/relationships/image" Target="../media/image5.png"/><Relationship Id="rId9" Type="http://schemas.openxmlformats.org/officeDocument/2006/relationships/slide" Target="slide3.xml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07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88BAFE-9B69-43B6-9470-B9EA8A4E1FC7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A128CA-C4B5-4FA4-B258-3CE4CF750A18}"/>
              </a:ext>
            </a:extLst>
          </p:cNvPr>
          <p:cNvSpPr/>
          <p:nvPr/>
        </p:nvSpPr>
        <p:spPr>
          <a:xfrm>
            <a:off x="2628230" y="842780"/>
            <a:ext cx="1393330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CB6927-1A3F-49D1-8291-7F7E43C7E5D1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DA5217-2C72-4EDE-A0B8-186D848DA160}"/>
              </a:ext>
            </a:extLst>
          </p:cNvPr>
          <p:cNvSpPr/>
          <p:nvPr/>
        </p:nvSpPr>
        <p:spPr>
          <a:xfrm>
            <a:off x="8010941" y="842780"/>
            <a:ext cx="188865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CB2639-1F15-4589-B391-573261892F0A}"/>
              </a:ext>
            </a:extLst>
          </p:cNvPr>
          <p:cNvSpPr/>
          <p:nvPr/>
        </p:nvSpPr>
        <p:spPr>
          <a:xfrm>
            <a:off x="2966077" y="672801"/>
            <a:ext cx="6671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F4E96-6183-41E6-9171-77729D69D369}"/>
              </a:ext>
            </a:extLst>
          </p:cNvPr>
          <p:cNvSpPr/>
          <p:nvPr/>
        </p:nvSpPr>
        <p:spPr>
          <a:xfrm>
            <a:off x="8487360" y="674400"/>
            <a:ext cx="865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4A22E4-E9A1-4C6A-8787-83A777690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29759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0B802306-54C7-4728-B9A9-3AE6DDDF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829" y="2441269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743F9BB4-80F6-436B-84B3-1DC78EE73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441269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D8FF7CB1-ADB3-4989-B2EB-D3FEE416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3966173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0D5CA1F6-D6A8-4466-BE95-714C2F43F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093325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1" name="Text Box 66">
            <a:extLst>
              <a:ext uri="{FF2B5EF4-FFF2-40B4-BE49-F238E27FC236}">
                <a16:creationId xmlns:a16="http://schemas.microsoft.com/office/drawing/2014/main" id="{8A5F37F1-31EE-4710-91E1-DCB80148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819" y="2441269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1D0617C1-5839-4EA6-B14C-CE1DD91B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441269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6544E037-0CC4-4DEE-B061-E6CB09DE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3966173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23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0F6C3-23D9-4CDE-BB50-738625ACE3EE}"/>
              </a:ext>
            </a:extLst>
          </p:cNvPr>
          <p:cNvGrpSpPr/>
          <p:nvPr/>
        </p:nvGrpSpPr>
        <p:grpSpPr>
          <a:xfrm>
            <a:off x="1665818" y="1199188"/>
            <a:ext cx="2739202" cy="1949822"/>
            <a:chOff x="1375896" y="1339041"/>
            <a:chExt cx="2125367" cy="15128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45CD2A-B3FA-4589-BDB9-624C48035C8D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11" name="17">
                <a:extLst>
                  <a:ext uri="{FF2B5EF4-FFF2-40B4-BE49-F238E27FC236}">
                    <a16:creationId xmlns:a16="http://schemas.microsoft.com/office/drawing/2014/main" id="{86F0D839-8D08-4075-8FE5-7EA1CCE3699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19">
                <a:extLst>
                  <a:ext uri="{FF2B5EF4-FFF2-40B4-BE49-F238E27FC236}">
                    <a16:creationId xmlns:a16="http://schemas.microsoft.com/office/drawing/2014/main" id="{30123F17-8387-4CC0-8B19-1A8FED8CD319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129A472-93F1-4C64-9A73-0F7A0C39CCB2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43220D-BCD7-47EB-A68F-C88B4D0BA1D2}"/>
              </a:ext>
            </a:extLst>
          </p:cNvPr>
          <p:cNvGrpSpPr/>
          <p:nvPr/>
        </p:nvGrpSpPr>
        <p:grpSpPr>
          <a:xfrm>
            <a:off x="4741864" y="1199188"/>
            <a:ext cx="2739202" cy="1949822"/>
            <a:chOff x="1375896" y="1339041"/>
            <a:chExt cx="2125367" cy="15128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6460C6-02B4-45E7-8965-DFEED2C3A27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26" name="17">
                <a:extLst>
                  <a:ext uri="{FF2B5EF4-FFF2-40B4-BE49-F238E27FC236}">
                    <a16:creationId xmlns:a16="http://schemas.microsoft.com/office/drawing/2014/main" id="{6DE52041-6678-48C2-8425-A9E61C9554D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19">
                <a:extLst>
                  <a:ext uri="{FF2B5EF4-FFF2-40B4-BE49-F238E27FC236}">
                    <a16:creationId xmlns:a16="http://schemas.microsoft.com/office/drawing/2014/main" id="{C11B2CC6-8CF1-4DB9-950F-D79E45CDDAB6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23A371B4-B060-4462-B705-F5B00A7CF118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2E5F9-CD67-45B4-82A0-DCF5B2BD039E}"/>
              </a:ext>
            </a:extLst>
          </p:cNvPr>
          <p:cNvGrpSpPr/>
          <p:nvPr/>
        </p:nvGrpSpPr>
        <p:grpSpPr>
          <a:xfrm>
            <a:off x="7753358" y="1199188"/>
            <a:ext cx="2739202" cy="1949822"/>
            <a:chOff x="1375896" y="1339041"/>
            <a:chExt cx="2125367" cy="15128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E612EA-08AD-495E-BD85-A4C5171326E7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31" name="17">
                <a:extLst>
                  <a:ext uri="{FF2B5EF4-FFF2-40B4-BE49-F238E27FC236}">
                    <a16:creationId xmlns:a16="http://schemas.microsoft.com/office/drawing/2014/main" id="{81FBC5B1-DA5F-485C-992D-6640E1DB26E7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19">
                <a:extLst>
                  <a:ext uri="{FF2B5EF4-FFF2-40B4-BE49-F238E27FC236}">
                    <a16:creationId xmlns:a16="http://schemas.microsoft.com/office/drawing/2014/main" id="{7698180E-6E91-437C-AE57-92FD00FA1163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F9BD321A-6B2E-43DF-A4EF-1BC19F59922F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ổ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76A7B30-676B-41C0-9571-6A44F79A625A}"/>
              </a:ext>
            </a:extLst>
          </p:cNvPr>
          <p:cNvGrpSpPr/>
          <p:nvPr/>
        </p:nvGrpSpPr>
        <p:grpSpPr>
          <a:xfrm>
            <a:off x="1665818" y="3891578"/>
            <a:ext cx="2739202" cy="1949822"/>
            <a:chOff x="1375896" y="1339041"/>
            <a:chExt cx="2125367" cy="151288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E6C2B1B-6F31-41FB-80A5-9D956BEB379E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75" name="17">
                <a:extLst>
                  <a:ext uri="{FF2B5EF4-FFF2-40B4-BE49-F238E27FC236}">
                    <a16:creationId xmlns:a16="http://schemas.microsoft.com/office/drawing/2014/main" id="{C1BEEFF2-AF2E-420B-AACE-F22BA57E3C48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19">
                <a:extLst>
                  <a:ext uri="{FF2B5EF4-FFF2-40B4-BE49-F238E27FC236}">
                    <a16:creationId xmlns:a16="http://schemas.microsoft.com/office/drawing/2014/main" id="{3F82134A-1318-4EDB-A28B-ADAA74F65B8E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991C687B-BB18-49EC-88B4-942BCC8302FB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ả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B0FCB5D-FAD5-46FA-B198-ACB2073EABEE}"/>
              </a:ext>
            </a:extLst>
          </p:cNvPr>
          <p:cNvGrpSpPr/>
          <p:nvPr/>
        </p:nvGrpSpPr>
        <p:grpSpPr>
          <a:xfrm>
            <a:off x="4741864" y="3891578"/>
            <a:ext cx="2739202" cy="1949822"/>
            <a:chOff x="1375896" y="1339041"/>
            <a:chExt cx="2125367" cy="151288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086D198-FBAF-485D-B6A4-8DB9C92F602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80" name="17">
                <a:extLst>
                  <a:ext uri="{FF2B5EF4-FFF2-40B4-BE49-F238E27FC236}">
                    <a16:creationId xmlns:a16="http://schemas.microsoft.com/office/drawing/2014/main" id="{1240AEBB-CA73-4624-9F36-A5400E3315E8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19">
                <a:extLst>
                  <a:ext uri="{FF2B5EF4-FFF2-40B4-BE49-F238E27FC236}">
                    <a16:creationId xmlns:a16="http://schemas.microsoft.com/office/drawing/2014/main" id="{0ACD5E13-90BC-47E8-B02F-2A0ABC848CF0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9" name="Rounded Rectangle 5">
              <a:extLst>
                <a:ext uri="{FF2B5EF4-FFF2-40B4-BE49-F238E27FC236}">
                  <a16:creationId xmlns:a16="http://schemas.microsoft.com/office/drawing/2014/main" id="{82E6BD15-940E-4309-816E-8344723BBCF5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ẽ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F62F5E8-08A1-4C48-9424-699E2ACDAA8E}"/>
              </a:ext>
            </a:extLst>
          </p:cNvPr>
          <p:cNvGrpSpPr/>
          <p:nvPr/>
        </p:nvGrpSpPr>
        <p:grpSpPr>
          <a:xfrm>
            <a:off x="7753358" y="3891578"/>
            <a:ext cx="2739202" cy="1949822"/>
            <a:chOff x="1375896" y="1339041"/>
            <a:chExt cx="2125367" cy="151288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518D706-E61D-48D7-927C-00847945EA61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85" name="17">
                <a:extLst>
                  <a:ext uri="{FF2B5EF4-FFF2-40B4-BE49-F238E27FC236}">
                    <a16:creationId xmlns:a16="http://schemas.microsoft.com/office/drawing/2014/main" id="{897F5BA2-CB89-4C5E-BE48-FD383AC9C361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19">
                <a:extLst>
                  <a:ext uri="{FF2B5EF4-FFF2-40B4-BE49-F238E27FC236}">
                    <a16:creationId xmlns:a16="http://schemas.microsoft.com/office/drawing/2014/main" id="{3894940F-FC0F-49CE-9E6C-0E5B392470E4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4" name="Rounded Rectangle 5">
              <a:extLst>
                <a:ext uri="{FF2B5EF4-FFF2-40B4-BE49-F238E27FC236}">
                  <a16:creationId xmlns:a16="http://schemas.microsoft.com/office/drawing/2014/main" id="{D03042BF-5D10-449C-9DFC-F423A27BC9B4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ò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E878057-05EE-4DA2-9C66-F0D9FDA4B4A7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046065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6065" y="1160986"/>
              <a:ext cx="3632436" cy="35626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9011B4-76E4-4F8E-B986-D35C5EDF1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679" y="1718242"/>
              <a:ext cx="3188853" cy="239422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23F37A-ED1E-4EDC-9FF7-F80858FD609C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4478830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8830" y="1160986"/>
              <a:ext cx="3632436" cy="356264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CD8A3F-D0C3-41B7-9EBD-D492F9DD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4104" y="1755697"/>
              <a:ext cx="3332386" cy="231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671127" y="5468686"/>
              <a:ext cx="17417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rổ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21216"/>
            <a:ext cx="2861548" cy="1015663"/>
            <a:chOff x="2103337" y="5440978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560690" y="5440978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43A04D4-2D97-402A-B223-3BA36C6DF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023"/>
          <a:stretch/>
        </p:blipFill>
        <p:spPr>
          <a:xfrm>
            <a:off x="2152523" y="4666700"/>
            <a:ext cx="702607" cy="16033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9DC13B-B359-473E-B90E-95DDA8CD1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424" y="4666699"/>
            <a:ext cx="1152244" cy="16033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D4B23E4-A48E-4DE0-B18D-67B56DC2B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7146" y="4636518"/>
            <a:ext cx="11522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527291" y="5468686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31490"/>
            <a:ext cx="2861548" cy="1015663"/>
            <a:chOff x="2103337" y="5451252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406580" y="5451252"/>
              <a:ext cx="240419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EE813E-76E9-4DE0-9B0D-E47D3E2E5A1F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343AA2-9EBF-4DD4-A770-B72A4147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56" y="1492915"/>
              <a:ext cx="3134622" cy="277604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CCA960F-5ABB-4513-B2A7-7B5B999AC497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7FA430-C4A7-4086-9CB5-E5C869B6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>
            <a:xfrm>
              <a:off x="6930476" y="1629969"/>
              <a:ext cx="3212928" cy="240914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7B8A22-D39E-46F8-BCEE-DA83AACD3A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122"/>
          <a:stretch/>
        </p:blipFill>
        <p:spPr>
          <a:xfrm>
            <a:off x="2004469" y="4666178"/>
            <a:ext cx="835835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245EB1-3C84-4DB6-9923-FACC0DCD1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244" y="4666177"/>
            <a:ext cx="1249788" cy="16033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6D64EA-B74D-43FA-A342-EE86B9911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5794" y="4647323"/>
            <a:ext cx="12497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8">
            <a:extLst>
              <a:ext uri="{FF2B5EF4-FFF2-40B4-BE49-F238E27FC236}">
                <a16:creationId xmlns:a16="http://schemas.microsoft.com/office/drawing/2014/main" id="{2FB2DEBF-DBF3-D4A3-8004-E68AB9D1C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Freeform 58">
            <a:extLst>
              <a:ext uri="{FF2B5EF4-FFF2-40B4-BE49-F238E27FC236}">
                <a16:creationId xmlns:a16="http://schemas.microsoft.com/office/drawing/2014/main" id="{64AD3294-39CD-7EF9-C229-AC8D996E3719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E12BAC84-4C2A-EA0D-CAED-A3C509BA12A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60">
            <a:extLst>
              <a:ext uri="{FF2B5EF4-FFF2-40B4-BE49-F238E27FC236}">
                <a16:creationId xmlns:a16="http://schemas.microsoft.com/office/drawing/2014/main" id="{C875ACA0-F5A9-A6B1-8C07-4A1CDDF9896B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104">
            <a:extLst>
              <a:ext uri="{FF2B5EF4-FFF2-40B4-BE49-F238E27FC236}">
                <a16:creationId xmlns:a16="http://schemas.microsoft.com/office/drawing/2014/main" id="{B582C239-0143-6870-1EEC-8E8DD16F0E02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B851D-717E-A6CD-E93A-1AF149DEC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7B1DC0-D57A-A679-92C2-925DBEDF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03B796-2DF5-3639-8F9D-1AE1C0C1544C}"/>
              </a:ext>
            </a:extLst>
          </p:cNvPr>
          <p:cNvGrpSpPr/>
          <p:nvPr/>
        </p:nvGrpSpPr>
        <p:grpSpPr>
          <a:xfrm>
            <a:off x="114130" y="1570815"/>
            <a:ext cx="11954726" cy="4166307"/>
            <a:chOff x="879283" y="3769836"/>
            <a:chExt cx="10252937" cy="28541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CC60ED-56FE-8324-AAB1-5B0737ECB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1868" y="3769836"/>
              <a:ext cx="4294698" cy="17196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4362BA-4C4C-B2BA-9F06-9F630BBF8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2539" y="3769836"/>
              <a:ext cx="4294698" cy="17196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BBEC13-FED8-FC5D-CCEE-B46B304D4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283" y="5187645"/>
              <a:ext cx="2157254" cy="14363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0754F8-EEC2-56D8-18A3-69D016B2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7949" y="5187645"/>
              <a:ext cx="2244636" cy="14363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AECF18-6898-3EA5-2864-5BA595037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4689" y="5187645"/>
              <a:ext cx="2315635" cy="14363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FA42B7B-BB90-898E-BA4C-456791F3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50672" y="5187644"/>
              <a:ext cx="2681548" cy="143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24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A3F4A3-F9FE-428F-911A-5D81DC8C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915" y="892533"/>
            <a:ext cx="5626204" cy="1274443"/>
          </a:xfrm>
          <a:prstGeom prst="rect">
            <a:avLst/>
          </a:prstGeom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150262" y="1052367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D45E2-329C-431D-8C9A-692D47B1D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93" y="580089"/>
            <a:ext cx="5021004" cy="2942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016FFF-6FF0-46BF-ABAA-5F365247F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913" y="2264795"/>
            <a:ext cx="5626206" cy="1270559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C1F58C16-7D12-47FC-A251-585D8C0D1371}"/>
              </a:ext>
            </a:extLst>
          </p:cNvPr>
          <p:cNvGrpSpPr/>
          <p:nvPr/>
        </p:nvGrpSpPr>
        <p:grpSpPr>
          <a:xfrm>
            <a:off x="879283" y="3658997"/>
            <a:ext cx="10252937" cy="2854158"/>
            <a:chOff x="879283" y="3769836"/>
            <a:chExt cx="10252937" cy="28541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8F2084-28DB-415C-B0D3-B898A7601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868" y="3769836"/>
              <a:ext cx="4294698" cy="17196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CC3270-5C87-4604-8530-9A4658C21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52539" y="3769836"/>
              <a:ext cx="4294698" cy="17196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57B1679-54C9-4AF2-8852-153B99280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9283" y="5187645"/>
              <a:ext cx="2157254" cy="143634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92C77B7-2145-4595-BCE2-646A29402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7949" y="5187645"/>
              <a:ext cx="2244636" cy="143634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99964E0-4AAD-4A84-8A5E-5DF818C58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4689" y="5187645"/>
              <a:ext cx="2315635" cy="1436349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81328AAA-CA83-4A63-9229-4DCC7B287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50672" y="5187644"/>
              <a:ext cx="2681548" cy="143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96B03-72B0-5728-D6A5-E6B230930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233" y="581569"/>
            <a:ext cx="6020011" cy="58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2ADE3-F4E2-0208-F7D0-EBC7D35A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234" y="602191"/>
            <a:ext cx="5777316" cy="55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20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9616A33-6062-41FD-B5FA-51FDD241A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47" y="1042276"/>
            <a:ext cx="6893997" cy="465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" y="1207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022769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1022770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6" y="3340625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6" y="3361668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5" y="1080532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4" y="1082498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06" y="3410013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3417939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4CAF3-339B-809D-0991-74FEDF45E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38" y="1339041"/>
            <a:ext cx="11564043" cy="39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818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F8E1B-9F9B-EEAA-4220-BCDF61669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66" y="1052242"/>
            <a:ext cx="11543160" cy="410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364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04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2767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B94B6-59D9-486E-A1DC-4D0E962E1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58" y="67757"/>
            <a:ext cx="9750358" cy="511008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753095" y="516908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984EA9-888B-4E0B-9276-E95366D2E6C6}"/>
              </a:ext>
            </a:extLst>
          </p:cNvPr>
          <p:cNvSpPr/>
          <p:nvPr/>
        </p:nvSpPr>
        <p:spPr>
          <a:xfrm>
            <a:off x="772714" y="5210653"/>
            <a:ext cx="108286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AAD60A-3F4F-4C79-8A29-D26783EFDF8C}"/>
              </a:ext>
            </a:extLst>
          </p:cNvPr>
          <p:cNvSpPr/>
          <p:nvPr/>
        </p:nvSpPr>
        <p:spPr>
          <a:xfrm>
            <a:off x="4869772" y="5209295"/>
            <a:ext cx="378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C728CA-3609-4C74-A034-361D4CB0FFE1}"/>
              </a:ext>
            </a:extLst>
          </p:cNvPr>
          <p:cNvSpPr/>
          <p:nvPr/>
        </p:nvSpPr>
        <p:spPr>
          <a:xfrm>
            <a:off x="5679842" y="5209294"/>
            <a:ext cx="4571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92D460-2F3A-4BF7-B86E-4B802B7D69DB}"/>
              </a:ext>
            </a:extLst>
          </p:cNvPr>
          <p:cNvSpPr/>
          <p:nvPr/>
        </p:nvSpPr>
        <p:spPr>
          <a:xfrm>
            <a:off x="6419041" y="5209293"/>
            <a:ext cx="4571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D66B5D-47A1-42FD-9326-AA1A8177C556}"/>
              </a:ext>
            </a:extLst>
          </p:cNvPr>
          <p:cNvSpPr/>
          <p:nvPr/>
        </p:nvSpPr>
        <p:spPr>
          <a:xfrm>
            <a:off x="9971641" y="5209293"/>
            <a:ext cx="378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FB3CD5-7061-446C-BF77-40770E1ED477}"/>
              </a:ext>
            </a:extLst>
          </p:cNvPr>
          <p:cNvSpPr/>
          <p:nvPr/>
        </p:nvSpPr>
        <p:spPr>
          <a:xfrm>
            <a:off x="3503177" y="5209296"/>
            <a:ext cx="378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BA2B37-83A4-4865-9706-1808BA2E04B4}"/>
              </a:ext>
            </a:extLst>
          </p:cNvPr>
          <p:cNvSpPr/>
          <p:nvPr/>
        </p:nvSpPr>
        <p:spPr>
          <a:xfrm>
            <a:off x="10637061" y="5209293"/>
            <a:ext cx="378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9DBBF3-7A41-77CA-F55A-6085331D1F63}"/>
              </a:ext>
            </a:extLst>
          </p:cNvPr>
          <p:cNvCxnSpPr>
            <a:cxnSpLocks/>
          </p:cNvCxnSpPr>
          <p:nvPr/>
        </p:nvCxnSpPr>
        <p:spPr>
          <a:xfrm flipH="1">
            <a:off x="4013019" y="5366694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DAD6E8-67D0-99FE-D62B-D35A0DF3C209}"/>
              </a:ext>
            </a:extLst>
          </p:cNvPr>
          <p:cNvCxnSpPr>
            <a:cxnSpLocks/>
          </p:cNvCxnSpPr>
          <p:nvPr/>
        </p:nvCxnSpPr>
        <p:spPr>
          <a:xfrm flipH="1">
            <a:off x="5559141" y="5379088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44C4AB-5BFB-354A-EDAF-381DC7D1D660}"/>
              </a:ext>
            </a:extLst>
          </p:cNvPr>
          <p:cNvGrpSpPr/>
          <p:nvPr/>
        </p:nvGrpSpPr>
        <p:grpSpPr>
          <a:xfrm>
            <a:off x="7108554" y="5366694"/>
            <a:ext cx="398206" cy="516194"/>
            <a:chOff x="9681978" y="3863036"/>
            <a:chExt cx="398206" cy="51619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39D596-F052-23F8-CAC0-F0D5AB65C2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4713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E52EBC9-61F3-FA90-D5F1-C6BB0558CB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978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05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5019" y="3031596"/>
            <a:ext cx="118173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65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D080EC-49BA-4DFC-BC8E-91CB5BCB0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22" y="1384202"/>
            <a:ext cx="4084629" cy="459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B1700-A96A-4E9D-8518-5356CFBE9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26" y="1381447"/>
            <a:ext cx="5302391" cy="459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4606958" y="564387"/>
            <a:ext cx="3008846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4964508" y="486468"/>
            <a:ext cx="2214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22162" y="1832765"/>
            <a:ext cx="573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HOẠT ĐỘNG TIẾP NỐI</a:t>
            </a:r>
            <a:endParaRPr lang="zh-CN" altLang="en-US" sz="7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273225" y="992915"/>
            <a:ext cx="378501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7F263-44D0-7925-2191-F2DA05C4502C}"/>
              </a:ext>
            </a:extLst>
          </p:cNvPr>
          <p:cNvSpPr txBox="1"/>
          <p:nvPr/>
        </p:nvSpPr>
        <p:spPr>
          <a:xfrm>
            <a:off x="4340551" y="2546475"/>
            <a:ext cx="3717684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A0F61-6BEE-26F3-6CDE-50BCA1A9B53B}"/>
              </a:ext>
            </a:extLst>
          </p:cNvPr>
          <p:cNvSpPr txBox="1"/>
          <p:nvPr/>
        </p:nvSpPr>
        <p:spPr>
          <a:xfrm>
            <a:off x="4566574" y="4100035"/>
            <a:ext cx="2549096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455165" y="1152802"/>
            <a:ext cx="4330032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4506190" y="2591335"/>
            <a:ext cx="5129930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nghê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4737294" y="4179521"/>
            <a:ext cx="4349268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1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A95E64-2F74-ED6F-6F40-C7267B048D68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884763" y="2480885"/>
            <a:ext cx="842249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ổ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đẻ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32375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9842FF-E60B-1F6C-47A3-2BA446238BD2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52716" y="2836706"/>
            <a:ext cx="10357323" cy="92333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Bể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317726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9616A33-6062-41FD-B5FA-51FDD241A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13" y="852351"/>
            <a:ext cx="9902573" cy="418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B45DE71-93DE-49D6-9EF0-E0BAD1BF9D2E}"/>
              </a:ext>
            </a:extLst>
          </p:cNvPr>
          <p:cNvSpPr/>
          <p:nvPr/>
        </p:nvSpPr>
        <p:spPr>
          <a:xfrm>
            <a:off x="753095" y="516908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38F1A1B-941B-4D04-90FB-6F2F9546ABD1}"/>
              </a:ext>
            </a:extLst>
          </p:cNvPr>
          <p:cNvSpPr/>
          <p:nvPr/>
        </p:nvSpPr>
        <p:spPr>
          <a:xfrm>
            <a:off x="1174009" y="5075321"/>
            <a:ext cx="101473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758CA5-2F81-4AC5-8747-51E6930EDC2B}"/>
              </a:ext>
            </a:extLst>
          </p:cNvPr>
          <p:cNvSpPr/>
          <p:nvPr/>
        </p:nvSpPr>
        <p:spPr>
          <a:xfrm>
            <a:off x="4838165" y="5075320"/>
            <a:ext cx="42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1017F7A-A491-4C33-8D8C-2860ECC9D923}"/>
              </a:ext>
            </a:extLst>
          </p:cNvPr>
          <p:cNvSpPr/>
          <p:nvPr/>
        </p:nvSpPr>
        <p:spPr>
          <a:xfrm>
            <a:off x="5823708" y="5075320"/>
            <a:ext cx="42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00D9DC8-4CEE-4832-BFE8-E202C8AEF28C}"/>
              </a:ext>
            </a:extLst>
          </p:cNvPr>
          <p:cNvSpPr/>
          <p:nvPr/>
        </p:nvSpPr>
        <p:spPr>
          <a:xfrm>
            <a:off x="6671342" y="5075320"/>
            <a:ext cx="42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414DA2B-BAF4-4A59-839F-0CBE0AF83064}"/>
              </a:ext>
            </a:extLst>
          </p:cNvPr>
          <p:cNvSpPr/>
          <p:nvPr/>
        </p:nvSpPr>
        <p:spPr>
          <a:xfrm>
            <a:off x="7654409" y="5075320"/>
            <a:ext cx="42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B6D0C85-9CE4-42E6-BBA7-D259B371BFE9}"/>
              </a:ext>
            </a:extLst>
          </p:cNvPr>
          <p:cNvSpPr/>
          <p:nvPr/>
        </p:nvSpPr>
        <p:spPr>
          <a:xfrm>
            <a:off x="2514957" y="5075319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19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/>
      <p:bldP spid="114" grpId="0"/>
      <p:bldP spid="116" grpId="0"/>
      <p:bldP spid="117" grpId="0"/>
      <p:bldP spid="118" grpId="0"/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030086" y="1390205"/>
            <a:ext cx="57344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R </a:t>
            </a:r>
            <a:r>
              <a:rPr lang="en-US" altLang="zh-CN" sz="166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r</a:t>
            </a:r>
            <a:r>
              <a:rPr lang="en-US" altLang="zh-CN" sz="16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S </a:t>
            </a:r>
            <a:r>
              <a:rPr lang="en-US" altLang="zh-CN" sz="166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s</a:t>
            </a:r>
            <a:endParaRPr lang="zh-CN" altLang="en-US" sz="16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21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</TotalTime>
  <Words>132</Words>
  <Application>Microsoft Office PowerPoint</Application>
  <PresentationFormat>Widescreen</PresentationFormat>
  <Paragraphs>59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Arial-Rounded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72</cp:revision>
  <dcterms:created xsi:type="dcterms:W3CDTF">2021-07-02T02:07:32Z</dcterms:created>
  <dcterms:modified xsi:type="dcterms:W3CDTF">2023-10-08T16:55:26Z</dcterms:modified>
  <cp:category>9Slide.vn</cp:category>
</cp:coreProperties>
</file>