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393" r:id="rId2"/>
    <p:sldId id="387" r:id="rId3"/>
    <p:sldId id="388" r:id="rId4"/>
    <p:sldId id="389" r:id="rId5"/>
    <p:sldId id="392" r:id="rId6"/>
    <p:sldId id="390" r:id="rId7"/>
    <p:sldId id="293" r:id="rId8"/>
    <p:sldId id="257" r:id="rId9"/>
    <p:sldId id="272" r:id="rId10"/>
    <p:sldId id="294" r:id="rId11"/>
    <p:sldId id="275" r:id="rId12"/>
    <p:sldId id="276" r:id="rId13"/>
    <p:sldId id="291" r:id="rId14"/>
    <p:sldId id="279" r:id="rId15"/>
    <p:sldId id="281" r:id="rId16"/>
    <p:sldId id="282" r:id="rId17"/>
    <p:sldId id="295" r:id="rId18"/>
    <p:sldId id="290" r:id="rId19"/>
    <p:sldId id="292" r:id="rId20"/>
    <p:sldId id="296" r:id="rId21"/>
    <p:sldId id="287" r:id="rId22"/>
    <p:sldId id="297" r:id="rId23"/>
    <p:sldId id="288" r:id="rId24"/>
    <p:sldId id="289" r:id="rId25"/>
  </p:sldIdLst>
  <p:sldSz cx="12192000" cy="6858000"/>
  <p:notesSz cx="6858000" cy="9144000"/>
  <p:embeddedFontLst>
    <p:embeddedFont>
      <p:font typeface="Arial-Rounded" panose="020B0500000000000000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D14376"/>
    <a:srgbClr val="EC7728"/>
    <a:srgbClr val="54ACD3"/>
    <a:srgbClr val="C5EBFA"/>
    <a:srgbClr val="C87F3E"/>
    <a:srgbClr val="FBE4EC"/>
    <a:srgbClr val="F1DBA5"/>
    <a:srgbClr val="EBCD81"/>
    <a:srgbClr val="C6B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03" autoAdjust="0"/>
    <p:restoredTop sz="94660"/>
  </p:normalViewPr>
  <p:slideViewPr>
    <p:cSldViewPr snapToGrid="0">
      <p:cViewPr varScale="1">
        <p:scale>
          <a:sx n="63" d="100"/>
          <a:sy n="63" d="100"/>
        </p:scale>
        <p:origin x="8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EBAEE-B2B8-4A59-B714-224E653C9D0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FA42E-BF52-4304-9DBD-483B046F5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91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364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27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40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89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57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78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92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86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02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502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09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5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40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19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22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21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7C556-CD1B-4EEB-BA92-D0A4728CB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C513A-1D99-4355-A5AB-14B86A60B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609F5-EB2B-4892-B711-DF0B0687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0E96F-3261-4F5B-B5A3-95344CAAB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1A54-7DEE-4AC5-91EB-0B077B2B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5">
            <a:extLst>
              <a:ext uri="{FF2B5EF4-FFF2-40B4-BE49-F238E27FC236}">
                <a16:creationId xmlns:a16="http://schemas.microsoft.com/office/drawing/2014/main" id="{11B7AF20-C157-4A5C-BAF1-2343D9AA0E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" y="0"/>
            <a:ext cx="12191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50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9AF2C-957F-42C7-85F7-ED4D89F0D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138880-D588-4E0C-8BC6-852EB1DD5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730A3-1318-4CCC-8FC5-9326E569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D4621-CFCC-486F-8AF6-E24E8D9BB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B52F9-071F-4B2B-8153-DE63A6924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63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6D8682-69DE-4307-A440-CFBCB7A592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8937D1-2F52-4B79-9B4E-32FDC0AD53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748A3-AACB-459D-ADA9-8BC03A622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FA1FD-3E76-4CF0-9D07-231078DE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A4C7D-DB4D-4BB0-8C33-5B87D4583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02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A7DF1-585F-4D8D-8279-A0C00F05B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B6C6F-1AD8-466A-AD25-807696982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68536-265B-4729-A9FB-3B3969EB5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64540-C5C5-46DD-BC7F-6AAD38E0E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E3B0C-53B8-40D2-BEBE-12A26A60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8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ED74A-A4C8-4EF1-BD89-B8A02AB8E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D4DC1-64B1-41E6-889E-561E45A2E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F5646-6ACA-454E-9E5A-8CD107A38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BACBE-C047-4F5B-99DB-36ADB991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72EFD-856D-4120-9D5C-C3EDF43B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9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C620D-F301-4061-B732-F394EC2D4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B3D35-3D5F-4861-9193-C19A3CD88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F7C5A-C460-4442-A7C6-02CEC3BC1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CE23D-5BE3-4E33-823D-484296DEE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A214EE-4C64-4460-8DC6-73BD99896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E8F258-0E4F-4DCF-AD95-090A915CA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7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9692A-E516-4977-BEBC-A409AFB00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6EF84-C9F9-475E-BB49-5805812B1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5F9A1-436C-4FE8-B602-0200963F4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7AE0C7-6442-4CC9-8996-CB94AB32F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6F346-8480-4DF9-BC7C-192F5CE083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C80AC4-B3C7-4049-A073-CF17623DE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C8AF6E-FC7B-4C84-84B4-F22E49A63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D9A577-AF81-45CF-8C54-F3DE3A205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8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F852D-4072-4FF9-9F90-CFD02F7F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F80F8-99BE-4D9E-9883-F8085593A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DF7629-4B28-496B-BCBA-0206544A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6B39F-817C-4DB0-8956-877B85D23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15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DAB647-A38C-4385-9D15-C04CFF551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B54385-FEC2-483F-AAA9-B0A6F50A4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34AF7-4856-4127-ADA7-E95DCDC7E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06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4038E-6041-4A04-B25E-E8405FA83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CDECE-CD51-4207-9572-9F8A4D645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10E913-CF96-4D1D-BFB7-BC5DB83E3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88B10-13C8-47E7-8F91-23BDB87A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E6408-319B-4767-AAA0-F85D409DD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D2B80-9199-47FD-A7DE-0CB5E18BF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4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AA534-6E40-480B-8B38-C7ED807C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9B88B7-D391-46F6-B653-301B014FD1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3F939-B00C-48B0-84A3-67B7108ED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29A821-FB88-43EC-A76B-8CF0E3CAE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88437-6C58-4F2C-A4D0-BD244FF1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B9675-C4DC-42AF-B9FA-13D8EE435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6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E72ACEB-AEF8-21BA-44D6-D150B2DE66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BB6F66-99B1-4D77-B70F-13D16EC8D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01A7E-83B0-4524-8149-494B28795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7E684-B1BB-41CD-AA16-BD75F7B93F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9DB1A-E3A1-4754-8480-D6CA8E66D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8D808-82EA-48EB-B991-BEBA9EBCC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0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11" Type="http://schemas.openxmlformats.org/officeDocument/2006/relationships/image" Target="../media/image40.png"/><Relationship Id="rId5" Type="http://schemas.openxmlformats.org/officeDocument/2006/relationships/image" Target="../media/image27.png"/><Relationship Id="rId10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4.png"/><Relationship Id="rId5" Type="http://schemas.openxmlformats.org/officeDocument/2006/relationships/image" Target="../media/image44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4.png"/><Relationship Id="rId5" Type="http://schemas.openxmlformats.org/officeDocument/2006/relationships/image" Target="../media/image44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6.xml"/><Relationship Id="rId18" Type="http://schemas.openxmlformats.org/officeDocument/2006/relationships/image" Target="../media/image16.gif"/><Relationship Id="rId3" Type="http://schemas.openxmlformats.org/officeDocument/2006/relationships/image" Target="../media/image4.png"/><Relationship Id="rId21" Type="http://schemas.openxmlformats.org/officeDocument/2006/relationships/image" Target="../media/image18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5.gif"/><Relationship Id="rId2" Type="http://schemas.openxmlformats.org/officeDocument/2006/relationships/audio" Target="../media/audio1.wav"/><Relationship Id="rId16" Type="http://schemas.openxmlformats.org/officeDocument/2006/relationships/image" Target="../media/image14.gif"/><Relationship Id="rId20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4.xml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19" Type="http://schemas.openxmlformats.org/officeDocument/2006/relationships/image" Target="../media/image17.gif"/><Relationship Id="rId4" Type="http://schemas.openxmlformats.org/officeDocument/2006/relationships/image" Target="../media/image5.png"/><Relationship Id="rId9" Type="http://schemas.openxmlformats.org/officeDocument/2006/relationships/slide" Target="slide3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4.png"/><Relationship Id="rId5" Type="http://schemas.openxmlformats.org/officeDocument/2006/relationships/image" Target="../media/image47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4.png"/><Relationship Id="rId5" Type="http://schemas.openxmlformats.org/officeDocument/2006/relationships/image" Target="../media/image49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0">
            <a:extLst>
              <a:ext uri="{FF2B5EF4-FFF2-40B4-BE49-F238E27FC236}">
                <a16:creationId xmlns:a16="http://schemas.microsoft.com/office/drawing/2014/main" id="{66A8808E-6A24-2A8C-3D35-839A285BE6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24399" y="1583767"/>
            <a:ext cx="3862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>
                <a:solidFill>
                  <a:srgbClr val="D1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TRƯỜNG TIỂU HỌC PHÚC LỢI</a:t>
            </a:r>
            <a:endParaRPr lang="zh-CN" altLang="en-US" sz="2400" dirty="0">
              <a:solidFill>
                <a:srgbClr val="D143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id="{A78CF93B-B921-29E8-9C61-5EABFBA3F1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0480" y="2436069"/>
            <a:ext cx="11194025" cy="2415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5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CHÀO MỪNG CÁC CON ĐẾN TIẾT HỌC MÔN TIẾNG VIỆT 1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6" name="15">
            <a:extLst>
              <a:ext uri="{FF2B5EF4-FFF2-40B4-BE49-F238E27FC236}">
                <a16:creationId xmlns:a16="http://schemas.microsoft.com/office/drawing/2014/main" id="{1D8B9375-7633-11C6-B233-6F6E1E3747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0960">
            <a:off x="8807088" y="3873235"/>
            <a:ext cx="1069490" cy="1016015"/>
          </a:xfrm>
          <a:prstGeom prst="rect">
            <a:avLst/>
          </a:prstGeom>
          <a:effectLst>
            <a:outerShdw blurRad="889000" dist="38100" dir="2700000" algn="tl" rotWithShape="0">
              <a:srgbClr val="D14376"/>
            </a:outerShdw>
          </a:effectLst>
        </p:spPr>
      </p:pic>
    </p:spTree>
    <p:extLst>
      <p:ext uri="{BB962C8B-B14F-4D97-AF65-F5344CB8AC3E}">
        <p14:creationId xmlns:p14="http://schemas.microsoft.com/office/powerpoint/2010/main" val="325596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44537-7219-48D2-A466-59070C87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479" y="4177886"/>
            <a:ext cx="10735986" cy="2908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9E25F1-BF69-43F2-A9B0-AAD9BFFE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295343"/>
            <a:ext cx="12540344" cy="2790587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188977" y="1561590"/>
            <a:ext cx="1776392" cy="1990068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02</a:t>
            </a:r>
          </a:p>
          <a:p>
            <a:pPr algn="ctr"/>
            <a:r>
              <a:rPr lang="en-US" altLang="zh-CN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ĐỌC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56546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3A6A84-A5ED-4D5D-B01F-C0F35B3D6E68}"/>
              </a:ext>
            </a:extLst>
          </p:cNvPr>
          <p:cNvGrpSpPr/>
          <p:nvPr/>
        </p:nvGrpSpPr>
        <p:grpSpPr>
          <a:xfrm>
            <a:off x="369142" y="1516826"/>
            <a:ext cx="5367943" cy="4458168"/>
            <a:chOff x="1567057" y="1725186"/>
            <a:chExt cx="3884475" cy="3923118"/>
          </a:xfrm>
        </p:grpSpPr>
        <p:pic>
          <p:nvPicPr>
            <p:cNvPr id="16" name="9">
              <a:extLst>
                <a:ext uri="{FF2B5EF4-FFF2-40B4-BE49-F238E27FC236}">
                  <a16:creationId xmlns:a16="http://schemas.microsoft.com/office/drawing/2014/main" id="{57332DCF-F66E-437E-8869-6B19FE03E3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67057" y="1725186"/>
              <a:ext cx="3884475" cy="3923118"/>
            </a:xfrm>
            <a:custGeom>
              <a:avLst/>
              <a:gdLst>
                <a:gd name="connsiteX0" fmla="*/ 0 w 2032000"/>
                <a:gd name="connsiteY0" fmla="*/ 0 h 2052214"/>
                <a:gd name="connsiteX1" fmla="*/ 2032000 w 2032000"/>
                <a:gd name="connsiteY1" fmla="*/ 0 h 2052214"/>
                <a:gd name="connsiteX2" fmla="*/ 2032000 w 2032000"/>
                <a:gd name="connsiteY2" fmla="*/ 1738415 h 2052214"/>
                <a:gd name="connsiteX3" fmla="*/ 1843314 w 2032000"/>
                <a:gd name="connsiteY3" fmla="*/ 1712685 h 2052214"/>
                <a:gd name="connsiteX4" fmla="*/ 1509486 w 2032000"/>
                <a:gd name="connsiteY4" fmla="*/ 2017485 h 2052214"/>
                <a:gd name="connsiteX5" fmla="*/ 1023282 w 2032000"/>
                <a:gd name="connsiteY5" fmla="*/ 2052214 h 2052214"/>
                <a:gd name="connsiteX6" fmla="*/ 877411 w 2032000"/>
                <a:gd name="connsiteY6" fmla="*/ 2052214 h 2052214"/>
                <a:gd name="connsiteX7" fmla="*/ 159657 w 2032000"/>
                <a:gd name="connsiteY7" fmla="*/ 1770742 h 2052214"/>
                <a:gd name="connsiteX8" fmla="*/ 0 w 2032000"/>
                <a:gd name="connsiteY8" fmla="*/ 1812392 h 205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2000" h="2052214">
                  <a:moveTo>
                    <a:pt x="0" y="0"/>
                  </a:moveTo>
                  <a:lnTo>
                    <a:pt x="2032000" y="0"/>
                  </a:lnTo>
                  <a:lnTo>
                    <a:pt x="2032000" y="1738415"/>
                  </a:lnTo>
                  <a:lnTo>
                    <a:pt x="1843314" y="1712685"/>
                  </a:lnTo>
                  <a:lnTo>
                    <a:pt x="1509486" y="2017485"/>
                  </a:lnTo>
                  <a:lnTo>
                    <a:pt x="1023282" y="2052214"/>
                  </a:lnTo>
                  <a:lnTo>
                    <a:pt x="877411" y="2052214"/>
                  </a:lnTo>
                  <a:lnTo>
                    <a:pt x="159657" y="1770742"/>
                  </a:lnTo>
                  <a:lnTo>
                    <a:pt x="0" y="1812392"/>
                  </a:lnTo>
                  <a:close/>
                </a:path>
              </a:pathLst>
            </a:custGeom>
          </p:spPr>
        </p:pic>
        <p:sp>
          <p:nvSpPr>
            <p:cNvPr id="21" name="4">
              <a:extLst>
                <a:ext uri="{FF2B5EF4-FFF2-40B4-BE49-F238E27FC236}">
                  <a16:creationId xmlns:a16="http://schemas.microsoft.com/office/drawing/2014/main" id="{258E2D2B-AF6C-435B-9EA4-C1889D333678}"/>
                </a:ext>
              </a:extLst>
            </p:cNvPr>
            <p:cNvSpPr txBox="1"/>
            <p:nvPr/>
          </p:nvSpPr>
          <p:spPr>
            <a:xfrm>
              <a:off x="2466419" y="2181770"/>
              <a:ext cx="2985113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0" dirty="0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</a:t>
              </a:r>
              <a:endParaRPr kumimoji="1" lang="zh-CN" altLang="en-US" sz="20000" dirty="0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EE7077-FB07-4189-8B95-8690EC1A1E2E}"/>
              </a:ext>
            </a:extLst>
          </p:cNvPr>
          <p:cNvGrpSpPr/>
          <p:nvPr/>
        </p:nvGrpSpPr>
        <p:grpSpPr>
          <a:xfrm>
            <a:off x="6108190" y="1516826"/>
            <a:ext cx="5367943" cy="4458168"/>
            <a:chOff x="1567057" y="1725186"/>
            <a:chExt cx="3884475" cy="3923118"/>
          </a:xfrm>
        </p:grpSpPr>
        <p:pic>
          <p:nvPicPr>
            <p:cNvPr id="24" name="9">
              <a:extLst>
                <a:ext uri="{FF2B5EF4-FFF2-40B4-BE49-F238E27FC236}">
                  <a16:creationId xmlns:a16="http://schemas.microsoft.com/office/drawing/2014/main" id="{D564A3A8-B08C-40B1-BF7C-ADA20ACC3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67057" y="1725186"/>
              <a:ext cx="3884475" cy="3923118"/>
            </a:xfrm>
            <a:custGeom>
              <a:avLst/>
              <a:gdLst>
                <a:gd name="connsiteX0" fmla="*/ 0 w 2032000"/>
                <a:gd name="connsiteY0" fmla="*/ 0 h 2052214"/>
                <a:gd name="connsiteX1" fmla="*/ 2032000 w 2032000"/>
                <a:gd name="connsiteY1" fmla="*/ 0 h 2052214"/>
                <a:gd name="connsiteX2" fmla="*/ 2032000 w 2032000"/>
                <a:gd name="connsiteY2" fmla="*/ 1738415 h 2052214"/>
                <a:gd name="connsiteX3" fmla="*/ 1843314 w 2032000"/>
                <a:gd name="connsiteY3" fmla="*/ 1712685 h 2052214"/>
                <a:gd name="connsiteX4" fmla="*/ 1509486 w 2032000"/>
                <a:gd name="connsiteY4" fmla="*/ 2017485 h 2052214"/>
                <a:gd name="connsiteX5" fmla="*/ 1023282 w 2032000"/>
                <a:gd name="connsiteY5" fmla="*/ 2052214 h 2052214"/>
                <a:gd name="connsiteX6" fmla="*/ 877411 w 2032000"/>
                <a:gd name="connsiteY6" fmla="*/ 2052214 h 2052214"/>
                <a:gd name="connsiteX7" fmla="*/ 159657 w 2032000"/>
                <a:gd name="connsiteY7" fmla="*/ 1770742 h 2052214"/>
                <a:gd name="connsiteX8" fmla="*/ 0 w 2032000"/>
                <a:gd name="connsiteY8" fmla="*/ 1812392 h 205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2000" h="2052214">
                  <a:moveTo>
                    <a:pt x="0" y="0"/>
                  </a:moveTo>
                  <a:lnTo>
                    <a:pt x="2032000" y="0"/>
                  </a:lnTo>
                  <a:lnTo>
                    <a:pt x="2032000" y="1738415"/>
                  </a:lnTo>
                  <a:lnTo>
                    <a:pt x="1843314" y="1712685"/>
                  </a:lnTo>
                  <a:lnTo>
                    <a:pt x="1509486" y="2017485"/>
                  </a:lnTo>
                  <a:lnTo>
                    <a:pt x="1023282" y="2052214"/>
                  </a:lnTo>
                  <a:lnTo>
                    <a:pt x="877411" y="2052214"/>
                  </a:lnTo>
                  <a:lnTo>
                    <a:pt x="159657" y="1770742"/>
                  </a:lnTo>
                  <a:lnTo>
                    <a:pt x="0" y="1812392"/>
                  </a:lnTo>
                  <a:close/>
                </a:path>
              </a:pathLst>
            </a:custGeom>
          </p:spPr>
        </p:pic>
        <p:sp>
          <p:nvSpPr>
            <p:cNvPr id="25" name="4">
              <a:extLst>
                <a:ext uri="{FF2B5EF4-FFF2-40B4-BE49-F238E27FC236}">
                  <a16:creationId xmlns:a16="http://schemas.microsoft.com/office/drawing/2014/main" id="{932F04A0-9711-413B-B699-5F746F2F8E7D}"/>
                </a:ext>
              </a:extLst>
            </p:cNvPr>
            <p:cNvSpPr txBox="1"/>
            <p:nvPr/>
          </p:nvSpPr>
          <p:spPr>
            <a:xfrm>
              <a:off x="2087155" y="2181769"/>
              <a:ext cx="3153118" cy="2789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ngh</a:t>
              </a:r>
              <a:endParaRPr kumimoji="1" lang="zh-CN" altLang="en-US" sz="20000" dirty="0">
                <a:solidFill>
                  <a:srgbClr val="FFC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86DD85-6530-4366-BA76-88D7711175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5002" y="1323738"/>
            <a:ext cx="4407790" cy="5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20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rgbClr val="EC7728"/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rgbClr val="EC7728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102887-DC56-4F8A-BABB-B59E0670EA3E}"/>
              </a:ext>
            </a:extLst>
          </p:cNvPr>
          <p:cNvSpPr/>
          <p:nvPr/>
        </p:nvSpPr>
        <p:spPr>
          <a:xfrm>
            <a:off x="2435840" y="884248"/>
            <a:ext cx="186621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51A8CE-8394-4740-B7FF-1292F8ABF2B6}"/>
              </a:ext>
            </a:extLst>
          </p:cNvPr>
          <p:cNvSpPr/>
          <p:nvPr/>
        </p:nvSpPr>
        <p:spPr>
          <a:xfrm>
            <a:off x="7638468" y="885847"/>
            <a:ext cx="269016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12000" dirty="0">
              <a:solidFill>
                <a:srgbClr val="D1437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1DA4B29-4BC5-4726-91ED-9C2B90A2B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690540"/>
              </p:ext>
            </p:extLst>
          </p:nvPr>
        </p:nvGraphicFramePr>
        <p:xfrm>
          <a:off x="1057195" y="3029005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7" name="Text Box 66">
            <a:extLst>
              <a:ext uri="{FF2B5EF4-FFF2-40B4-BE49-F238E27FC236}">
                <a16:creationId xmlns:a16="http://schemas.microsoft.com/office/drawing/2014/main" id="{62CB674E-82CA-4F87-984B-BCB0500D0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901" y="2820757"/>
            <a:ext cx="175445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vi-VN" sz="10000" dirty="0">
              <a:solidFill>
                <a:srgbClr val="D1437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66">
            <a:extLst>
              <a:ext uri="{FF2B5EF4-FFF2-40B4-BE49-F238E27FC236}">
                <a16:creationId xmlns:a16="http://schemas.microsoft.com/office/drawing/2014/main" id="{682012D1-E107-4BA2-9899-67EDF56BE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722" y="2820757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66">
            <a:extLst>
              <a:ext uri="{FF2B5EF4-FFF2-40B4-BE49-F238E27FC236}">
                <a16:creationId xmlns:a16="http://schemas.microsoft.com/office/drawing/2014/main" id="{09ED2003-6735-4310-99EE-25DE847E7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2330" y="4310552"/>
            <a:ext cx="239348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õ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20" name="Table 5">
            <a:extLst>
              <a:ext uri="{FF2B5EF4-FFF2-40B4-BE49-F238E27FC236}">
                <a16:creationId xmlns:a16="http://schemas.microsoft.com/office/drawing/2014/main" id="{A941EEBD-26BC-4AEA-9E20-BA3A61EA31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924269"/>
              </p:ext>
            </p:extLst>
          </p:nvPr>
        </p:nvGraphicFramePr>
        <p:xfrm>
          <a:off x="6701667" y="3034736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22" name="Text Box 66">
            <a:extLst>
              <a:ext uri="{FF2B5EF4-FFF2-40B4-BE49-F238E27FC236}">
                <a16:creationId xmlns:a16="http://schemas.microsoft.com/office/drawing/2014/main" id="{28DB8342-0CB7-4AA0-B78A-CDE8BAFA8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2022" y="2820757"/>
            <a:ext cx="2456861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vi-VN" sz="10000" dirty="0">
              <a:solidFill>
                <a:srgbClr val="D1437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 Box 66">
            <a:extLst>
              <a:ext uri="{FF2B5EF4-FFF2-40B4-BE49-F238E27FC236}">
                <a16:creationId xmlns:a16="http://schemas.microsoft.com/office/drawing/2014/main" id="{777544DA-462E-4EF4-BFF2-2B42A70DE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1929" y="2820757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 Box 66">
            <a:extLst>
              <a:ext uri="{FF2B5EF4-FFF2-40B4-BE49-F238E27FC236}">
                <a16:creationId xmlns:a16="http://schemas.microsoft.com/office/drawing/2014/main" id="{286F6156-F31F-4EAD-81B4-D003A540E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050" y="4310552"/>
            <a:ext cx="310139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3" descr="2a06c627363145ed25b0d63429c2f1fb61078adc15cae-TxOgh1_fw658">
            <a:extLst>
              <a:ext uri="{FF2B5EF4-FFF2-40B4-BE49-F238E27FC236}">
                <a16:creationId xmlns:a16="http://schemas.microsoft.com/office/drawing/2014/main" id="{53D7D792-3014-498D-B4B4-96949D77F8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38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4" grpId="0"/>
      <p:bldP spid="17" grpId="0"/>
      <p:bldP spid="18" grpId="0"/>
      <p:bldP spid="19" grpId="0"/>
      <p:bldP spid="22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65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65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6500" i="1" dirty="0" err="1">
                <a:solidFill>
                  <a:srgbClr val="EC7728"/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6500" i="1" dirty="0">
              <a:solidFill>
                <a:srgbClr val="EC7728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35" name="3" descr="2a06c627363145ed25b0d63429c2f1fb61078adc15cae-TxOgh1_fw658">
            <a:extLst>
              <a:ext uri="{FF2B5EF4-FFF2-40B4-BE49-F238E27FC236}">
                <a16:creationId xmlns:a16="http://schemas.microsoft.com/office/drawing/2014/main" id="{A2C8217C-FF54-4ADC-A02D-50037A124E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CB4D9A3-61C4-4AF4-9F01-43BB179C6DAE}"/>
              </a:ext>
            </a:extLst>
          </p:cNvPr>
          <p:cNvGrpSpPr/>
          <p:nvPr/>
        </p:nvGrpSpPr>
        <p:grpSpPr>
          <a:xfrm>
            <a:off x="1503458" y="2186014"/>
            <a:ext cx="2431688" cy="1199955"/>
            <a:chOff x="1256031" y="2027339"/>
            <a:chExt cx="2431688" cy="119995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9D6B92A-A86C-4955-AB7C-465387D1F01D}"/>
                </a:ext>
              </a:extLst>
            </p:cNvPr>
            <p:cNvGrpSpPr/>
            <p:nvPr/>
          </p:nvGrpSpPr>
          <p:grpSpPr>
            <a:xfrm>
              <a:off x="1256031" y="2027339"/>
              <a:ext cx="2431688" cy="1199955"/>
              <a:chOff x="2190287" y="1798181"/>
              <a:chExt cx="1646892" cy="1484408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4B40AEA-3B4F-4394-A143-70E4FC7F7020}"/>
                  </a:ext>
                </a:extLst>
              </p:cNvPr>
              <p:cNvSpPr/>
              <p:nvPr/>
            </p:nvSpPr>
            <p:spPr>
              <a:xfrm rot="5400000">
                <a:off x="2352868" y="1798277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54AC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190C11B-0A14-49F0-A4BC-53C28577E5A7}"/>
                  </a:ext>
                </a:extLst>
              </p:cNvPr>
              <p:cNvSpPr/>
              <p:nvPr/>
            </p:nvSpPr>
            <p:spPr>
              <a:xfrm rot="5400000">
                <a:off x="1516090" y="2472378"/>
                <a:ext cx="1484407" cy="136014"/>
              </a:xfrm>
              <a:prstGeom prst="rect">
                <a:avLst/>
              </a:prstGeom>
              <a:solidFill>
                <a:srgbClr val="54AC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4" name="Rounded Rectangle 5">
              <a:extLst>
                <a:ext uri="{FF2B5EF4-FFF2-40B4-BE49-F238E27FC236}">
                  <a16:creationId xmlns:a16="http://schemas.microsoft.com/office/drawing/2014/main" id="{429802A3-CA1E-449D-A64C-A8CA7EC32B5C}"/>
                </a:ext>
              </a:extLst>
            </p:cNvPr>
            <p:cNvSpPr/>
            <p:nvPr/>
          </p:nvSpPr>
          <p:spPr>
            <a:xfrm>
              <a:off x="1499892" y="2030097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</a:t>
              </a:r>
              <a:r>
                <a:rPr lang="en-US" sz="65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ã</a:t>
              </a:r>
              <a:endParaRPr lang="vi-VN" sz="6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7E50707-90D9-4489-A7E4-3D256D72718D}"/>
              </a:ext>
            </a:extLst>
          </p:cNvPr>
          <p:cNvGrpSpPr/>
          <p:nvPr/>
        </p:nvGrpSpPr>
        <p:grpSpPr>
          <a:xfrm>
            <a:off x="4807558" y="2186014"/>
            <a:ext cx="2431688" cy="1199955"/>
            <a:chOff x="1256031" y="2027339"/>
            <a:chExt cx="2431688" cy="1199955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3F7F722E-EE37-471E-9FA0-88D4709233DD}"/>
                </a:ext>
              </a:extLst>
            </p:cNvPr>
            <p:cNvGrpSpPr/>
            <p:nvPr/>
          </p:nvGrpSpPr>
          <p:grpSpPr>
            <a:xfrm>
              <a:off x="1256031" y="2027339"/>
              <a:ext cx="2431688" cy="1199955"/>
              <a:chOff x="2190287" y="1798181"/>
              <a:chExt cx="1646892" cy="1484408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22A2EC44-C5EC-430A-BC4D-452C6A5453BB}"/>
                  </a:ext>
                </a:extLst>
              </p:cNvPr>
              <p:cNvSpPr/>
              <p:nvPr/>
            </p:nvSpPr>
            <p:spPr>
              <a:xfrm rot="5400000">
                <a:off x="2352868" y="1798277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54AC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AB26546-DAC8-493F-BC37-7FAA0D629E0D}"/>
                  </a:ext>
                </a:extLst>
              </p:cNvPr>
              <p:cNvSpPr/>
              <p:nvPr/>
            </p:nvSpPr>
            <p:spPr>
              <a:xfrm rot="5400000">
                <a:off x="1516090" y="2472378"/>
                <a:ext cx="1484407" cy="136014"/>
              </a:xfrm>
              <a:prstGeom prst="rect">
                <a:avLst/>
              </a:prstGeom>
              <a:solidFill>
                <a:srgbClr val="54AC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5" name="Rounded Rectangle 5">
              <a:extLst>
                <a:ext uri="{FF2B5EF4-FFF2-40B4-BE49-F238E27FC236}">
                  <a16:creationId xmlns:a16="http://schemas.microsoft.com/office/drawing/2014/main" id="{90EBA55A-C2F0-4A66-8517-8D8E6A144FD6}"/>
                </a:ext>
              </a:extLst>
            </p:cNvPr>
            <p:cNvSpPr/>
            <p:nvPr/>
          </p:nvSpPr>
          <p:spPr>
            <a:xfrm>
              <a:off x="1499892" y="2030097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</a:t>
              </a:r>
              <a:r>
                <a:rPr lang="en-US" sz="65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ủ</a:t>
              </a:r>
              <a:endParaRPr lang="vi-VN" sz="6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4C2BC9C-E543-4E3C-B86D-ED3DE29F41FB}"/>
              </a:ext>
            </a:extLst>
          </p:cNvPr>
          <p:cNvGrpSpPr/>
          <p:nvPr/>
        </p:nvGrpSpPr>
        <p:grpSpPr>
          <a:xfrm>
            <a:off x="8111658" y="2186014"/>
            <a:ext cx="2431688" cy="1199955"/>
            <a:chOff x="1256031" y="2027339"/>
            <a:chExt cx="2431688" cy="1199955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4B3EC5AE-B6CC-4150-A7DC-8E791D02DDD5}"/>
                </a:ext>
              </a:extLst>
            </p:cNvPr>
            <p:cNvGrpSpPr/>
            <p:nvPr/>
          </p:nvGrpSpPr>
          <p:grpSpPr>
            <a:xfrm>
              <a:off x="1256031" y="2027339"/>
              <a:ext cx="2431688" cy="1199955"/>
              <a:chOff x="2190287" y="1798181"/>
              <a:chExt cx="1646892" cy="1484408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075EDA1-7627-4B7A-BCA5-4830E51FE727}"/>
                  </a:ext>
                </a:extLst>
              </p:cNvPr>
              <p:cNvSpPr/>
              <p:nvPr/>
            </p:nvSpPr>
            <p:spPr>
              <a:xfrm rot="5400000">
                <a:off x="2352868" y="1798277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54AC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D8955D6-D555-45F2-8FE5-4E5ED61CAB8B}"/>
                  </a:ext>
                </a:extLst>
              </p:cNvPr>
              <p:cNvSpPr/>
              <p:nvPr/>
            </p:nvSpPr>
            <p:spPr>
              <a:xfrm rot="5400000">
                <a:off x="1516090" y="2472378"/>
                <a:ext cx="1484407" cy="136014"/>
              </a:xfrm>
              <a:prstGeom prst="rect">
                <a:avLst/>
              </a:prstGeom>
              <a:solidFill>
                <a:srgbClr val="54AC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90" name="Rounded Rectangle 5">
              <a:extLst>
                <a:ext uri="{FF2B5EF4-FFF2-40B4-BE49-F238E27FC236}">
                  <a16:creationId xmlns:a16="http://schemas.microsoft.com/office/drawing/2014/main" id="{C9E9E50B-1AC8-4B15-B7F0-303692B5D506}"/>
                </a:ext>
              </a:extLst>
            </p:cNvPr>
            <p:cNvSpPr/>
            <p:nvPr/>
          </p:nvSpPr>
          <p:spPr>
            <a:xfrm>
              <a:off x="1499892" y="2030097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</a:t>
              </a:r>
              <a:r>
                <a:rPr lang="en-US" sz="65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ự</a:t>
              </a:r>
              <a:endParaRPr lang="vi-VN" sz="6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07215B9B-130A-458D-8F50-1FF27A8D0667}"/>
              </a:ext>
            </a:extLst>
          </p:cNvPr>
          <p:cNvGrpSpPr/>
          <p:nvPr/>
        </p:nvGrpSpPr>
        <p:grpSpPr>
          <a:xfrm>
            <a:off x="1503458" y="4057845"/>
            <a:ext cx="2431688" cy="1199955"/>
            <a:chOff x="1256031" y="2027339"/>
            <a:chExt cx="2431688" cy="1199955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5507634B-C963-45B7-9018-C65F89E3CEA4}"/>
                </a:ext>
              </a:extLst>
            </p:cNvPr>
            <p:cNvGrpSpPr/>
            <p:nvPr/>
          </p:nvGrpSpPr>
          <p:grpSpPr>
            <a:xfrm>
              <a:off x="1256031" y="2027339"/>
              <a:ext cx="2431688" cy="1199955"/>
              <a:chOff x="2190287" y="1798181"/>
              <a:chExt cx="1646892" cy="1484408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BA3ED53C-EAE0-4146-997E-DCD9E83F1A59}"/>
                  </a:ext>
                </a:extLst>
              </p:cNvPr>
              <p:cNvSpPr/>
              <p:nvPr/>
            </p:nvSpPr>
            <p:spPr>
              <a:xfrm rot="5400000">
                <a:off x="2352868" y="1798277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D62D452B-703A-4290-84ED-DBFC203EBEAB}"/>
                  </a:ext>
                </a:extLst>
              </p:cNvPr>
              <p:cNvSpPr/>
              <p:nvPr/>
            </p:nvSpPr>
            <p:spPr>
              <a:xfrm rot="5400000">
                <a:off x="1516090" y="2472378"/>
                <a:ext cx="1484407" cy="136014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96" name="Rounded Rectangle 5">
              <a:extLst>
                <a:ext uri="{FF2B5EF4-FFF2-40B4-BE49-F238E27FC236}">
                  <a16:creationId xmlns:a16="http://schemas.microsoft.com/office/drawing/2014/main" id="{50FB304B-DE7B-4816-89D5-4A017FB5FA3A}"/>
                </a:ext>
              </a:extLst>
            </p:cNvPr>
            <p:cNvSpPr/>
            <p:nvPr/>
          </p:nvSpPr>
          <p:spPr>
            <a:xfrm>
              <a:off x="1499892" y="2030097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</a:t>
              </a:r>
              <a:r>
                <a:rPr lang="en-US" sz="65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  <a:endParaRPr lang="vi-VN" sz="6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5013454-97BB-4C5D-B171-1E5BA449A6CC}"/>
              </a:ext>
            </a:extLst>
          </p:cNvPr>
          <p:cNvGrpSpPr/>
          <p:nvPr/>
        </p:nvGrpSpPr>
        <p:grpSpPr>
          <a:xfrm>
            <a:off x="4807558" y="4057845"/>
            <a:ext cx="2431688" cy="1199955"/>
            <a:chOff x="1256031" y="2027339"/>
            <a:chExt cx="2431688" cy="1199955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47C53213-BB47-4C4E-968B-12B9D4F7A96E}"/>
                </a:ext>
              </a:extLst>
            </p:cNvPr>
            <p:cNvGrpSpPr/>
            <p:nvPr/>
          </p:nvGrpSpPr>
          <p:grpSpPr>
            <a:xfrm>
              <a:off x="1256031" y="2027339"/>
              <a:ext cx="2431688" cy="1199955"/>
              <a:chOff x="2190287" y="1798181"/>
              <a:chExt cx="1646892" cy="1484408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FDA1A687-9C56-46B5-8F08-4BA13036BF13}"/>
                  </a:ext>
                </a:extLst>
              </p:cNvPr>
              <p:cNvSpPr/>
              <p:nvPr/>
            </p:nvSpPr>
            <p:spPr>
              <a:xfrm rot="5400000">
                <a:off x="2352868" y="1798277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9AEA32CF-5A24-49DC-A467-894B17025D34}"/>
                  </a:ext>
                </a:extLst>
              </p:cNvPr>
              <p:cNvSpPr/>
              <p:nvPr/>
            </p:nvSpPr>
            <p:spPr>
              <a:xfrm rot="5400000">
                <a:off x="1516090" y="2472378"/>
                <a:ext cx="1484407" cy="136014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01" name="Rounded Rectangle 5">
              <a:extLst>
                <a:ext uri="{FF2B5EF4-FFF2-40B4-BE49-F238E27FC236}">
                  <a16:creationId xmlns:a16="http://schemas.microsoft.com/office/drawing/2014/main" id="{BE398D45-7472-4423-8A88-54EA6F041FE9}"/>
                </a:ext>
              </a:extLst>
            </p:cNvPr>
            <p:cNvSpPr/>
            <p:nvPr/>
          </p:nvSpPr>
          <p:spPr>
            <a:xfrm>
              <a:off x="1499892" y="2030097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</a:t>
              </a:r>
              <a:r>
                <a:rPr lang="en-US" sz="65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é</a:t>
              </a:r>
              <a:endParaRPr lang="vi-VN" sz="6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7EBC1758-AA70-4372-83B0-A6F0C34E5086}"/>
              </a:ext>
            </a:extLst>
          </p:cNvPr>
          <p:cNvGrpSpPr/>
          <p:nvPr/>
        </p:nvGrpSpPr>
        <p:grpSpPr>
          <a:xfrm>
            <a:off x="8111658" y="4057845"/>
            <a:ext cx="2431688" cy="1199955"/>
            <a:chOff x="1256031" y="2027339"/>
            <a:chExt cx="2431688" cy="1199955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3B142BEB-8771-4246-A494-B07300A4F87A}"/>
                </a:ext>
              </a:extLst>
            </p:cNvPr>
            <p:cNvGrpSpPr/>
            <p:nvPr/>
          </p:nvGrpSpPr>
          <p:grpSpPr>
            <a:xfrm>
              <a:off x="1256031" y="2027339"/>
              <a:ext cx="2431688" cy="1199955"/>
              <a:chOff x="2190287" y="1798181"/>
              <a:chExt cx="1646892" cy="1484408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A05F7506-394D-4E64-8DA3-26277538266D}"/>
                  </a:ext>
                </a:extLst>
              </p:cNvPr>
              <p:cNvSpPr/>
              <p:nvPr/>
            </p:nvSpPr>
            <p:spPr>
              <a:xfrm rot="5400000">
                <a:off x="2352868" y="1798277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783ED3C-D93A-4267-9FC9-3EA673053A00}"/>
                  </a:ext>
                </a:extLst>
              </p:cNvPr>
              <p:cNvSpPr/>
              <p:nvPr/>
            </p:nvSpPr>
            <p:spPr>
              <a:xfrm rot="5400000">
                <a:off x="1516090" y="2472378"/>
                <a:ext cx="1484407" cy="136014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06" name="Rounded Rectangle 5">
              <a:extLst>
                <a:ext uri="{FF2B5EF4-FFF2-40B4-BE49-F238E27FC236}">
                  <a16:creationId xmlns:a16="http://schemas.microsoft.com/office/drawing/2014/main" id="{A033FA3C-7908-49B8-9F31-9E0706379E8F}"/>
                </a:ext>
              </a:extLst>
            </p:cNvPr>
            <p:cNvSpPr/>
            <p:nvPr/>
          </p:nvSpPr>
          <p:spPr>
            <a:xfrm>
              <a:off x="1499892" y="2030097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</a:t>
              </a:r>
              <a:r>
                <a:rPr lang="en-US" sz="65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ĩ</a:t>
              </a:r>
              <a:endParaRPr lang="vi-VN" sz="6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90182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EE5959B-97E0-430D-A5B3-211C5612C616}"/>
              </a:ext>
            </a:extLst>
          </p:cNvPr>
          <p:cNvGrpSpPr/>
          <p:nvPr/>
        </p:nvGrpSpPr>
        <p:grpSpPr>
          <a:xfrm>
            <a:off x="2069810" y="5440978"/>
            <a:ext cx="2861548" cy="1015663"/>
            <a:chOff x="2103337" y="5440978"/>
            <a:chExt cx="2861548" cy="101566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21104C6-0090-4C76-A079-DFFD5A493197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18CA2B-7DED-4E45-B801-4B547F66597A}"/>
                </a:ext>
              </a:extLst>
            </p:cNvPr>
            <p:cNvSpPr/>
            <p:nvPr/>
          </p:nvSpPr>
          <p:spPr>
            <a:xfrm>
              <a:off x="2273967" y="5440978"/>
              <a:ext cx="26669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ngã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98A151-D206-4293-AA48-C1562F0C0D9E}"/>
              </a:ext>
            </a:extLst>
          </p:cNvPr>
          <p:cNvGrpSpPr/>
          <p:nvPr/>
        </p:nvGrpSpPr>
        <p:grpSpPr>
          <a:xfrm>
            <a:off x="7403223" y="5440978"/>
            <a:ext cx="2861548" cy="1015663"/>
            <a:chOff x="2103337" y="5440978"/>
            <a:chExt cx="2861548" cy="1015663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2BCCBF2-0DBF-442C-AF36-0746DF0DA4F7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D4E2E1D-F72D-4E1E-AEF9-741B1F7F85AB}"/>
                </a:ext>
              </a:extLst>
            </p:cNvPr>
            <p:cNvSpPr/>
            <p:nvPr/>
          </p:nvSpPr>
          <p:spPr>
            <a:xfrm>
              <a:off x="2103337" y="5440978"/>
              <a:ext cx="28615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ngõ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F1BF28F-3CE6-4BF3-B6E7-4A2CBFD615AE}"/>
              </a:ext>
            </a:extLst>
          </p:cNvPr>
          <p:cNvGrpSpPr/>
          <p:nvPr/>
        </p:nvGrpSpPr>
        <p:grpSpPr>
          <a:xfrm>
            <a:off x="1479811" y="1575209"/>
            <a:ext cx="4115117" cy="3707581"/>
            <a:chOff x="1479811" y="1575209"/>
            <a:chExt cx="4115117" cy="370758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80C1B3C-1F36-46D2-AF69-C02991F97C39}"/>
                </a:ext>
              </a:extLst>
            </p:cNvPr>
            <p:cNvSpPr/>
            <p:nvPr/>
          </p:nvSpPr>
          <p:spPr>
            <a:xfrm>
              <a:off x="1479811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8FF9D1A-9005-4768-B219-DAB008704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6780" y="2322045"/>
              <a:ext cx="3067607" cy="210763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A1DDB61-60D2-4DCF-AA2D-B82C6A544A69}"/>
              </a:ext>
            </a:extLst>
          </p:cNvPr>
          <p:cNvGrpSpPr/>
          <p:nvPr/>
        </p:nvGrpSpPr>
        <p:grpSpPr>
          <a:xfrm>
            <a:off x="6813224" y="1575209"/>
            <a:ext cx="4115117" cy="3707581"/>
            <a:chOff x="6813224" y="1575209"/>
            <a:chExt cx="4115117" cy="370758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9FF78F8-B3B9-45D1-8AB0-D686F127D7FA}"/>
                </a:ext>
              </a:extLst>
            </p:cNvPr>
            <p:cNvSpPr/>
            <p:nvPr/>
          </p:nvSpPr>
          <p:spPr>
            <a:xfrm>
              <a:off x="6813224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4683AA-E2DC-4AA6-A827-27B951AB6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3204" y="2077338"/>
              <a:ext cx="2352511" cy="270332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60BA006-7969-4995-A8AA-CA9EADC8B7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1957" y="5257525"/>
            <a:ext cx="1749704" cy="16033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A2D9F0B-F214-41E3-BF9E-32AD38ADAD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7465" y="5257525"/>
            <a:ext cx="174970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911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2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0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EE5959B-97E0-430D-A5B3-211C5612C616}"/>
              </a:ext>
            </a:extLst>
          </p:cNvPr>
          <p:cNvGrpSpPr/>
          <p:nvPr/>
        </p:nvGrpSpPr>
        <p:grpSpPr>
          <a:xfrm>
            <a:off x="2069810" y="5420882"/>
            <a:ext cx="2861548" cy="1015663"/>
            <a:chOff x="2103337" y="5420882"/>
            <a:chExt cx="2861548" cy="101566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21104C6-0090-4C76-A079-DFFD5A493197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18CA2B-7DED-4E45-B801-4B547F66597A}"/>
                </a:ext>
              </a:extLst>
            </p:cNvPr>
            <p:cNvSpPr/>
            <p:nvPr/>
          </p:nvSpPr>
          <p:spPr>
            <a:xfrm>
              <a:off x="2135287" y="5420882"/>
              <a:ext cx="278174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nghệ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98A151-D206-4293-AA48-C1562F0C0D9E}"/>
              </a:ext>
            </a:extLst>
          </p:cNvPr>
          <p:cNvGrpSpPr/>
          <p:nvPr/>
        </p:nvGrpSpPr>
        <p:grpSpPr>
          <a:xfrm>
            <a:off x="7403223" y="5420882"/>
            <a:ext cx="2861548" cy="1015663"/>
            <a:chOff x="2103337" y="5420882"/>
            <a:chExt cx="2861548" cy="1015663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2BCCBF2-0DBF-442C-AF36-0746DF0DA4F7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D4E2E1D-F72D-4E1E-AEF9-741B1F7F85AB}"/>
                </a:ext>
              </a:extLst>
            </p:cNvPr>
            <p:cNvSpPr/>
            <p:nvPr/>
          </p:nvSpPr>
          <p:spPr>
            <a:xfrm>
              <a:off x="2232064" y="5420882"/>
              <a:ext cx="265193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8D17EEA-B24C-43E3-AC3B-20659743A617}"/>
              </a:ext>
            </a:extLst>
          </p:cNvPr>
          <p:cNvGrpSpPr/>
          <p:nvPr/>
        </p:nvGrpSpPr>
        <p:grpSpPr>
          <a:xfrm>
            <a:off x="1479811" y="1575209"/>
            <a:ext cx="4115117" cy="3707581"/>
            <a:chOff x="1479811" y="1575209"/>
            <a:chExt cx="4115117" cy="370758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80C1B3C-1F36-46D2-AF69-C02991F97C39}"/>
                </a:ext>
              </a:extLst>
            </p:cNvPr>
            <p:cNvSpPr/>
            <p:nvPr/>
          </p:nvSpPr>
          <p:spPr>
            <a:xfrm>
              <a:off x="1479811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5359C47-EEBD-41BE-B0AB-708FC764DA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64"/>
            <a:stretch/>
          </p:blipFill>
          <p:spPr>
            <a:xfrm>
              <a:off x="2147074" y="2210201"/>
              <a:ext cx="2707020" cy="2366451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B857B3A-97E8-4A4B-AF1F-A61F7C6D6D3F}"/>
              </a:ext>
            </a:extLst>
          </p:cNvPr>
          <p:cNvGrpSpPr/>
          <p:nvPr/>
        </p:nvGrpSpPr>
        <p:grpSpPr>
          <a:xfrm>
            <a:off x="6813224" y="1575209"/>
            <a:ext cx="4115117" cy="3707581"/>
            <a:chOff x="6813224" y="1575209"/>
            <a:chExt cx="4115117" cy="370758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9FF78F8-B3B9-45D1-8AB0-D686F127D7FA}"/>
                </a:ext>
              </a:extLst>
            </p:cNvPr>
            <p:cNvSpPr/>
            <p:nvPr/>
          </p:nvSpPr>
          <p:spPr>
            <a:xfrm>
              <a:off x="6813224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D32CBD7-8386-4521-9DE8-C0D535034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6800" y="2092102"/>
              <a:ext cx="2634394" cy="2627707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9E363D9-D6C1-4428-B325-CD0CB8A0C9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3523" y="5236501"/>
            <a:ext cx="2158171" cy="16033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C5A9A3-4216-487A-8066-E0B4F26068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4290" y="5236170"/>
            <a:ext cx="21581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397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2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0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A76C0A-FBEA-41CD-AFAD-7D1DF7CE7F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6301" y="1693297"/>
            <a:ext cx="5999215" cy="234579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C92C49D-48E5-4CF0-B9DA-B16E4810D4DB}"/>
              </a:ext>
            </a:extLst>
          </p:cNvPr>
          <p:cNvGrpSpPr/>
          <p:nvPr/>
        </p:nvGrpSpPr>
        <p:grpSpPr>
          <a:xfrm>
            <a:off x="647051" y="3964618"/>
            <a:ext cx="10791941" cy="2856387"/>
            <a:chOff x="647051" y="3964618"/>
            <a:chExt cx="10791941" cy="285638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05FD991-DCD0-41D9-B36D-1E1AE4ADC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3922" y="3964618"/>
              <a:ext cx="4754451" cy="17936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D1FA6BE-C388-4F35-9ADA-8EE7AA26C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98017" y="3989664"/>
              <a:ext cx="4754451" cy="179362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0A91607-22D0-4C6A-804C-56623D5F0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7051" y="5523267"/>
              <a:ext cx="2481646" cy="129773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6A2114D-BF51-4CB6-83E2-D4222DDE4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31575" y="5523267"/>
              <a:ext cx="2755289" cy="129773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E52FDA6-A210-4A23-B411-E39F018C4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89742" y="5523267"/>
              <a:ext cx="2693955" cy="12977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9FF37EB-586B-4F78-A25E-1DBABDE40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886576" y="5523267"/>
              <a:ext cx="2552416" cy="1297738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6097BCEF-E67D-4592-9A6F-017953D3AC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2748" y="1263649"/>
            <a:ext cx="4987029" cy="290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20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44537-7219-48D2-A466-59070C87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479" y="4177886"/>
            <a:ext cx="10735986" cy="2908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9E25F1-BF69-43F2-A9B0-AAD9BFFE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295343"/>
            <a:ext cx="12540344" cy="2790587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4321884" y="1638533"/>
            <a:ext cx="3510583" cy="1836180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03</a:t>
            </a:r>
          </a:p>
          <a:p>
            <a:pPr algn="ctr"/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TÔ VÀ VIẾT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18818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6266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Tô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54ACD3"/>
                </a:solidFill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CD6B20-B4E3-42C4-8FED-6FE823E01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24" y="38819"/>
            <a:ext cx="1149823" cy="1003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16AEB-D2E0-41D6-A699-7F932F4C9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8051A5E-1338-4A71-B537-AE57C134F853}"/>
              </a:ext>
            </a:extLst>
          </p:cNvPr>
          <p:cNvGrpSpPr/>
          <p:nvPr/>
        </p:nvGrpSpPr>
        <p:grpSpPr>
          <a:xfrm>
            <a:off x="1653309" y="1881515"/>
            <a:ext cx="9051636" cy="4131509"/>
            <a:chOff x="1653309" y="1881515"/>
            <a:chExt cx="9051636" cy="413150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4AC59DB-159E-4503-B4E7-BC1160CAB792}"/>
                </a:ext>
              </a:extLst>
            </p:cNvPr>
            <p:cNvSpPr/>
            <p:nvPr/>
          </p:nvSpPr>
          <p:spPr>
            <a:xfrm>
              <a:off x="1653309" y="1881515"/>
              <a:ext cx="9051636" cy="4131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EF29881-E6CA-4BDF-9D27-F1648CDF5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860" y="2222855"/>
              <a:ext cx="4984534" cy="3448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540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6266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Tô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54ACD3"/>
                </a:solidFill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CD6B20-B4E3-42C4-8FED-6FE823E01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24" y="38819"/>
            <a:ext cx="1149823" cy="1003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16AEB-D2E0-41D6-A699-7F932F4C9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2E33A0F-FDCC-425C-8BC1-720AFB088190}"/>
              </a:ext>
            </a:extLst>
          </p:cNvPr>
          <p:cNvGrpSpPr/>
          <p:nvPr/>
        </p:nvGrpSpPr>
        <p:grpSpPr>
          <a:xfrm>
            <a:off x="1653309" y="1881515"/>
            <a:ext cx="9051636" cy="4131509"/>
            <a:chOff x="1653309" y="1881515"/>
            <a:chExt cx="9051636" cy="413150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4AC59DB-159E-4503-B4E7-BC1160CAB792}"/>
                </a:ext>
              </a:extLst>
            </p:cNvPr>
            <p:cNvSpPr/>
            <p:nvPr/>
          </p:nvSpPr>
          <p:spPr>
            <a:xfrm>
              <a:off x="1653309" y="1881515"/>
              <a:ext cx="9051636" cy="4131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442764B-EFE9-4519-9F93-1E5878AE3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287" y="2408420"/>
              <a:ext cx="7267109" cy="3077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5780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1E624A-C7F6-D2F1-9353-A290F9A02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5" y="1093576"/>
            <a:ext cx="6560300" cy="4548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9835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8" y="1099333"/>
            <a:ext cx="3218967" cy="2243523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6" y="1099334"/>
            <a:ext cx="3212871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4" y="3417189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2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93576"/>
            <a:ext cx="3212871" cy="2312293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3" y="1095542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5" y="3423057"/>
            <a:ext cx="3176291" cy="2291295"/>
          </a:xfrm>
          <a:prstGeom prst="rect">
            <a:avLst/>
          </a:prstGeom>
        </p:spPr>
      </p:pic>
      <p:pic>
        <p:nvPicPr>
          <p:cNvPr id="43" name="4a">
            <a:hlinkClick r:id="rId13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3"/>
            <a:ext cx="3173459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4" y="2857145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5" y="4934925"/>
            <a:ext cx="506291" cy="5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6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0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6" y="6219826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8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44537-7219-48D2-A466-59070C87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479" y="4177886"/>
            <a:ext cx="10735986" cy="2908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9E25F1-BF69-43F2-A9B0-AAD9BFFE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295343"/>
            <a:ext cx="12540344" cy="2790587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188977" y="1561590"/>
            <a:ext cx="1776392" cy="1990068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04</a:t>
            </a:r>
          </a:p>
          <a:p>
            <a:pPr algn="ctr"/>
            <a:r>
              <a:rPr lang="en-US" altLang="zh-CN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ĐỌC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5692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165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1078388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8328EE-4BEA-40CB-BE0B-660300D5E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758" y="38819"/>
            <a:ext cx="906982" cy="9028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96DB61-953B-4C66-A856-BD10879B7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0A673B-09EB-4FD7-AD1F-BDCE03EF61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530" y="1379969"/>
            <a:ext cx="9324939" cy="4052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3FC2DE6-003E-446F-9C46-C7DD4E0B4930}"/>
              </a:ext>
            </a:extLst>
          </p:cNvPr>
          <p:cNvSpPr/>
          <p:nvPr/>
        </p:nvSpPr>
        <p:spPr>
          <a:xfrm>
            <a:off x="513297" y="5604661"/>
            <a:ext cx="11298250" cy="879275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6C09C5-7F24-4845-AF59-4E16D5B02AC5}"/>
              </a:ext>
            </a:extLst>
          </p:cNvPr>
          <p:cNvSpPr/>
          <p:nvPr/>
        </p:nvSpPr>
        <p:spPr>
          <a:xfrm>
            <a:off x="584265" y="5493919"/>
            <a:ext cx="113014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523DFB-1877-4064-B891-8C9CA8A23BF2}"/>
              </a:ext>
            </a:extLst>
          </p:cNvPr>
          <p:cNvSpPr/>
          <p:nvPr/>
        </p:nvSpPr>
        <p:spPr>
          <a:xfrm>
            <a:off x="584265" y="5495189"/>
            <a:ext cx="15376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573F87-33E4-4A26-B989-4AF661B87972}"/>
              </a:ext>
            </a:extLst>
          </p:cNvPr>
          <p:cNvSpPr/>
          <p:nvPr/>
        </p:nvSpPr>
        <p:spPr>
          <a:xfrm>
            <a:off x="5644567" y="5493731"/>
            <a:ext cx="15376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AE46A3-47F1-4CFF-9615-FEBDBEE801BA}"/>
              </a:ext>
            </a:extLst>
          </p:cNvPr>
          <p:cNvSpPr/>
          <p:nvPr/>
        </p:nvSpPr>
        <p:spPr>
          <a:xfrm>
            <a:off x="7563530" y="5493731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1661010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  <p:bldP spid="22" grpId="0"/>
      <p:bldP spid="23" grpId="0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307598" y="1561590"/>
            <a:ext cx="1539147" cy="1990068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05</a:t>
            </a:r>
          </a:p>
          <a:p>
            <a:pPr algn="ctr"/>
            <a:r>
              <a:rPr lang="en-US" altLang="zh-CN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NÓI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559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165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1078388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8A0EDC-D98E-4B1D-87D3-B029DF12E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695" y="38819"/>
            <a:ext cx="937459" cy="10034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84C14F-6F5E-4271-B55E-B2341E1BC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66628D-21F4-4C5F-B376-81444FEF64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1484" y="2194752"/>
            <a:ext cx="8975299" cy="4265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28BFC83-CD85-4A93-BB07-D3A5DB7DB7C9}"/>
              </a:ext>
            </a:extLst>
          </p:cNvPr>
          <p:cNvSpPr/>
          <p:nvPr/>
        </p:nvSpPr>
        <p:spPr>
          <a:xfrm>
            <a:off x="2665305" y="1368948"/>
            <a:ext cx="6861389" cy="796763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065F43-2E5A-4CD9-8988-4D469AD00CBA}"/>
              </a:ext>
            </a:extLst>
          </p:cNvPr>
          <p:cNvSpPr/>
          <p:nvPr/>
        </p:nvSpPr>
        <p:spPr>
          <a:xfrm>
            <a:off x="2750500" y="1259497"/>
            <a:ext cx="67249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987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3">
            <a:extLst>
              <a:ext uri="{FF2B5EF4-FFF2-40B4-BE49-F238E27FC236}">
                <a16:creationId xmlns:a16="http://schemas.microsoft.com/office/drawing/2014/main" id="{D6CCD976-C0FC-4622-8A0B-55537AF03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221" y="4588675"/>
            <a:ext cx="6286500" cy="2014514"/>
          </a:xfrm>
          <a:prstGeom prst="rect">
            <a:avLst/>
          </a:prstGeom>
        </p:spPr>
      </p:pic>
      <p:sp>
        <p:nvSpPr>
          <p:cNvPr id="18" name="1">
            <a:extLst>
              <a:ext uri="{FF2B5EF4-FFF2-40B4-BE49-F238E27FC236}">
                <a16:creationId xmlns:a16="http://schemas.microsoft.com/office/drawing/2014/main" id="{A662F34E-D747-4FA0-8769-CA3021567ED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33638" y="1839089"/>
            <a:ext cx="47235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r>
              <a:rPr lang="en-US" altLang="zh-CN" sz="8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CỦNG CỐ </a:t>
            </a:r>
          </a:p>
          <a:p>
            <a:r>
              <a:rPr lang="en-US" altLang="zh-CN" sz="8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BÀI HỌC </a:t>
            </a:r>
            <a:endParaRPr lang="zh-CN" altLang="en-US" sz="88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9" name="15">
            <a:extLst>
              <a:ext uri="{FF2B5EF4-FFF2-40B4-BE49-F238E27FC236}">
                <a16:creationId xmlns:a16="http://schemas.microsoft.com/office/drawing/2014/main" id="{5784FB68-8D76-40DF-B7F9-43D80605EF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0960">
            <a:off x="8807088" y="4131849"/>
            <a:ext cx="1069490" cy="1016015"/>
          </a:xfrm>
          <a:prstGeom prst="rect">
            <a:avLst/>
          </a:prstGeom>
          <a:effectLst>
            <a:outerShdw blurRad="889000" dist="38100" dir="2700000" algn="tl" rotWithShape="0">
              <a:srgbClr val="D14376"/>
            </a:outerShdw>
          </a:effectLst>
        </p:spPr>
      </p:pic>
    </p:spTree>
    <p:extLst>
      <p:ext uri="{BB962C8B-B14F-4D97-AF65-F5344CB8AC3E}">
        <p14:creationId xmlns:p14="http://schemas.microsoft.com/office/powerpoint/2010/main" val="1508876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4176243" y="1614895"/>
            <a:ext cx="3839513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 đá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17F263-44D0-7925-2191-F2DA05C4502C}"/>
              </a:ext>
            </a:extLst>
          </p:cNvPr>
          <p:cNvSpPr txBox="1"/>
          <p:nvPr/>
        </p:nvSpPr>
        <p:spPr>
          <a:xfrm>
            <a:off x="4189869" y="3673445"/>
            <a:ext cx="3812262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ghẹ đỏ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97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4232065" y="1546042"/>
            <a:ext cx="3829895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gỗ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FD597E-962B-F644-6DBC-B7C76C87A5B0}"/>
              </a:ext>
            </a:extLst>
          </p:cNvPr>
          <p:cNvSpPr txBox="1"/>
          <p:nvPr/>
        </p:nvSpPr>
        <p:spPr>
          <a:xfrm>
            <a:off x="4592888" y="3508943"/>
            <a:ext cx="3393878" cy="156966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nho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24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138B97-76AE-0028-3C2A-17717648BF4B}"/>
              </a:ext>
            </a:extLst>
          </p:cNvPr>
          <p:cNvSpPr txBox="1"/>
          <p:nvPr/>
        </p:nvSpPr>
        <p:spPr>
          <a:xfrm>
            <a:off x="4022982" y="1837217"/>
            <a:ext cx="4416594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 nhẹ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DD8BA3-96B2-59CF-5F18-4AF9F2ABD2C1}"/>
              </a:ext>
            </a:extLst>
          </p:cNvPr>
          <p:cNvSpPr txBox="1"/>
          <p:nvPr/>
        </p:nvSpPr>
        <p:spPr>
          <a:xfrm>
            <a:off x="4371809" y="3906622"/>
            <a:ext cx="3421129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lá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35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2A95E64-2F74-ED6F-6F40-C7267B048D68}"/>
              </a:ext>
            </a:extLst>
          </p:cNvPr>
          <p:cNvSpPr/>
          <p:nvPr/>
        </p:nvSpPr>
        <p:spPr>
          <a:xfrm>
            <a:off x="375557" y="2286000"/>
            <a:ext cx="11511643" cy="2024743"/>
          </a:xfrm>
          <a:prstGeom prst="roundRect">
            <a:avLst/>
          </a:prstGeom>
          <a:solidFill>
            <a:srgbClr val="FBE4EC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402781" y="2698206"/>
            <a:ext cx="11386450" cy="144655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8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nhờ Hà bê ghế nhỏ.</a:t>
            </a:r>
            <a:endParaRPr lang="en-US" sz="8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408163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44537-7219-48D2-A466-59070C87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479" y="4177886"/>
            <a:ext cx="10735986" cy="2908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9E25F1-BF69-43F2-A9B0-AAD9BFFE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295343"/>
            <a:ext cx="12540344" cy="2790587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4470031" y="1689926"/>
            <a:ext cx="3214285" cy="1733395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01</a:t>
            </a:r>
          </a:p>
          <a:p>
            <a:pPr algn="ctr"/>
            <a:r>
              <a:rPr lang="en-US" altLang="zh-CN" sz="5332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NHẬN BIẾT</a:t>
            </a:r>
            <a:endParaRPr lang="zh-CN" altLang="en-US" sz="5332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23749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2388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Nhận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biết</a:t>
            </a:r>
            <a:endParaRPr lang="zh-CN" altLang="en-US" sz="4800" i="1" dirty="0">
              <a:solidFill>
                <a:srgbClr val="D14376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26031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6">
            <a:extLst>
              <a:ext uri="{FF2B5EF4-FFF2-40B4-BE49-F238E27FC236}">
                <a16:creationId xmlns:a16="http://schemas.microsoft.com/office/drawing/2014/main" id="{9B4D0CB5-1D21-490B-A446-5262366BA9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>
            <a:off x="0" y="95969"/>
            <a:ext cx="730084" cy="940574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719" y="594831"/>
            <a:ext cx="11656562" cy="6041660"/>
          </a:xfrm>
          <a:prstGeom prst="rect">
            <a:avLst/>
          </a:prstGeom>
        </p:spPr>
      </p:pic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E985D0-8D0C-4C90-A821-5B8AC934C8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98" y="1501943"/>
            <a:ext cx="9399947" cy="39483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07C451-DF84-4F42-9500-CDC6FEB6F8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62" y="1501944"/>
            <a:ext cx="9331973" cy="402689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45DDF92-D235-49EF-BB92-3B912F1F0C1B}"/>
              </a:ext>
            </a:extLst>
          </p:cNvPr>
          <p:cNvSpPr/>
          <p:nvPr/>
        </p:nvSpPr>
        <p:spPr>
          <a:xfrm>
            <a:off x="1834090" y="5604661"/>
            <a:ext cx="8666147" cy="879275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849E77-1970-4F9D-AE4C-2CF6ED6E761D}"/>
              </a:ext>
            </a:extLst>
          </p:cNvPr>
          <p:cNvSpPr/>
          <p:nvPr/>
        </p:nvSpPr>
        <p:spPr>
          <a:xfrm>
            <a:off x="2739079" y="5503155"/>
            <a:ext cx="72314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Nghé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851AA7-6B57-43AD-BA6B-388A458C4FFF}"/>
              </a:ext>
            </a:extLst>
          </p:cNvPr>
          <p:cNvSpPr/>
          <p:nvPr/>
        </p:nvSpPr>
        <p:spPr>
          <a:xfrm>
            <a:off x="2739079" y="5505192"/>
            <a:ext cx="15376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00841D-5CCE-4FCE-84BB-DC07CB3D09FD}"/>
              </a:ext>
            </a:extLst>
          </p:cNvPr>
          <p:cNvSpPr/>
          <p:nvPr/>
        </p:nvSpPr>
        <p:spPr>
          <a:xfrm>
            <a:off x="8294446" y="5503088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42471915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animBg="1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0">
            <a:extLst>
              <a:ext uri="{FF2B5EF4-FFF2-40B4-BE49-F238E27FC236}">
                <a16:creationId xmlns:a16="http://schemas.microsoft.com/office/drawing/2014/main" id="{B5D78F0A-EA01-4659-B3AC-1861D197E39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68030" y="1620942"/>
            <a:ext cx="2854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>
                <a:solidFill>
                  <a:srgbClr val="D1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BÀI 19</a:t>
            </a:r>
            <a:endParaRPr lang="zh-CN" altLang="en-US" sz="8000" dirty="0">
              <a:solidFill>
                <a:srgbClr val="D143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A662F34E-D747-4FA0-8769-CA3021567ED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62607" y="2775044"/>
            <a:ext cx="61761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r>
              <a:rPr lang="en-US" altLang="zh-CN" sz="7200" i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Ng </a:t>
            </a:r>
            <a:r>
              <a:rPr lang="en-US" altLang="zh-CN" sz="72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ng</a:t>
            </a:r>
            <a:r>
              <a:rPr lang="en-US" altLang="zh-CN" sz="7200" i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 </a:t>
            </a:r>
          </a:p>
          <a:p>
            <a:r>
              <a:rPr lang="en-US" altLang="zh-CN" sz="72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Ngh</a:t>
            </a:r>
            <a:r>
              <a:rPr lang="en-US" altLang="zh-CN" sz="7200" i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72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ngh</a:t>
            </a:r>
            <a:endParaRPr lang="zh-CN" altLang="en-US" sz="7200" i="1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9" name="15">
            <a:extLst>
              <a:ext uri="{FF2B5EF4-FFF2-40B4-BE49-F238E27FC236}">
                <a16:creationId xmlns:a16="http://schemas.microsoft.com/office/drawing/2014/main" id="{5784FB68-8D76-40DF-B7F9-43D80605EF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0960">
            <a:off x="8807088" y="4131849"/>
            <a:ext cx="1069490" cy="1016015"/>
          </a:xfrm>
          <a:prstGeom prst="rect">
            <a:avLst/>
          </a:prstGeom>
          <a:effectLst>
            <a:outerShdw blurRad="889000" dist="38100" dir="2700000" algn="tl" rotWithShape="0">
              <a:srgbClr val="D14376"/>
            </a:outerShdw>
          </a:effectLst>
        </p:spPr>
      </p:pic>
    </p:spTree>
    <p:extLst>
      <p:ext uri="{BB962C8B-B14F-4D97-AF65-F5344CB8AC3E}">
        <p14:creationId xmlns:p14="http://schemas.microsoft.com/office/powerpoint/2010/main" val="2184777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55375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55375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331</TotalTime>
  <Words>148</Words>
  <Application>Microsoft Office PowerPoint</Application>
  <PresentationFormat>Widescreen</PresentationFormat>
  <Paragraphs>83</Paragraphs>
  <Slides>24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Calibri</vt:lpstr>
      <vt:lpstr>Calibri Light</vt:lpstr>
      <vt:lpstr>Arial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176</cp:revision>
  <dcterms:created xsi:type="dcterms:W3CDTF">2021-06-29T07:57:10Z</dcterms:created>
  <dcterms:modified xsi:type="dcterms:W3CDTF">2023-09-18T14:56:17Z</dcterms:modified>
  <cp:category>9Slide.vn</cp:category>
</cp:coreProperties>
</file>