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393" r:id="rId2"/>
    <p:sldId id="387" r:id="rId3"/>
    <p:sldId id="388" r:id="rId4"/>
    <p:sldId id="389" r:id="rId5"/>
    <p:sldId id="392" r:id="rId6"/>
    <p:sldId id="390" r:id="rId7"/>
    <p:sldId id="291" r:id="rId8"/>
    <p:sldId id="257" r:id="rId9"/>
    <p:sldId id="272" r:id="rId10"/>
    <p:sldId id="292" r:id="rId11"/>
    <p:sldId id="275" r:id="rId12"/>
    <p:sldId id="276" r:id="rId13"/>
    <p:sldId id="277" r:id="rId14"/>
    <p:sldId id="279" r:id="rId15"/>
    <p:sldId id="281" r:id="rId16"/>
    <p:sldId id="282" r:id="rId17"/>
    <p:sldId id="293" r:id="rId18"/>
    <p:sldId id="283" r:id="rId19"/>
    <p:sldId id="285" r:id="rId20"/>
    <p:sldId id="290" r:id="rId21"/>
    <p:sldId id="294" r:id="rId22"/>
    <p:sldId id="287" r:id="rId23"/>
    <p:sldId id="295" r:id="rId24"/>
    <p:sldId id="288" r:id="rId25"/>
    <p:sldId id="289" r:id="rId26"/>
    <p:sldId id="296" r:id="rId27"/>
  </p:sldIdLst>
  <p:sldSz cx="12192000" cy="6858000"/>
  <p:notesSz cx="6858000" cy="9144000"/>
  <p:embeddedFontLst>
    <p:embeddedFont>
      <p:font typeface="Arial-Rounded" panose="020B05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4376"/>
    <a:srgbClr val="0070C0"/>
    <a:srgbClr val="54ACD3"/>
    <a:srgbClr val="EC7728"/>
    <a:srgbClr val="C5EBFA"/>
    <a:srgbClr val="C87F3E"/>
    <a:srgbClr val="FBE4EC"/>
    <a:srgbClr val="F1DBA5"/>
    <a:srgbClr val="EBCD81"/>
    <a:srgbClr val="C6B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14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6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0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365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155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133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1164C226-027C-4F9E-B5DF-85A53EE0AE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F4BCCCA-4E46-9005-6EE1-3FE2441478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gif"/><Relationship Id="rId3" Type="http://schemas.openxmlformats.org/officeDocument/2006/relationships/image" Target="../media/image4.png"/><Relationship Id="rId21" Type="http://schemas.openxmlformats.org/officeDocument/2006/relationships/image" Target="../media/image18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5.gif"/><Relationship Id="rId2" Type="http://schemas.openxmlformats.org/officeDocument/2006/relationships/audio" Target="../media/audio1.wav"/><Relationship Id="rId16" Type="http://schemas.openxmlformats.org/officeDocument/2006/relationships/image" Target="../media/image14.gif"/><Relationship Id="rId20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slide" Target="slide3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47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">
            <a:extLst>
              <a:ext uri="{FF2B5EF4-FFF2-40B4-BE49-F238E27FC236}">
                <a16:creationId xmlns:a16="http://schemas.microsoft.com/office/drawing/2014/main" id="{66A8808E-6A24-2A8C-3D35-839A285BE6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24399" y="1583767"/>
            <a:ext cx="386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TRƯỜNG TIỂU HỌC PHÚC LỢI</a:t>
            </a:r>
            <a:endParaRPr lang="zh-CN" altLang="en-US" sz="24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" name="1">
            <a:extLst>
              <a:ext uri="{FF2B5EF4-FFF2-40B4-BE49-F238E27FC236}">
                <a16:creationId xmlns:a16="http://schemas.microsoft.com/office/drawing/2014/main" id="{A78CF93B-B921-29E8-9C61-5EABFBA3F1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0480" y="2436069"/>
            <a:ext cx="11194025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 MỪNG CÁC CON ĐẾN TIẾT HỌC MÔN TIẾNG VIỆT 1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6" name="15">
            <a:extLst>
              <a:ext uri="{FF2B5EF4-FFF2-40B4-BE49-F238E27FC236}">
                <a16:creationId xmlns:a16="http://schemas.microsoft.com/office/drawing/2014/main" id="{1D8B9375-7633-11C6-B233-6F6E1E374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3873235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32559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6603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1567057" y="1725186"/>
            <a:ext cx="3884475" cy="392311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167067" y="1967900"/>
              <a:ext cx="2985113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gh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751992" y="1725186"/>
            <a:ext cx="3884475" cy="392311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191698" y="1967900"/>
              <a:ext cx="2929007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</a:t>
              </a:r>
              <a:endParaRPr kumimoji="1" lang="zh-CN" altLang="en-US" sz="2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435840" y="884248"/>
            <a:ext cx="186621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8079533" y="885847"/>
            <a:ext cx="183255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12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901" y="2777725"/>
            <a:ext cx="17544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54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330" y="4310552"/>
            <a:ext cx="239348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0509" y="2777725"/>
            <a:ext cx="175639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5375" y="277772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579" y="4310552"/>
            <a:ext cx="225979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65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65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65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65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FBFB06-B0BD-4A80-8B51-4789F7C2A02F}"/>
              </a:ext>
            </a:extLst>
          </p:cNvPr>
          <p:cNvGrpSpPr/>
          <p:nvPr/>
        </p:nvGrpSpPr>
        <p:grpSpPr>
          <a:xfrm>
            <a:off x="1991566" y="1798181"/>
            <a:ext cx="2125367" cy="2070055"/>
            <a:chOff x="2201773" y="1798181"/>
            <a:chExt cx="2125367" cy="207005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20BAB8-2CDF-4F45-B05E-67E37375D7CF}"/>
                </a:ext>
              </a:extLst>
            </p:cNvPr>
            <p:cNvGrpSpPr/>
            <p:nvPr/>
          </p:nvGrpSpPr>
          <p:grpSpPr>
            <a:xfrm>
              <a:off x="2563171" y="1798181"/>
              <a:ext cx="1484215" cy="2070055"/>
              <a:chOff x="1086515" y="2013244"/>
              <a:chExt cx="1484215" cy="207005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C7790F-E3A3-48CC-B468-A40762CAF84F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FD43D81-3C77-42EE-A2B6-5E1DBE689A3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B4C8C67B-8B3D-4424-AEF1-5B1926C05437}"/>
                </a:ext>
              </a:extLst>
            </p:cNvPr>
            <p:cNvSpPr/>
            <p:nvPr/>
          </p:nvSpPr>
          <p:spPr>
            <a:xfrm>
              <a:off x="2201773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A565C7-6058-4F73-885E-4675579C5A28}"/>
              </a:ext>
            </a:extLst>
          </p:cNvPr>
          <p:cNvGrpSpPr/>
          <p:nvPr/>
        </p:nvGrpSpPr>
        <p:grpSpPr>
          <a:xfrm>
            <a:off x="5033725" y="1318464"/>
            <a:ext cx="2125367" cy="2070055"/>
            <a:chOff x="5243932" y="1318464"/>
            <a:chExt cx="2125367" cy="20700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63318-5127-4117-96E6-1C37761F4D78}"/>
                </a:ext>
              </a:extLst>
            </p:cNvPr>
            <p:cNvGrpSpPr/>
            <p:nvPr/>
          </p:nvGrpSpPr>
          <p:grpSpPr>
            <a:xfrm flipV="1">
              <a:off x="5687004" y="1318464"/>
              <a:ext cx="1484215" cy="2070055"/>
              <a:chOff x="1086515" y="2013244"/>
              <a:chExt cx="1484215" cy="20700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1ABB49-3BE6-437A-927B-14B5240F23E3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0B09CB-84AE-4DCF-A21A-608583A61163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812E0FD6-891F-43E9-A6FC-263597B5A07D}"/>
                </a:ext>
              </a:extLst>
            </p:cNvPr>
            <p:cNvSpPr/>
            <p:nvPr/>
          </p:nvSpPr>
          <p:spPr>
            <a:xfrm>
              <a:off x="5243932" y="1952640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403A3-FD71-4D69-8A93-C8E7D5CB4CD7}"/>
              </a:ext>
            </a:extLst>
          </p:cNvPr>
          <p:cNvGrpSpPr/>
          <p:nvPr/>
        </p:nvGrpSpPr>
        <p:grpSpPr>
          <a:xfrm>
            <a:off x="8268392" y="1776830"/>
            <a:ext cx="2125367" cy="2070055"/>
            <a:chOff x="8478599" y="1776830"/>
            <a:chExt cx="2125367" cy="20700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FF74A-68A4-43C3-9C0A-BBE249E80845}"/>
                </a:ext>
              </a:extLst>
            </p:cNvPr>
            <p:cNvGrpSpPr/>
            <p:nvPr/>
          </p:nvGrpSpPr>
          <p:grpSpPr>
            <a:xfrm>
              <a:off x="8810837" y="1776830"/>
              <a:ext cx="1484215" cy="2070055"/>
              <a:chOff x="1086515" y="2013244"/>
              <a:chExt cx="1484215" cy="207005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E3E327-0AF3-4B61-BEFB-4C02073FA2F4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92A003-BCDF-47FB-91C7-6578DEACFA17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809F8B8-71B2-41B8-A2B6-145F148D29B9}"/>
                </a:ext>
              </a:extLst>
            </p:cNvPr>
            <p:cNvSpPr/>
            <p:nvPr/>
          </p:nvSpPr>
          <p:spPr>
            <a:xfrm>
              <a:off x="8478599" y="196356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EE7CD-1D13-439B-BF99-0C569FA03BEC}"/>
              </a:ext>
            </a:extLst>
          </p:cNvPr>
          <p:cNvGrpSpPr/>
          <p:nvPr/>
        </p:nvGrpSpPr>
        <p:grpSpPr>
          <a:xfrm>
            <a:off x="2020938" y="4362705"/>
            <a:ext cx="2125367" cy="2070055"/>
            <a:chOff x="2231145" y="4362705"/>
            <a:chExt cx="2125367" cy="20700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D875E2-8939-4D2B-82DF-D9E32E3B1914}"/>
                </a:ext>
              </a:extLst>
            </p:cNvPr>
            <p:cNvGrpSpPr/>
            <p:nvPr/>
          </p:nvGrpSpPr>
          <p:grpSpPr>
            <a:xfrm>
              <a:off x="2563171" y="4362705"/>
              <a:ext cx="1484215" cy="2070055"/>
              <a:chOff x="1086515" y="2013244"/>
              <a:chExt cx="1484215" cy="207005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F77BADF-E51A-4EE2-B2BE-69F5A750E8C9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EAF316-BEA5-4A37-AF99-56A4989D6CA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4DB02FE0-DAC6-4370-8FC3-ABDB80837B62}"/>
                </a:ext>
              </a:extLst>
            </p:cNvPr>
            <p:cNvSpPr/>
            <p:nvPr/>
          </p:nvSpPr>
          <p:spPr>
            <a:xfrm>
              <a:off x="2231145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6FBCF-3036-46A7-AA01-E49608EBE158}"/>
              </a:ext>
            </a:extLst>
          </p:cNvPr>
          <p:cNvGrpSpPr/>
          <p:nvPr/>
        </p:nvGrpSpPr>
        <p:grpSpPr>
          <a:xfrm>
            <a:off x="5123539" y="3882988"/>
            <a:ext cx="2125367" cy="2070055"/>
            <a:chOff x="5333746" y="3882988"/>
            <a:chExt cx="2125367" cy="20700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9140C5-0C22-44A0-AA35-32726F686294}"/>
                </a:ext>
              </a:extLst>
            </p:cNvPr>
            <p:cNvGrpSpPr/>
            <p:nvPr/>
          </p:nvGrpSpPr>
          <p:grpSpPr>
            <a:xfrm flipV="1">
              <a:off x="5687004" y="3882988"/>
              <a:ext cx="1484215" cy="2070055"/>
              <a:chOff x="1086515" y="2013244"/>
              <a:chExt cx="1484215" cy="20700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8D60F7-74E3-4780-A380-28496A1C610B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B97F0F-5CC4-4F98-9DB8-36D33304B632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3130ECC5-6B4A-4344-9B7F-FF0CD5B37AE4}"/>
                </a:ext>
              </a:extLst>
            </p:cNvPr>
            <p:cNvSpPr/>
            <p:nvPr/>
          </p:nvSpPr>
          <p:spPr>
            <a:xfrm>
              <a:off x="5333746" y="4497057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342776-AD54-4FA1-B23B-EA3B6833745F}"/>
              </a:ext>
            </a:extLst>
          </p:cNvPr>
          <p:cNvGrpSpPr/>
          <p:nvPr/>
        </p:nvGrpSpPr>
        <p:grpSpPr>
          <a:xfrm>
            <a:off x="8281207" y="4341354"/>
            <a:ext cx="2125367" cy="2070055"/>
            <a:chOff x="8491414" y="4341354"/>
            <a:chExt cx="2125367" cy="20700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ECACAB-A4CD-4555-B3CD-BE6C49541917}"/>
                </a:ext>
              </a:extLst>
            </p:cNvPr>
            <p:cNvGrpSpPr/>
            <p:nvPr/>
          </p:nvGrpSpPr>
          <p:grpSpPr>
            <a:xfrm>
              <a:off x="8810837" y="4341354"/>
              <a:ext cx="1484215" cy="2070055"/>
              <a:chOff x="1086515" y="2013244"/>
              <a:chExt cx="1484215" cy="207005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B6F5F6C-860C-4DED-92FA-48ED27651E7E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BB34D8-CA0C-4577-A700-43BB9B3B2C5A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6F68810D-B83A-40C9-A23F-381D327E5B91}"/>
                </a:ext>
              </a:extLst>
            </p:cNvPr>
            <p:cNvSpPr/>
            <p:nvPr/>
          </p:nvSpPr>
          <p:spPr>
            <a:xfrm>
              <a:off x="8491414" y="4487009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</a:t>
              </a:r>
              <a:r>
                <a:rPr lang="en-US" sz="65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ỏ</a:t>
              </a:r>
              <a:endParaRPr lang="vi-VN" sz="6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40978"/>
            <a:ext cx="2861548" cy="1015663"/>
            <a:chOff x="2103337" y="5440978"/>
            <a:chExt cx="286154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273967" y="5440978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ghế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40978"/>
            <a:ext cx="2861548" cy="1015663"/>
            <a:chOff x="2103337" y="5440978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329783" y="5440978"/>
              <a:ext cx="258575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ghẹ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804972-19F6-4A54-A519-85DA08BB35D0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818801D-5052-47B4-A9E0-D53CD589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1884" y="2213295"/>
              <a:ext cx="2849474" cy="242883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704C09-A961-4FB2-9865-6E06D2089F07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44FECB3-D003-4361-99F4-7B33913EB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223" y="2319690"/>
              <a:ext cx="2877531" cy="2322442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3D32BB5-ECDB-48ED-85CB-58AAEC2C20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3392" y="5254613"/>
            <a:ext cx="1749704" cy="16033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D4D592-490E-40C2-9606-EC9039EDA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2352" y="5254613"/>
            <a:ext cx="174970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869717" cy="1015663"/>
            <a:chOff x="2103337" y="5420882"/>
            <a:chExt cx="2869717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306106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gỗ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430065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nho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8A53EDF-2086-4B76-A21F-A41B0447F44B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BBFE48-3E29-4AE5-A79A-541DF8487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3" t="9535"/>
            <a:stretch/>
          </p:blipFill>
          <p:spPr>
            <a:xfrm>
              <a:off x="7623142" y="2114067"/>
              <a:ext cx="2396408" cy="262986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78BB5E-A216-4A35-9522-D0BB008E5903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F1E7EC-5965-4976-A1E0-0383FA85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2" r="8646"/>
            <a:stretch/>
          </p:blipFill>
          <p:spPr>
            <a:xfrm>
              <a:off x="1912884" y="2249031"/>
              <a:ext cx="3131533" cy="223706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7DA2F-2EF7-467F-BAAD-24C68D260A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510" y="5236703"/>
            <a:ext cx="1731414" cy="1603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2487D0-3368-4A16-8E95-34F7C5A96F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944" y="5236702"/>
            <a:ext cx="173141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0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5A9D0-F147-470D-87EC-65A1242C55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13" y="1057589"/>
            <a:ext cx="4657741" cy="2710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5A0C14-B503-488F-A50C-DC7234B2A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842" y="1432854"/>
            <a:ext cx="5164312" cy="260780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0D10672-B35D-49EE-8F5E-BB58654E69BF}"/>
              </a:ext>
            </a:extLst>
          </p:cNvPr>
          <p:cNvGrpSpPr/>
          <p:nvPr/>
        </p:nvGrpSpPr>
        <p:grpSpPr>
          <a:xfrm>
            <a:off x="1028521" y="4039661"/>
            <a:ext cx="9766966" cy="2656865"/>
            <a:chOff x="1028521" y="4039661"/>
            <a:chExt cx="9766966" cy="26568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EBD714-23E3-4077-998B-CD234C1E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9967" y="4039661"/>
              <a:ext cx="4391631" cy="17254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B0862D-8FB8-4539-BAEB-47480BF7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89767" y="4040660"/>
              <a:ext cx="4391631" cy="17254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86EE099-49C9-4D42-8E84-BBE6FBC50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8521" y="5603482"/>
              <a:ext cx="2168088" cy="109235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0A78E-9CFA-4DE8-ACA7-376FCD714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32088" y="5604175"/>
              <a:ext cx="2155628" cy="109235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424BFB-BBCA-4A4F-8BED-3F33D2783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23195" y="5603481"/>
              <a:ext cx="2159782" cy="10923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A32DD8-E7D4-4BBB-8B2A-6EBABB22D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18456" y="5597932"/>
              <a:ext cx="1977031" cy="1092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86389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977F40-79CE-45AD-A0C5-60ED101AF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468" y="1833393"/>
            <a:ext cx="3058749" cy="422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44C2C5-C134-4357-B746-D9E51F6E9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97" y="1759473"/>
            <a:ext cx="4185558" cy="34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8AEC8-5131-4291-81CC-832080652978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0B7039-5834-4183-A07F-8DAD6F66E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5441" y="2006941"/>
              <a:ext cx="3781118" cy="3788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798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089FE-C1BC-B465-1616-88B7CDC94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64" y="1143649"/>
            <a:ext cx="6578591" cy="4436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" y="9835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3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0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66B6008-7BEA-41C3-9DAC-26A9CA5D8BF0}"/>
              </a:ext>
            </a:extLst>
          </p:cNvPr>
          <p:cNvGrpSpPr/>
          <p:nvPr/>
        </p:nvGrpSpPr>
        <p:grpSpPr>
          <a:xfrm>
            <a:off x="1653309" y="1881515"/>
            <a:ext cx="9051636" cy="4131509"/>
            <a:chOff x="1653309" y="1881515"/>
            <a:chExt cx="9051636" cy="413150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4131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0AEB7F-78DB-43A4-A9A1-F777864BE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9653" y="1951855"/>
              <a:ext cx="6990812" cy="3958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40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207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73CE81-AC77-4B26-AE62-495D30B73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492" y="1404807"/>
            <a:ext cx="9893808" cy="4186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BA957-C0E7-4B14-AEDC-2F0EB6604338}"/>
              </a:ext>
            </a:extLst>
          </p:cNvPr>
          <p:cNvSpPr/>
          <p:nvPr/>
        </p:nvSpPr>
        <p:spPr>
          <a:xfrm>
            <a:off x="1706658" y="5593469"/>
            <a:ext cx="8705262" cy="879869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41193-59C7-4925-B75C-6E5BDF17B339}"/>
              </a:ext>
            </a:extLst>
          </p:cNvPr>
          <p:cNvSpPr/>
          <p:nvPr/>
        </p:nvSpPr>
        <p:spPr>
          <a:xfrm>
            <a:off x="1901257" y="5457675"/>
            <a:ext cx="7816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A803CE-E6BF-4259-BC37-7E4D21A8F9F7}"/>
              </a:ext>
            </a:extLst>
          </p:cNvPr>
          <p:cNvSpPr/>
          <p:nvPr/>
        </p:nvSpPr>
        <p:spPr>
          <a:xfrm>
            <a:off x="3116285" y="545767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487F2-F8A7-456F-B9A7-4A8BB8DED9AE}"/>
              </a:ext>
            </a:extLst>
          </p:cNvPr>
          <p:cNvSpPr/>
          <p:nvPr/>
        </p:nvSpPr>
        <p:spPr>
          <a:xfrm>
            <a:off x="6643179" y="5457675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96D388-071E-4C73-BEA7-19A756F56F18}"/>
              </a:ext>
            </a:extLst>
          </p:cNvPr>
          <p:cNvSpPr/>
          <p:nvPr/>
        </p:nvSpPr>
        <p:spPr>
          <a:xfrm>
            <a:off x="8052179" y="545767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  <p:bldP spid="14" grpId="0"/>
      <p:bldP spid="15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955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BCB9A4-29AD-4BF5-8F0F-DA77DD5FFE75}"/>
              </a:ext>
            </a:extLst>
          </p:cNvPr>
          <p:cNvSpPr/>
          <p:nvPr/>
        </p:nvSpPr>
        <p:spPr>
          <a:xfrm>
            <a:off x="4355973" y="1397989"/>
            <a:ext cx="347605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E957B2-C851-432E-9C07-90A630DBD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9709" y="2277858"/>
            <a:ext cx="7822144" cy="416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EA9BAC8-3A6B-43A0-9568-8546F94B02ED}"/>
              </a:ext>
            </a:extLst>
          </p:cNvPr>
          <p:cNvSpPr/>
          <p:nvPr/>
        </p:nvSpPr>
        <p:spPr>
          <a:xfrm>
            <a:off x="4510815" y="1242317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613566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CECF-0A7C-EFB6-268C-A13C5521F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5CA45-E4BF-6F97-C7E3-DF389D4EB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13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496844" y="1645377"/>
            <a:ext cx="319831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 gô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4537719" y="3652604"/>
            <a:ext cx="317106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gỗ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455163" y="1546042"/>
            <a:ext cx="3308919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 già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125747" y="3508943"/>
            <a:ext cx="3967753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giò chả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138B97-76AE-0028-3C2A-17717648BF4B}"/>
              </a:ext>
            </a:extLst>
          </p:cNvPr>
          <p:cNvSpPr txBox="1"/>
          <p:nvPr/>
        </p:nvSpPr>
        <p:spPr>
          <a:xfrm>
            <a:off x="4288453" y="1831544"/>
            <a:ext cx="3448380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 đỗ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DD8BA3-96B2-59CF-5F18-4AF9F2ABD2C1}"/>
              </a:ext>
            </a:extLst>
          </p:cNvPr>
          <p:cNvSpPr txBox="1"/>
          <p:nvPr/>
        </p:nvSpPr>
        <p:spPr>
          <a:xfrm>
            <a:off x="4371809" y="3906622"/>
            <a:ext cx="3281668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 giỗ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5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381936" y="2698206"/>
            <a:ext cx="11428128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che gió cho ba chú gà gô.</a:t>
            </a:r>
            <a:endParaRPr lang="en-US" sz="7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557CCA6-93DC-4916-95FA-B210AE4D3BD1}"/>
              </a:ext>
            </a:extLst>
          </p:cNvPr>
          <p:cNvSpPr/>
          <p:nvPr/>
        </p:nvSpPr>
        <p:spPr>
          <a:xfrm>
            <a:off x="513297" y="5604661"/>
            <a:ext cx="11298250" cy="879275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E2344-2E62-429B-A942-1CB6BD1D6DAE}"/>
              </a:ext>
            </a:extLst>
          </p:cNvPr>
          <p:cNvSpPr/>
          <p:nvPr/>
        </p:nvSpPr>
        <p:spPr>
          <a:xfrm>
            <a:off x="485409" y="5493919"/>
            <a:ext cx="114281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7BCFDA-4B01-4739-B7CE-FEA69E477080}"/>
              </a:ext>
            </a:extLst>
          </p:cNvPr>
          <p:cNvSpPr/>
          <p:nvPr/>
        </p:nvSpPr>
        <p:spPr>
          <a:xfrm>
            <a:off x="1600521" y="5493417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9C97F33-FBD2-4B67-9BA0-F2F9CD38F683}"/>
              </a:ext>
            </a:extLst>
          </p:cNvPr>
          <p:cNvSpPr/>
          <p:nvPr/>
        </p:nvSpPr>
        <p:spPr>
          <a:xfrm>
            <a:off x="3012556" y="5492701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70E4D9-7206-4FC1-AB1E-65197BE40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25827"/>
            <a:ext cx="10058400" cy="41539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0F7FCE-F417-42EA-B29E-19A026C089EC}"/>
              </a:ext>
            </a:extLst>
          </p:cNvPr>
          <p:cNvSpPr/>
          <p:nvPr/>
        </p:nvSpPr>
        <p:spPr>
          <a:xfrm>
            <a:off x="5647585" y="5493731"/>
            <a:ext cx="11095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397238-7B28-4EB8-97ED-12D3B4FE9F35}"/>
              </a:ext>
            </a:extLst>
          </p:cNvPr>
          <p:cNvSpPr/>
          <p:nvPr/>
        </p:nvSpPr>
        <p:spPr>
          <a:xfrm>
            <a:off x="10216806" y="5492786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5" grpId="0" animBg="1"/>
      <p:bldP spid="106" grpId="0"/>
      <p:bldP spid="107" grpId="0"/>
      <p:bldP spid="109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2073521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18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49757" y="3190255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Gh</a:t>
            </a:r>
            <a:r>
              <a:rPr lang="en-US" altLang="zh-CN" sz="72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gh</a:t>
            </a:r>
            <a:r>
              <a:rPr lang="en-US" altLang="zh-CN" sz="7200" i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 Nh </a:t>
            </a:r>
            <a:r>
              <a:rPr lang="en-US" altLang="zh-CN" sz="72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</a:t>
            </a:r>
            <a:endParaRPr lang="zh-CN" altLang="en-US" sz="72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526</TotalTime>
  <Words>155</Words>
  <Application>Microsoft Office PowerPoint</Application>
  <PresentationFormat>Widescreen</PresentationFormat>
  <Paragraphs>86</Paragraphs>
  <Slides>26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134</cp:revision>
  <dcterms:created xsi:type="dcterms:W3CDTF">2021-06-29T07:57:10Z</dcterms:created>
  <dcterms:modified xsi:type="dcterms:W3CDTF">2023-09-18T14:44:17Z</dcterms:modified>
  <cp:category>9Slide.vn</cp:category>
</cp:coreProperties>
</file>