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4.xml" ContentType="application/vnd.openxmlformats-officedocument.presentationml.notesSlide+xml"/>
  <Override PartName="/ppt/tags/tag9.xml" ContentType="application/vnd.openxmlformats-officedocument.presentationml.tags+xml"/>
  <Override PartName="/ppt/notesSlides/notesSlide5.xml" ContentType="application/vnd.openxmlformats-officedocument.presentationml.notesSlide+xml"/>
  <Override PartName="/ppt/tags/tag10.xml" ContentType="application/vnd.openxmlformats-officedocument.presentationml.tags+xml"/>
  <Override PartName="/ppt/notesSlides/notesSlide6.xml" ContentType="application/vnd.openxmlformats-officedocument.presentationml.notesSlide+xml"/>
  <Override PartName="/ppt/tags/tag11.xml" ContentType="application/vnd.openxmlformats-officedocument.presentationml.tags+xml"/>
  <Override PartName="/ppt/notesSlides/notesSlide7.xml" ContentType="application/vnd.openxmlformats-officedocument.presentationml.notesSlide+xml"/>
  <Override PartName="/ppt/tags/tag12.xml" ContentType="application/vnd.openxmlformats-officedocument.presentationml.tags+xml"/>
  <Override PartName="/ppt/notesSlides/notesSlide8.xml" ContentType="application/vnd.openxmlformats-officedocument.presentationml.notesSlide+xml"/>
  <Override PartName="/ppt/tags/tag13.xml" ContentType="application/vnd.openxmlformats-officedocument.presentationml.tags+xml"/>
  <Override PartName="/ppt/notesSlides/notesSlide9.xml" ContentType="application/vnd.openxmlformats-officedocument.presentationml.notesSlide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tags/tag16.xml" ContentType="application/vnd.openxmlformats-officedocument.presentationml.tag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tags/tag17.xml" ContentType="application/vnd.openxmlformats-officedocument.presentationml.tags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tags/tag18.xml" ContentType="application/vnd.openxmlformats-officedocument.presentationml.tags+xml"/>
  <Override PartName="/ppt/notesSlides/notesSlide16.xml" ContentType="application/vnd.openxmlformats-officedocument.presentationml.notesSlide+xml"/>
  <Override PartName="/ppt/tags/tag19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31"/>
  </p:notesMasterIdLst>
  <p:sldIdLst>
    <p:sldId id="299" r:id="rId2"/>
    <p:sldId id="387" r:id="rId3"/>
    <p:sldId id="388" r:id="rId4"/>
    <p:sldId id="389" r:id="rId5"/>
    <p:sldId id="390" r:id="rId6"/>
    <p:sldId id="391" r:id="rId7"/>
    <p:sldId id="303" r:id="rId8"/>
    <p:sldId id="291" r:id="rId9"/>
    <p:sldId id="257" r:id="rId10"/>
    <p:sldId id="272" r:id="rId11"/>
    <p:sldId id="300" r:id="rId12"/>
    <p:sldId id="301" r:id="rId13"/>
    <p:sldId id="292" r:id="rId14"/>
    <p:sldId id="275" r:id="rId15"/>
    <p:sldId id="276" r:id="rId16"/>
    <p:sldId id="277" r:id="rId17"/>
    <p:sldId id="279" r:id="rId18"/>
    <p:sldId id="281" r:id="rId19"/>
    <p:sldId id="302" r:id="rId20"/>
    <p:sldId id="282" r:id="rId21"/>
    <p:sldId id="304" r:id="rId22"/>
    <p:sldId id="296" r:id="rId23"/>
    <p:sldId id="283" r:id="rId24"/>
    <p:sldId id="305" r:id="rId25"/>
    <p:sldId id="297" r:id="rId26"/>
    <p:sldId id="287" r:id="rId27"/>
    <p:sldId id="298" r:id="rId28"/>
    <p:sldId id="288" r:id="rId29"/>
    <p:sldId id="289" r:id="rId30"/>
  </p:sldIdLst>
  <p:sldSz cx="12192000" cy="6858000"/>
  <p:notesSz cx="6858000" cy="9144000"/>
  <p:embeddedFontLst>
    <p:embeddedFont>
      <p:font typeface="Arial-Rounded" panose="020B0500000000000000" pitchFamily="34" charset="0"/>
      <p:regular r:id="rId32"/>
    </p:embeddedFont>
    <p:embeddedFont>
      <p:font typeface="Calibri" panose="020F0502020204030204" pitchFamily="34" charset="0"/>
      <p:regular r:id="rId33"/>
      <p:bold r:id="rId34"/>
      <p:italic r:id="rId35"/>
      <p:boldItalic r:id="rId36"/>
    </p:embeddedFont>
    <p:embeddedFont>
      <p:font typeface="Calibri Light" panose="020F0302020204030204" pitchFamily="34" charset="0"/>
      <p:regular r:id="rId37"/>
      <p:italic r:id="rId3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14376"/>
    <a:srgbClr val="0070C0"/>
    <a:srgbClr val="54ACD3"/>
    <a:srgbClr val="EC7728"/>
    <a:srgbClr val="C5EBFA"/>
    <a:srgbClr val="C87F3E"/>
    <a:srgbClr val="FBE4EC"/>
    <a:srgbClr val="F1DBA5"/>
    <a:srgbClr val="EBCD81"/>
    <a:srgbClr val="C6BA8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903" autoAdjust="0"/>
    <p:restoredTop sz="93969" autoAdjust="0"/>
  </p:normalViewPr>
  <p:slideViewPr>
    <p:cSldViewPr snapToGrid="0">
      <p:cViewPr varScale="1">
        <p:scale>
          <a:sx n="61" d="100"/>
          <a:sy n="61" d="100"/>
        </p:scale>
        <p:origin x="900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3.fntdata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2.fntdata"/><Relationship Id="rId38" Type="http://schemas.openxmlformats.org/officeDocument/2006/relationships/font" Target="fonts/font7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FEBAEE-B2B8-4A59-B714-224E653C9D07}" type="datetimeFigureOut">
              <a:rPr lang="en-US" smtClean="0"/>
              <a:t>9/18/2023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8FA42E-BF52-4304-9DBD-483B046F5C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77912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vi.wikipedia.org/wiki/%C4%90%E1%BA%ADu_xanh" TargetMode="External"/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vi.wikipedia.org/wiki/%C4%90%E1%BA%ADu_H%C3%A0_Lan" TargetMode="External"/><Relationship Id="rId5" Type="http://schemas.openxmlformats.org/officeDocument/2006/relationships/hyperlink" Target="https://vi.wikipedia.org/wiki/%C4%90%E1%BA%ADu_t%C6%B0%C6%A1ng" TargetMode="External"/><Relationship Id="rId4" Type="http://schemas.openxmlformats.org/officeDocument/2006/relationships/hyperlink" Target="https://vi.wikipedia.org/wiki/Centimet" TargetMode="Externa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8FA42E-BF52-4304-9DBD-483B046F5CE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976904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8FA42E-BF52-4304-9DBD-483B046F5CED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702157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EB8D3D-256D-40FB-9AC4-86A005FBF29A}" type="slidenum">
              <a:rPr lang="zh-CN" altLang="en-US" smtClean="0"/>
              <a:pPr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8134750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8FA42E-BF52-4304-9DBD-483B046F5CED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498626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EB8D3D-256D-40FB-9AC4-86A005FBF29A}" type="slidenum">
              <a:rPr lang="zh-CN" altLang="en-US" smtClean="0"/>
              <a:pPr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1957842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8FA42E-BF52-4304-9DBD-483B046F5CED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137854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EB8D3D-256D-40FB-9AC4-86A005FBF29A}" type="slidenum">
              <a:rPr lang="zh-CN" altLang="en-US" smtClean="0"/>
              <a:pPr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8758229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8FA42E-BF52-4304-9DBD-483B046F5CED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28868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EB8D3D-256D-40FB-9AC4-86A005FBF29A}" type="slidenum">
              <a:rPr lang="zh-CN" altLang="en-US" smtClean="0"/>
              <a:pPr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213645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8FA42E-BF52-4304-9DBD-483B046F5CE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2023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EB8D3D-256D-40FB-9AC4-86A005FBF29A}" type="slidenum">
              <a:rPr lang="zh-CN" altLang="en-US" smtClean="0"/>
              <a:pPr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696434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8FA42E-BF52-4304-9DBD-483B046F5CE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07096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8FA42E-BF52-4304-9DBD-483B046F5CE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73951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8FA42E-BF52-4304-9DBD-483B046F5CE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49072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- giải nghĩa từ đồ gỗ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8FA42E-BF52-4304-9DBD-483B046F5CED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21193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i="0" u="none" strike="noStrike">
                <a:solidFill>
                  <a:srgbClr val="3366CC"/>
                </a:solidFill>
                <a:effectLst/>
                <a:latin typeface="Arial" panose="020B0604020202020204" pitchFamily="34" charset="0"/>
              </a:rPr>
              <a:t>Các con đã được ăn giá đỗ bao h chưa nhỉ?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b="1" i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Giá đỗ</a:t>
            </a:r>
            <a:r>
              <a:rPr lang="vi-VN" b="0" i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(hay còn gọi là </a:t>
            </a:r>
            <a:r>
              <a:rPr lang="vi-VN" b="1" i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giá</a:t>
            </a:r>
            <a:r>
              <a:rPr lang="vi-VN" b="0" i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, </a:t>
            </a:r>
            <a:r>
              <a:rPr lang="vi-VN" b="1" i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giá đậu</a:t>
            </a:r>
            <a:r>
              <a:rPr lang="vi-VN" b="0" i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, </a:t>
            </a:r>
            <a:r>
              <a:rPr lang="vi-VN" b="1" i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củ giá</a:t>
            </a:r>
            <a:r>
              <a:rPr lang="vi-VN" b="0" i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hoặc </a:t>
            </a:r>
            <a:r>
              <a:rPr lang="vi-VN" b="1" i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quả giá</a:t>
            </a:r>
            <a:r>
              <a:rPr lang="vi-VN" b="0" i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) là hạt </a:t>
            </a:r>
            <a:r>
              <a:rPr lang="vi-VN" b="0" i="0" u="none" strike="noStrike">
                <a:solidFill>
                  <a:srgbClr val="3366CC"/>
                </a:solidFill>
                <a:effectLst/>
                <a:latin typeface="Arial" panose="020B0604020202020204" pitchFamily="34" charset="0"/>
                <a:hlinkClick r:id="rId3" tooltip="Đậu xanh"/>
              </a:rPr>
              <a:t>đậu xanh</a:t>
            </a:r>
            <a:r>
              <a:rPr lang="vi-VN" b="0" i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nảy mầm, dài chừng 3 đến 7 </a:t>
            </a:r>
            <a:r>
              <a:rPr lang="vi-VN" b="0" i="0" u="none" strike="noStrike">
                <a:solidFill>
                  <a:srgbClr val="3366CC"/>
                </a:solidFill>
                <a:effectLst/>
                <a:latin typeface="Arial" panose="020B0604020202020204" pitchFamily="34" charset="0"/>
                <a:hlinkClick r:id="rId4" tooltip="Centimet"/>
              </a:rPr>
              <a:t>cm</a:t>
            </a:r>
            <a:r>
              <a:rPr lang="vi-VN" b="0" i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. Giá đỗ thường được ủ cho nảy mầm từ hạt </a:t>
            </a:r>
            <a:r>
              <a:rPr lang="vi-VN" b="0" i="0" u="none" strike="noStrike">
                <a:solidFill>
                  <a:srgbClr val="3366CC"/>
                </a:solidFill>
                <a:effectLst/>
                <a:latin typeface="Arial" panose="020B0604020202020204" pitchFamily="34" charset="0"/>
                <a:hlinkClick r:id="rId3" tooltip="Đậu xanh"/>
              </a:rPr>
              <a:t>đậu xanh</a:t>
            </a:r>
            <a:r>
              <a:rPr lang="vi-VN" b="0" i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, một số loại giá đỗ khác từ mầm </a:t>
            </a:r>
            <a:r>
              <a:rPr lang="vi-VN" b="0" i="0" u="none" strike="noStrike">
                <a:solidFill>
                  <a:srgbClr val="3366CC"/>
                </a:solidFill>
                <a:effectLst/>
                <a:latin typeface="Arial" panose="020B0604020202020204" pitchFamily="34" charset="0"/>
                <a:hlinkClick r:id="rId5" tooltip="Đậu tương"/>
              </a:rPr>
              <a:t>đậu tương</a:t>
            </a:r>
            <a:r>
              <a:rPr lang="vi-VN" b="0" i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hoặc </a:t>
            </a:r>
            <a:r>
              <a:rPr lang="vi-VN" b="0" i="0" u="none" strike="noStrike">
                <a:solidFill>
                  <a:srgbClr val="3366CC"/>
                </a:solidFill>
                <a:effectLst/>
                <a:latin typeface="Arial" panose="020B0604020202020204" pitchFamily="34" charset="0"/>
                <a:hlinkClick r:id="rId6"/>
              </a:rPr>
              <a:t>đậu Hà Lan</a:t>
            </a:r>
            <a:endParaRPr lang="en-US" b="0" i="0" u="none" strike="noStrike">
              <a:solidFill>
                <a:srgbClr val="3366CC"/>
              </a:solidFill>
              <a:effectLst/>
              <a:latin typeface="Arial" panose="020B060402020202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8FA42E-BF52-4304-9DBD-483B046F5CED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07222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B7C556-CD1B-4EEB-BA92-D0A4728CBC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B0C513A-1D99-4355-A5AB-14B86A60B0E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9609F5-EB2B-4892-B711-DF0B06877A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89F52-1EC3-4EEE-82D8-ADFB2F1CB7BF}" type="datetimeFigureOut">
              <a:rPr lang="en-US" smtClean="0"/>
              <a:t>9/18/2023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E0E96F-3261-4F5B-B5A3-95344CAAB0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791A54-7DEE-4AC5-91EB-0B077B2B2D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7D110-EB17-41E6-901B-B324A5B83909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5">
            <a:extLst>
              <a:ext uri="{FF2B5EF4-FFF2-40B4-BE49-F238E27FC236}">
                <a16:creationId xmlns:a16="http://schemas.microsoft.com/office/drawing/2014/main" id="{E2ED5087-2113-43E6-B7AB-29ACF4ABCA8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9" y="0"/>
            <a:ext cx="1219108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84500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F9AF2C-957F-42C7-85F7-ED4D89F0DF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3138880-D588-4E0C-8BC6-852EB1DD5CA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5730A3-1318-4CCC-8FC5-9326E569D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89F52-1EC3-4EEE-82D8-ADFB2F1CB7BF}" type="datetimeFigureOut">
              <a:rPr lang="en-US" smtClean="0"/>
              <a:t>9/18/2023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6D4621-CFCC-486F-8AF6-E24E8D9BB2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9B52F9-071F-4B2B-8153-DE63A6924F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7D110-EB17-41E6-901B-B324A5B839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24638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76D8682-69DE-4307-A440-CFBCB7A592B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48937D1-2F52-4B79-9B4E-32FDC0AD53E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A748A3-AACB-459D-ADA9-8BC03A622D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89F52-1EC3-4EEE-82D8-ADFB2F1CB7BF}" type="datetimeFigureOut">
              <a:rPr lang="en-US" smtClean="0"/>
              <a:t>9/18/2023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5FA1FD-3E76-4CF0-9D07-231078DE69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4A4C7D-DB4D-4BB0-8C33-5B87D45835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7D110-EB17-41E6-901B-B324A5B839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07022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2A7DF1-585F-4D8D-8279-A0C00F05BB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8B6C6F-1AD8-466A-AD25-8076969821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768536-265B-4729-A9FB-3B3969EB5D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89F52-1EC3-4EEE-82D8-ADFB2F1CB7BF}" type="datetimeFigureOut">
              <a:rPr lang="en-US" smtClean="0"/>
              <a:t>9/18/2023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564540-C5C5-46DD-BC7F-6AAD38E0E3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BE3B0C-53B8-40D2-BEBE-12A26A6097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7D110-EB17-41E6-901B-B324A5B839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02865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BED74A-A4C8-4EF1-BD89-B8A02AB8E6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03D4DC1-64B1-41E6-889E-561E45A2EC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1F5646-6ACA-454E-9E5A-8CD107A383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89F52-1EC3-4EEE-82D8-ADFB2F1CB7BF}" type="datetimeFigureOut">
              <a:rPr lang="en-US" smtClean="0"/>
              <a:t>9/18/2023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9BACBE-C047-4F5B-99DB-36ADB99141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272EFD-856D-4120-9D5C-C3EDF43B05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7D110-EB17-41E6-901B-B324A5B839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83984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4C620D-F301-4061-B732-F394EC2D4B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FB3D35-3D5F-4861-9193-C19A3CD8803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1EF7C5A-C460-4442-A7C6-02CEC3BC14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83CE23D-5BE3-4E33-823D-484296DEE2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89F52-1EC3-4EEE-82D8-ADFB2F1CB7BF}" type="datetimeFigureOut">
              <a:rPr lang="en-US" smtClean="0"/>
              <a:t>9/18/2023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9A214EE-4C64-4460-8DC6-73BD998969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6E8F258-0E4F-4DCF-AD95-090A915CA5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7D110-EB17-41E6-901B-B324A5B839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97715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69692A-E516-4977-BEBC-A409AFB00A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C6EF84-C9F9-475E-BB49-5805812B16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435F9A1-436C-4FE8-B602-0200963F42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57AE0C7-6442-4CC9-8996-CB94AB32FDF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006F346-8480-4DF9-BC7C-192F5CE0830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5C80AC4-B3C7-4049-A073-CF17623DE0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89F52-1EC3-4EEE-82D8-ADFB2F1CB7BF}" type="datetimeFigureOut">
              <a:rPr lang="en-US" smtClean="0"/>
              <a:t>9/18/2023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2C8AF6E-FC7B-4C84-84B4-F22E49A63D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CD9A577-AF81-45CF-8C54-F3DE3A205B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7D110-EB17-41E6-901B-B324A5B839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52847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3F852D-4072-4FF9-9F90-CFD02F7FEB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A3F80F8-99BE-4D9E-9883-F8085593A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89F52-1EC3-4EEE-82D8-ADFB2F1CB7BF}" type="datetimeFigureOut">
              <a:rPr lang="en-US" smtClean="0"/>
              <a:t>9/18/2023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0DF7629-4B28-496B-BCBA-0206544A4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EB6B39F-817C-4DB0-8956-877B85D237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7D110-EB17-41E6-901B-B324A5B839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59157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ADAB647-A38C-4385-9D15-C04CFF5514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89F52-1EC3-4EEE-82D8-ADFB2F1CB7BF}" type="datetimeFigureOut">
              <a:rPr lang="en-US" smtClean="0"/>
              <a:t>9/18/2023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DB54385-FEC2-483F-AAA9-B0A6F50A4F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134AF7-4856-4127-ADA7-E95DCDC7E8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7D110-EB17-41E6-901B-B324A5B839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87065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94038E-6041-4A04-B25E-E8405FA833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ACDECE-CD51-4207-9572-9F8A4D645E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310E913-CF96-4D1D-BFB7-BC5DB83E3C6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ED88B10-13C8-47E7-8F91-23BDB87A2C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89F52-1EC3-4EEE-82D8-ADFB2F1CB7BF}" type="datetimeFigureOut">
              <a:rPr lang="en-US" smtClean="0"/>
              <a:t>9/18/2023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7E6408-319B-4767-AAA0-F85D409DDD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5D2B80-9199-47FD-A7DE-0CB5E18BF3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7D110-EB17-41E6-901B-B324A5B839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52499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0AA534-6E40-480B-8B38-C7ED807C94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D9B88B7-D391-46F6-B653-301B014FD1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7F3F939-B00C-48B0-84A3-67B7108EDD1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29A821-FB88-43EC-A76B-8CF0E3CAEA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89F52-1EC3-4EEE-82D8-ADFB2F1CB7BF}" type="datetimeFigureOut">
              <a:rPr lang="en-US" smtClean="0"/>
              <a:t>9/18/2023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AA88437-6C58-4F2C-A4D0-BD244FF12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5B9675-C4DC-42AF-B9FA-13D8EE435A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7D110-EB17-41E6-901B-B324A5B839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2646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691C3510-AE75-6B28-79CF-58C228E2CB35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6BB6F66-99B1-4D77-B70F-13D16EC8D7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601A7E-83B0-4524-8149-494B28795B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77E684-B1BB-41CD-AA16-BD75F7B93F5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989F52-1EC3-4EEE-82D8-ADFB2F1CB7BF}" type="datetimeFigureOut">
              <a:rPr lang="en-US" smtClean="0"/>
              <a:t>9/18/2023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89DB1A-E3A1-4754-8480-D6CA8E66DB6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D8D808-82EA-48EB-B991-BEBA9EBCCF9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47D110-EB17-41E6-901B-B324A5B839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4302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7" Type="http://schemas.openxmlformats.org/officeDocument/2006/relationships/image" Target="../media/image20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.xml"/><Relationship Id="rId6" Type="http://schemas.openxmlformats.org/officeDocument/2006/relationships/image" Target="../media/image20.png"/><Relationship Id="rId5" Type="http://schemas.openxmlformats.org/officeDocument/2006/relationships/image" Target="../media/image32.png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.xml"/><Relationship Id="rId6" Type="http://schemas.openxmlformats.org/officeDocument/2006/relationships/image" Target="../media/image20.png"/><Relationship Id="rId5" Type="http://schemas.openxmlformats.org/officeDocument/2006/relationships/image" Target="../media/image32.png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34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.xml"/><Relationship Id="rId6" Type="http://schemas.openxmlformats.org/officeDocument/2006/relationships/image" Target="../media/image20.png"/><Relationship Id="rId5" Type="http://schemas.openxmlformats.org/officeDocument/2006/relationships/image" Target="../media/image32.png"/><Relationship Id="rId4" Type="http://schemas.openxmlformats.org/officeDocument/2006/relationships/image" Target="../media/image19.png"/><Relationship Id="rId9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3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.xml"/><Relationship Id="rId6" Type="http://schemas.openxmlformats.org/officeDocument/2006/relationships/image" Target="../media/image20.png"/><Relationship Id="rId5" Type="http://schemas.openxmlformats.org/officeDocument/2006/relationships/image" Target="../media/image32.png"/><Relationship Id="rId4" Type="http://schemas.openxmlformats.org/officeDocument/2006/relationships/image" Target="../media/image19.png"/><Relationship Id="rId9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19.png"/><Relationship Id="rId7" Type="http://schemas.openxmlformats.org/officeDocument/2006/relationships/image" Target="../media/image35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4.xml"/><Relationship Id="rId6" Type="http://schemas.openxmlformats.org/officeDocument/2006/relationships/image" Target="../media/image34.PNG"/><Relationship Id="rId5" Type="http://schemas.openxmlformats.org/officeDocument/2006/relationships/image" Target="../media/image20.png"/><Relationship Id="rId4" Type="http://schemas.openxmlformats.org/officeDocument/2006/relationships/image" Target="../media/image32.png"/><Relationship Id="rId9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slide" Target="slide5.xml"/><Relationship Id="rId18" Type="http://schemas.openxmlformats.org/officeDocument/2006/relationships/image" Target="../media/image15.gif"/><Relationship Id="rId3" Type="http://schemas.openxmlformats.org/officeDocument/2006/relationships/image" Target="../media/image4.png"/><Relationship Id="rId21" Type="http://schemas.openxmlformats.org/officeDocument/2006/relationships/slide" Target="slide9.xml"/><Relationship Id="rId7" Type="http://schemas.openxmlformats.org/officeDocument/2006/relationships/image" Target="../media/image8.png"/><Relationship Id="rId12" Type="http://schemas.openxmlformats.org/officeDocument/2006/relationships/image" Target="../media/image11.png"/><Relationship Id="rId17" Type="http://schemas.openxmlformats.org/officeDocument/2006/relationships/image" Target="../media/image14.gif"/><Relationship Id="rId2" Type="http://schemas.openxmlformats.org/officeDocument/2006/relationships/audio" Target="../media/audio1.wav"/><Relationship Id="rId16" Type="http://schemas.openxmlformats.org/officeDocument/2006/relationships/image" Target="../media/image13.png"/><Relationship Id="rId20" Type="http://schemas.openxmlformats.org/officeDocument/2006/relationships/image" Target="../media/image17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slide" Target="slide4.xml"/><Relationship Id="rId5" Type="http://schemas.openxmlformats.org/officeDocument/2006/relationships/image" Target="../media/image6.png"/><Relationship Id="rId15" Type="http://schemas.openxmlformats.org/officeDocument/2006/relationships/slide" Target="slide6.xml"/><Relationship Id="rId10" Type="http://schemas.openxmlformats.org/officeDocument/2006/relationships/image" Target="../media/image10.png"/><Relationship Id="rId19" Type="http://schemas.openxmlformats.org/officeDocument/2006/relationships/image" Target="../media/image16.gif"/><Relationship Id="rId4" Type="http://schemas.openxmlformats.org/officeDocument/2006/relationships/image" Target="../media/image5.png"/><Relationship Id="rId9" Type="http://schemas.openxmlformats.org/officeDocument/2006/relationships/slide" Target="slide3.xml"/><Relationship Id="rId14" Type="http://schemas.openxmlformats.org/officeDocument/2006/relationships/image" Target="../media/image12.png"/><Relationship Id="rId22" Type="http://schemas.openxmlformats.org/officeDocument/2006/relationships/image" Target="../media/image18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6.png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40.png"/><Relationship Id="rId12" Type="http://schemas.openxmlformats.org/officeDocument/2006/relationships/image" Target="../media/image45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5.xml"/><Relationship Id="rId6" Type="http://schemas.openxmlformats.org/officeDocument/2006/relationships/image" Target="../media/image20.png"/><Relationship Id="rId11" Type="http://schemas.openxmlformats.org/officeDocument/2006/relationships/image" Target="../media/image44.png"/><Relationship Id="rId5" Type="http://schemas.openxmlformats.org/officeDocument/2006/relationships/image" Target="../media/image32.png"/><Relationship Id="rId10" Type="http://schemas.openxmlformats.org/officeDocument/2006/relationships/image" Target="../media/image43.png"/><Relationship Id="rId4" Type="http://schemas.openxmlformats.org/officeDocument/2006/relationships/image" Target="../media/image19.png"/><Relationship Id="rId9" Type="http://schemas.openxmlformats.org/officeDocument/2006/relationships/image" Target="../media/image42.png"/><Relationship Id="rId14" Type="http://schemas.openxmlformats.org/officeDocument/2006/relationships/image" Target="../media/image4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notesSlide" Target="../notesSlides/notesSlide12.xml"/><Relationship Id="rId7" Type="http://schemas.openxmlformats.org/officeDocument/2006/relationships/hyperlink" Target="https://hanhtrangso.nxbgd.vn/ebook/read/tieng-viet-1-tap-mot-409?media=14372&amp;page=46&amp;pageRead=46" TargetMode="Externa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6.xml"/><Relationship Id="rId6" Type="http://schemas.openxmlformats.org/officeDocument/2006/relationships/image" Target="../media/image19.png"/><Relationship Id="rId5" Type="http://schemas.openxmlformats.org/officeDocument/2006/relationships/image" Target="../media/image49.png"/><Relationship Id="rId4" Type="http://schemas.openxmlformats.org/officeDocument/2006/relationships/image" Target="../media/image2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52.e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7.xml"/><Relationship Id="rId6" Type="http://schemas.openxmlformats.org/officeDocument/2006/relationships/image" Target="../media/image19.png"/><Relationship Id="rId5" Type="http://schemas.openxmlformats.org/officeDocument/2006/relationships/image" Target="../media/image51.png"/><Relationship Id="rId4" Type="http://schemas.openxmlformats.org/officeDocument/2006/relationships/image" Target="../media/image2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54.e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8.xml"/><Relationship Id="rId6" Type="http://schemas.openxmlformats.org/officeDocument/2006/relationships/image" Target="../media/image19.png"/><Relationship Id="rId5" Type="http://schemas.openxmlformats.org/officeDocument/2006/relationships/image" Target="../media/image53.png"/><Relationship Id="rId4" Type="http://schemas.openxmlformats.org/officeDocument/2006/relationships/image" Target="../media/image2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9.xml"/><Relationship Id="rId6" Type="http://schemas.openxmlformats.org/officeDocument/2006/relationships/image" Target="../media/image3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30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0">
            <a:extLst>
              <a:ext uri="{FF2B5EF4-FFF2-40B4-BE49-F238E27FC236}">
                <a16:creationId xmlns:a16="http://schemas.microsoft.com/office/drawing/2014/main" id="{25EC3F53-7376-EB61-5AD8-18644C7B62AB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4242906" y="1097070"/>
            <a:ext cx="386227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2400">
                <a:solidFill>
                  <a:srgbClr val="D1437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TRƯỜNG TIỂU HỌC PHÚC LỢI</a:t>
            </a:r>
            <a:endParaRPr lang="zh-CN" altLang="en-US" sz="2400" dirty="0">
              <a:solidFill>
                <a:srgbClr val="D1437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ea"/>
              <a:sym typeface="+mn-lt"/>
            </a:endParaRPr>
          </a:p>
        </p:txBody>
      </p:sp>
      <p:sp>
        <p:nvSpPr>
          <p:cNvPr id="5" name="1">
            <a:extLst>
              <a:ext uri="{FF2B5EF4-FFF2-40B4-BE49-F238E27FC236}">
                <a16:creationId xmlns:a16="http://schemas.microsoft.com/office/drawing/2014/main" id="{A08D0DAB-2AA4-0EF3-7AE6-803E5449474E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498987" y="1949372"/>
            <a:ext cx="11194025" cy="2415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250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tl">
                    <a:schemeClr val="bg1">
                      <a:lumMod val="65000"/>
                      <a:alpha val="43000"/>
                    </a:schemeClr>
                  </a:outerShdw>
                </a:effectLst>
                <a:latin typeface="华康俪金黑W8(P)" panose="020B0800000000000000" pitchFamily="34" charset="-122"/>
                <a:ea typeface="华康俪金黑W8(P)" panose="020B0800000000000000" pitchFamily="34" charset="-122"/>
              </a:defRPr>
            </a:lvl1pPr>
          </a:lstStyle>
          <a:p>
            <a:pPr>
              <a:lnSpc>
                <a:spcPct val="150000"/>
              </a:lnSpc>
            </a:pPr>
            <a:r>
              <a:rPr lang="en-US" altLang="zh-CN" sz="5400" b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CHÀO MỪNG CÁC CON ĐẾN TIẾT HỌC MÔN TIẾNG VIỆT 1</a:t>
            </a:r>
            <a:endParaRPr lang="zh-CN" altLang="en-US" sz="54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6" name="15">
            <a:extLst>
              <a:ext uri="{FF2B5EF4-FFF2-40B4-BE49-F238E27FC236}">
                <a16:creationId xmlns:a16="http://schemas.microsoft.com/office/drawing/2014/main" id="{50900906-65EB-EEC4-BF85-74779BA7CF3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8790960">
            <a:off x="8925595" y="3386538"/>
            <a:ext cx="1069490" cy="1016015"/>
          </a:xfrm>
          <a:prstGeom prst="rect">
            <a:avLst/>
          </a:prstGeom>
          <a:effectLst>
            <a:outerShdw blurRad="889000" dist="38100" dir="2700000" algn="tl" rotWithShape="0">
              <a:srgbClr val="D14376"/>
            </a:outerShdw>
          </a:effectLst>
        </p:spPr>
      </p:pic>
    </p:spTree>
    <p:extLst>
      <p:ext uri="{BB962C8B-B14F-4D97-AF65-F5344CB8AC3E}">
        <p14:creationId xmlns:p14="http://schemas.microsoft.com/office/powerpoint/2010/main" val="513897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-#ppt_w*((1.5-1.5*$)^3-(1.5-1.5*$)^2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13" dur="7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3" presetClass="entr" presetSubtype="28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10">
            <a:extLst>
              <a:ext uri="{FF2B5EF4-FFF2-40B4-BE49-F238E27FC236}">
                <a16:creationId xmlns:a16="http://schemas.microsoft.com/office/drawing/2014/main" id="{B5D78F0A-EA01-4659-B3AC-1861D197E39B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4668030" y="2073521"/>
            <a:ext cx="2854884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8000" dirty="0">
                <a:solidFill>
                  <a:srgbClr val="D1437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BÀI 17</a:t>
            </a:r>
            <a:endParaRPr lang="zh-CN" altLang="en-US" sz="8000" dirty="0">
              <a:solidFill>
                <a:srgbClr val="D1437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ea"/>
              <a:sym typeface="+mn-lt"/>
            </a:endParaRPr>
          </a:p>
        </p:txBody>
      </p:sp>
      <p:sp>
        <p:nvSpPr>
          <p:cNvPr id="18" name="1">
            <a:extLst>
              <a:ext uri="{FF2B5EF4-FFF2-40B4-BE49-F238E27FC236}">
                <a16:creationId xmlns:a16="http://schemas.microsoft.com/office/drawing/2014/main" id="{A662F34E-D747-4FA0-8769-CA3021567ED0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3965368" y="3194221"/>
            <a:ext cx="464009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250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tl">
                    <a:schemeClr val="bg1">
                      <a:lumMod val="65000"/>
                      <a:alpha val="43000"/>
                    </a:schemeClr>
                  </a:outerShdw>
                </a:effectLst>
                <a:latin typeface="华康俪金黑W8(P)" panose="020B0800000000000000" pitchFamily="34" charset="-122"/>
                <a:ea typeface="华康俪金黑W8(P)" panose="020B0800000000000000" pitchFamily="34" charset="-122"/>
              </a:defRPr>
            </a:lvl1pPr>
          </a:lstStyle>
          <a:p>
            <a:pPr algn="l"/>
            <a:r>
              <a:rPr lang="en-US" altLang="zh-CN" sz="8800" i="1" dirty="0">
                <a:solidFill>
                  <a:srgbClr val="0070C0"/>
                </a:solidFill>
                <a:latin typeface="+mn-lt"/>
                <a:ea typeface="+mn-ea"/>
                <a:cs typeface="+mn-ea"/>
                <a:sym typeface="+mn-lt"/>
              </a:rPr>
              <a:t>G </a:t>
            </a:r>
            <a:r>
              <a:rPr lang="en-US" altLang="zh-CN" sz="8800" i="1" dirty="0" err="1">
                <a:solidFill>
                  <a:srgbClr val="0070C0"/>
                </a:solidFill>
                <a:latin typeface="+mn-lt"/>
                <a:ea typeface="+mn-ea"/>
                <a:cs typeface="+mn-ea"/>
                <a:sym typeface="+mn-lt"/>
              </a:rPr>
              <a:t>g</a:t>
            </a:r>
            <a:r>
              <a:rPr lang="en-US" altLang="zh-CN" sz="8800" i="1" dirty="0">
                <a:solidFill>
                  <a:srgbClr val="0070C0"/>
                </a:solidFill>
                <a:latin typeface="+mn-lt"/>
                <a:ea typeface="+mn-ea"/>
                <a:cs typeface="+mn-ea"/>
                <a:sym typeface="+mn-lt"/>
              </a:rPr>
              <a:t>  Gi </a:t>
            </a:r>
            <a:r>
              <a:rPr lang="en-US" altLang="zh-CN" sz="8800" i="1" dirty="0" err="1">
                <a:solidFill>
                  <a:srgbClr val="0070C0"/>
                </a:solidFill>
                <a:latin typeface="+mn-lt"/>
                <a:ea typeface="+mn-ea"/>
                <a:cs typeface="+mn-ea"/>
                <a:sym typeface="+mn-lt"/>
              </a:rPr>
              <a:t>gi</a:t>
            </a:r>
            <a:endParaRPr lang="zh-CN" altLang="en-US" sz="8800" i="1" dirty="0">
              <a:solidFill>
                <a:srgbClr val="0070C0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19" name="15">
            <a:extLst>
              <a:ext uri="{FF2B5EF4-FFF2-40B4-BE49-F238E27FC236}">
                <a16:creationId xmlns:a16="http://schemas.microsoft.com/office/drawing/2014/main" id="{5784FB68-8D76-40DF-B7F9-43D80605EF3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8790960">
            <a:off x="8807088" y="4131849"/>
            <a:ext cx="1069490" cy="1016015"/>
          </a:xfrm>
          <a:prstGeom prst="rect">
            <a:avLst/>
          </a:prstGeom>
          <a:effectLst>
            <a:outerShdw blurRad="889000" dist="38100" dir="2700000" algn="tl" rotWithShape="0">
              <a:srgbClr val="D14376"/>
            </a:outerShdw>
          </a:effectLst>
        </p:spPr>
      </p:pic>
    </p:spTree>
    <p:extLst>
      <p:ext uri="{BB962C8B-B14F-4D97-AF65-F5344CB8AC3E}">
        <p14:creationId xmlns:p14="http://schemas.microsoft.com/office/powerpoint/2010/main" val="218477710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-#ppt_w*((1.5-1.5*$)^3-(1.5-1.5*$)^2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13" dur="7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3" presetClass="entr" presetSubtype="28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047087F-998B-0001-646F-ACA52B6C4A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719" y="367466"/>
            <a:ext cx="11656562" cy="6041660"/>
          </a:xfrm>
          <a:prstGeom prst="rect">
            <a:avLst/>
          </a:prstGeom>
        </p:spPr>
      </p:pic>
      <p:sp>
        <p:nvSpPr>
          <p:cNvPr id="5" name="Google Shape;200;p14">
            <a:extLst>
              <a:ext uri="{FF2B5EF4-FFF2-40B4-BE49-F238E27FC236}">
                <a16:creationId xmlns:a16="http://schemas.microsoft.com/office/drawing/2014/main" id="{9A2384D6-8032-C599-E92B-572651E6B097}"/>
              </a:ext>
            </a:extLst>
          </p:cNvPr>
          <p:cNvSpPr txBox="1">
            <a:spLocks/>
          </p:cNvSpPr>
          <p:nvPr/>
        </p:nvSpPr>
        <p:spPr>
          <a:xfrm>
            <a:off x="4312227" y="1094169"/>
            <a:ext cx="4882319" cy="854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000" b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 cầu cần đạt</a:t>
            </a:r>
            <a:endParaRPr lang="en-GB" sz="40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EDB7C3EE-841F-78E1-B6E1-F6AAC993D77F}"/>
              </a:ext>
            </a:extLst>
          </p:cNvPr>
          <p:cNvSpPr/>
          <p:nvPr/>
        </p:nvSpPr>
        <p:spPr>
          <a:xfrm>
            <a:off x="984308" y="5126045"/>
            <a:ext cx="10240084" cy="9499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defTabSz="1219140"/>
            <a:r>
              <a:rPr lang="en-US" sz="3733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</a:t>
            </a:r>
            <a:r>
              <a:rPr lang="vi-VN" sz="3733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733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sz="3733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733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đúng</a:t>
            </a:r>
            <a:r>
              <a:rPr lang="en-US" sz="3733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733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đẹp</a:t>
            </a:r>
            <a:r>
              <a:rPr lang="en-US" sz="3733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733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3733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733" b="1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sz="3733" b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733" b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g, gi, gà gô, giá đỗ .</a:t>
            </a:r>
            <a:endParaRPr lang="vi-VN" sz="3733" b="1" dirty="0">
              <a:solidFill>
                <a:schemeClr val="accent6">
                  <a:lumMod val="10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BC746F4D-93C6-891F-AB06-BB198A4191D0}"/>
              </a:ext>
            </a:extLst>
          </p:cNvPr>
          <p:cNvSpPr/>
          <p:nvPr/>
        </p:nvSpPr>
        <p:spPr>
          <a:xfrm>
            <a:off x="984308" y="2282150"/>
            <a:ext cx="10265322" cy="8548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defTabSz="1219140"/>
            <a:r>
              <a:rPr lang="en-GB" sz="3733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</a:t>
            </a:r>
            <a:r>
              <a:rPr lang="en-GB" sz="3733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Nhận</a:t>
            </a:r>
            <a:r>
              <a:rPr lang="en-GB" sz="3733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3733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diện</a:t>
            </a:r>
            <a:r>
              <a:rPr lang="en-GB" sz="3733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GB" sz="3733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ghi</a:t>
            </a:r>
            <a:r>
              <a:rPr lang="en-GB" sz="3733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3733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nhớ</a:t>
            </a:r>
            <a:r>
              <a:rPr lang="en-GB" sz="3733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3733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GB" sz="3733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3733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GB" sz="3733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3733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đúng</a:t>
            </a:r>
            <a:r>
              <a:rPr lang="en-GB" sz="3733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3733" b="1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âm</a:t>
            </a:r>
            <a:r>
              <a:rPr lang="en-GB" sz="3733" b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g, âm gi.</a:t>
            </a:r>
            <a:endParaRPr lang="vi-VN" sz="3733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DE584518-63F2-E01B-841C-7F12436C7B03}"/>
              </a:ext>
            </a:extLst>
          </p:cNvPr>
          <p:cNvSpPr/>
          <p:nvPr/>
        </p:nvSpPr>
        <p:spPr>
          <a:xfrm>
            <a:off x="984308" y="3388296"/>
            <a:ext cx="10265322" cy="148640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defTabSz="1219140"/>
            <a:r>
              <a:rPr lang="en-GB" sz="3733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2. </a:t>
            </a:r>
            <a:r>
              <a:rPr lang="en-US" sz="3733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Đánh</a:t>
            </a:r>
            <a:r>
              <a:rPr lang="en-US" sz="3733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733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vần</a:t>
            </a:r>
            <a:r>
              <a:rPr lang="en-US" sz="3733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733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3733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733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trơn</a:t>
            </a:r>
            <a:r>
              <a:rPr lang="en-US" sz="3733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733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733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733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hiểu</a:t>
            </a:r>
            <a:r>
              <a:rPr lang="en-US" sz="3733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733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nghĩa</a:t>
            </a:r>
            <a:r>
              <a:rPr lang="en-US" sz="3733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733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3733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733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3733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733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3733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733" b="1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ứng</a:t>
            </a:r>
            <a:r>
              <a:rPr lang="en-US" sz="3733" b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dụng.</a:t>
            </a:r>
            <a:endParaRPr lang="vi-VN" sz="3733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5352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 animBg="1"/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10">
            <a:extLst>
              <a:ext uri="{FF2B5EF4-FFF2-40B4-BE49-F238E27FC236}">
                <a16:creationId xmlns:a16="http://schemas.microsoft.com/office/drawing/2014/main" id="{B5D78F0A-EA01-4659-B3AC-1861D197E39B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4668030" y="2073521"/>
            <a:ext cx="2854884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8000" dirty="0">
                <a:solidFill>
                  <a:srgbClr val="D1437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BÀI 17</a:t>
            </a:r>
            <a:endParaRPr lang="zh-CN" altLang="en-US" sz="8000" dirty="0">
              <a:solidFill>
                <a:srgbClr val="D1437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ea"/>
              <a:sym typeface="+mn-lt"/>
            </a:endParaRPr>
          </a:p>
        </p:txBody>
      </p:sp>
      <p:sp>
        <p:nvSpPr>
          <p:cNvPr id="18" name="1">
            <a:extLst>
              <a:ext uri="{FF2B5EF4-FFF2-40B4-BE49-F238E27FC236}">
                <a16:creationId xmlns:a16="http://schemas.microsoft.com/office/drawing/2014/main" id="{A662F34E-D747-4FA0-8769-CA3021567ED0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3965368" y="3194221"/>
            <a:ext cx="464009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250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tl">
                    <a:schemeClr val="bg1">
                      <a:lumMod val="65000"/>
                      <a:alpha val="43000"/>
                    </a:schemeClr>
                  </a:outerShdw>
                </a:effectLst>
                <a:latin typeface="华康俪金黑W8(P)" panose="020B0800000000000000" pitchFamily="34" charset="-122"/>
                <a:ea typeface="华康俪金黑W8(P)" panose="020B0800000000000000" pitchFamily="34" charset="-122"/>
              </a:defRPr>
            </a:lvl1pPr>
          </a:lstStyle>
          <a:p>
            <a:pPr algn="l"/>
            <a:r>
              <a:rPr lang="en-US" altLang="zh-CN" sz="8800" i="1">
                <a:solidFill>
                  <a:srgbClr val="0070C0"/>
                </a:solidFill>
                <a:latin typeface="+mn-lt"/>
                <a:ea typeface="+mn-ea"/>
                <a:cs typeface="+mn-ea"/>
                <a:sym typeface="+mn-lt"/>
              </a:rPr>
              <a:t>G g</a:t>
            </a:r>
            <a:endParaRPr lang="zh-CN" altLang="en-US" sz="8800" i="1" dirty="0">
              <a:solidFill>
                <a:srgbClr val="0070C0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19" name="15">
            <a:extLst>
              <a:ext uri="{FF2B5EF4-FFF2-40B4-BE49-F238E27FC236}">
                <a16:creationId xmlns:a16="http://schemas.microsoft.com/office/drawing/2014/main" id="{5784FB68-8D76-40DF-B7F9-43D80605EF3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8790960">
            <a:off x="8807088" y="4131849"/>
            <a:ext cx="1069490" cy="1016015"/>
          </a:xfrm>
          <a:prstGeom prst="rect">
            <a:avLst/>
          </a:prstGeom>
          <a:effectLst>
            <a:outerShdw blurRad="889000" dist="38100" dir="2700000" algn="tl" rotWithShape="0">
              <a:srgbClr val="D14376"/>
            </a:outerShdw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CED3791-E697-C92B-EFC8-D2D4BD77EC91}"/>
              </a:ext>
            </a:extLst>
          </p:cNvPr>
          <p:cNvSpPr txBox="1"/>
          <p:nvPr/>
        </p:nvSpPr>
        <p:spPr>
          <a:xfrm>
            <a:off x="6098628" y="3295591"/>
            <a:ext cx="6093372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altLang="zh-CN" sz="8800" b="0" i="1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rPr>
              <a:t>Gi gi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089692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5044537-7219-48D2-A466-59070C8759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73479" y="4177886"/>
            <a:ext cx="10735986" cy="290804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E9E25F1-BF69-43F2-A9B0-AAD9BFFE78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1600" y="4295343"/>
            <a:ext cx="12540344" cy="2790587"/>
          </a:xfrm>
          <a:prstGeom prst="rect">
            <a:avLst/>
          </a:prstGeom>
        </p:spPr>
      </p:pic>
      <p:pic>
        <p:nvPicPr>
          <p:cNvPr id="13" name="1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/>
        </p:blipFill>
        <p:spPr>
          <a:xfrm>
            <a:off x="2071506" y="4878320"/>
            <a:ext cx="7774457" cy="1907976"/>
          </a:xfrm>
          <a:prstGeom prst="rect">
            <a:avLst/>
          </a:prstGeom>
        </p:spPr>
      </p:pic>
      <p:pic>
        <p:nvPicPr>
          <p:cNvPr id="8" name="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4749" y="-719061"/>
            <a:ext cx="7296177" cy="4867919"/>
          </a:xfrm>
          <a:prstGeom prst="rect">
            <a:avLst/>
          </a:prstGeom>
        </p:spPr>
      </p:pic>
      <p:sp>
        <p:nvSpPr>
          <p:cNvPr id="9" name="38"/>
          <p:cNvSpPr txBox="1"/>
          <p:nvPr/>
        </p:nvSpPr>
        <p:spPr>
          <a:xfrm rot="21161249">
            <a:off x="5188977" y="1561590"/>
            <a:ext cx="1776392" cy="1990068"/>
          </a:xfrm>
          <a:prstGeom prst="rect">
            <a:avLst/>
          </a:prstGeom>
          <a:noFill/>
        </p:spPr>
        <p:txBody>
          <a:bodyPr wrap="none" lIns="91412" tIns="45706" rIns="91412" bIns="45706" rtlCol="0">
            <a:spAutoFit/>
          </a:bodyPr>
          <a:lstStyle/>
          <a:p>
            <a:pPr algn="ctr"/>
            <a:r>
              <a:rPr lang="en-US" altLang="zh-CN" sz="5332" b="1" dirty="0">
                <a:solidFill>
                  <a:schemeClr val="bg1"/>
                </a:solidFill>
                <a:latin typeface="+mj-lt"/>
                <a:ea typeface="问藏书房" pitchFamily="2" charset="-122"/>
                <a:cs typeface="+mn-ea"/>
                <a:sym typeface="+mn-lt"/>
              </a:rPr>
              <a:t>02</a:t>
            </a:r>
          </a:p>
          <a:p>
            <a:pPr algn="ctr"/>
            <a:r>
              <a:rPr lang="en-US" altLang="zh-CN" sz="7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6E7F2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  <a:ea typeface="问藏书房" pitchFamily="2" charset="-122"/>
                <a:cs typeface="+mn-ea"/>
                <a:sym typeface="+mn-lt"/>
              </a:rPr>
              <a:t>ĐỌC</a:t>
            </a:r>
            <a:endParaRPr lang="zh-CN" altLang="en-US" sz="7000" b="1" dirty="0">
              <a:ln w="9525">
                <a:solidFill>
                  <a:schemeClr val="bg1"/>
                </a:solidFill>
                <a:prstDash val="solid"/>
              </a:ln>
              <a:solidFill>
                <a:srgbClr val="C6E7F2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+mj-lt"/>
              <a:ea typeface="问藏书房" pitchFamily="2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675469580"/>
      </p:ext>
    </p:extLst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1">
            <a:extLst>
              <a:ext uri="{FF2B5EF4-FFF2-40B4-BE49-F238E27FC236}">
                <a16:creationId xmlns:a16="http://schemas.microsoft.com/office/drawing/2014/main" id="{D6ED554D-D3A4-4D5A-AA74-4F4D0433BA56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732086" y="-97815"/>
            <a:ext cx="11597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250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tl">
                    <a:schemeClr val="bg1">
                      <a:lumMod val="65000"/>
                      <a:alpha val="43000"/>
                    </a:schemeClr>
                  </a:outerShdw>
                </a:effectLst>
                <a:latin typeface="华康俪金黑W8(P)" panose="020B0800000000000000" pitchFamily="34" charset="-122"/>
                <a:ea typeface="华康俪金黑W8(P)" panose="020B0800000000000000" pitchFamily="34" charset="-122"/>
              </a:defRPr>
            </a:lvl1pPr>
          </a:lstStyle>
          <a:p>
            <a:pPr algn="l"/>
            <a:r>
              <a:rPr lang="en-US" altLang="zh-CN" sz="4800" i="1" dirty="0" err="1">
                <a:latin typeface="+mn-lt"/>
                <a:ea typeface="+mn-ea"/>
                <a:cs typeface="+mn-ea"/>
                <a:sym typeface="+mn-lt"/>
              </a:rPr>
              <a:t>Đ</a:t>
            </a:r>
            <a:r>
              <a:rPr lang="en-US" altLang="zh-CN" sz="4800" i="1" dirty="0" err="1">
                <a:solidFill>
                  <a:srgbClr val="D14376"/>
                </a:solidFill>
                <a:latin typeface="+mn-lt"/>
                <a:ea typeface="+mn-ea"/>
                <a:cs typeface="+mn-ea"/>
                <a:sym typeface="+mn-lt"/>
              </a:rPr>
              <a:t>ọ</a:t>
            </a:r>
            <a:r>
              <a:rPr lang="en-US" altLang="zh-CN" sz="48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c</a:t>
            </a:r>
            <a:endParaRPr lang="zh-CN" altLang="en-US" sz="4800" i="1" dirty="0">
              <a:solidFill>
                <a:schemeClr val="tx1">
                  <a:lumMod val="95000"/>
                  <a:lumOff val="5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cxnSp>
        <p:nvCxnSpPr>
          <p:cNvPr id="8" name="4">
            <a:extLst>
              <a:ext uri="{FF2B5EF4-FFF2-40B4-BE49-F238E27FC236}">
                <a16:creationId xmlns:a16="http://schemas.microsoft.com/office/drawing/2014/main" id="{F225348B-9D07-4251-B191-F459834D42AB}"/>
              </a:ext>
            </a:extLst>
          </p:cNvPr>
          <p:cNvCxnSpPr>
            <a:cxnSpLocks/>
          </p:cNvCxnSpPr>
          <p:nvPr/>
        </p:nvCxnSpPr>
        <p:spPr>
          <a:xfrm>
            <a:off x="647051" y="708342"/>
            <a:ext cx="1265833" cy="0"/>
          </a:xfrm>
          <a:prstGeom prst="line">
            <a:avLst/>
          </a:prstGeom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3" name="Picture 92">
            <a:extLst>
              <a:ext uri="{FF2B5EF4-FFF2-40B4-BE49-F238E27FC236}">
                <a16:creationId xmlns:a16="http://schemas.microsoft.com/office/drawing/2014/main" id="{E98F5021-B28B-44F1-866B-2ECC96CF5F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1561" y="573810"/>
            <a:ext cx="11656562" cy="604166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BA4539F-2472-4915-A6C3-5FC81926CD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5318"/>
            <a:ext cx="677532" cy="811366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DE3A6A84-A5ED-4D5D-B01F-C0F35B3D6E68}"/>
              </a:ext>
            </a:extLst>
          </p:cNvPr>
          <p:cNvGrpSpPr/>
          <p:nvPr/>
        </p:nvGrpSpPr>
        <p:grpSpPr>
          <a:xfrm>
            <a:off x="1567057" y="1725186"/>
            <a:ext cx="3884475" cy="3923118"/>
            <a:chOff x="1567057" y="1725186"/>
            <a:chExt cx="3884475" cy="3923118"/>
          </a:xfrm>
        </p:grpSpPr>
        <p:pic>
          <p:nvPicPr>
            <p:cNvPr id="16" name="9">
              <a:extLst>
                <a:ext uri="{FF2B5EF4-FFF2-40B4-BE49-F238E27FC236}">
                  <a16:creationId xmlns:a16="http://schemas.microsoft.com/office/drawing/2014/main" id="{57332DCF-F66E-437E-8869-6B19FE03E36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567057" y="1725186"/>
              <a:ext cx="3884475" cy="3923118"/>
            </a:xfrm>
            <a:custGeom>
              <a:avLst/>
              <a:gdLst>
                <a:gd name="connsiteX0" fmla="*/ 0 w 2032000"/>
                <a:gd name="connsiteY0" fmla="*/ 0 h 2052214"/>
                <a:gd name="connsiteX1" fmla="*/ 2032000 w 2032000"/>
                <a:gd name="connsiteY1" fmla="*/ 0 h 2052214"/>
                <a:gd name="connsiteX2" fmla="*/ 2032000 w 2032000"/>
                <a:gd name="connsiteY2" fmla="*/ 1738415 h 2052214"/>
                <a:gd name="connsiteX3" fmla="*/ 1843314 w 2032000"/>
                <a:gd name="connsiteY3" fmla="*/ 1712685 h 2052214"/>
                <a:gd name="connsiteX4" fmla="*/ 1509486 w 2032000"/>
                <a:gd name="connsiteY4" fmla="*/ 2017485 h 2052214"/>
                <a:gd name="connsiteX5" fmla="*/ 1023282 w 2032000"/>
                <a:gd name="connsiteY5" fmla="*/ 2052214 h 2052214"/>
                <a:gd name="connsiteX6" fmla="*/ 877411 w 2032000"/>
                <a:gd name="connsiteY6" fmla="*/ 2052214 h 2052214"/>
                <a:gd name="connsiteX7" fmla="*/ 159657 w 2032000"/>
                <a:gd name="connsiteY7" fmla="*/ 1770742 h 2052214"/>
                <a:gd name="connsiteX8" fmla="*/ 0 w 2032000"/>
                <a:gd name="connsiteY8" fmla="*/ 1812392 h 20522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32000" h="2052214">
                  <a:moveTo>
                    <a:pt x="0" y="0"/>
                  </a:moveTo>
                  <a:lnTo>
                    <a:pt x="2032000" y="0"/>
                  </a:lnTo>
                  <a:lnTo>
                    <a:pt x="2032000" y="1738415"/>
                  </a:lnTo>
                  <a:lnTo>
                    <a:pt x="1843314" y="1712685"/>
                  </a:lnTo>
                  <a:lnTo>
                    <a:pt x="1509486" y="2017485"/>
                  </a:lnTo>
                  <a:lnTo>
                    <a:pt x="1023282" y="2052214"/>
                  </a:lnTo>
                  <a:lnTo>
                    <a:pt x="877411" y="2052214"/>
                  </a:lnTo>
                  <a:lnTo>
                    <a:pt x="159657" y="1770742"/>
                  </a:lnTo>
                  <a:lnTo>
                    <a:pt x="0" y="1812392"/>
                  </a:lnTo>
                  <a:close/>
                </a:path>
              </a:pathLst>
            </a:custGeom>
          </p:spPr>
        </p:pic>
        <p:sp>
          <p:nvSpPr>
            <p:cNvPr id="21" name="4">
              <a:extLst>
                <a:ext uri="{FF2B5EF4-FFF2-40B4-BE49-F238E27FC236}">
                  <a16:creationId xmlns:a16="http://schemas.microsoft.com/office/drawing/2014/main" id="{258E2D2B-AF6C-435B-9EA4-C1889D333678}"/>
                </a:ext>
              </a:extLst>
            </p:cNvPr>
            <p:cNvSpPr txBox="1"/>
            <p:nvPr/>
          </p:nvSpPr>
          <p:spPr>
            <a:xfrm>
              <a:off x="2850558" y="1967900"/>
              <a:ext cx="1612942" cy="31700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sz="20000" dirty="0">
                  <a:solidFill>
                    <a:srgbClr val="D14376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g</a:t>
              </a:r>
              <a:endParaRPr kumimoji="1" lang="zh-CN" altLang="en-US" sz="20000" dirty="0">
                <a:solidFill>
                  <a:srgbClr val="D1437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38EE7077-FB07-4189-8B95-8690EC1A1E2E}"/>
              </a:ext>
            </a:extLst>
          </p:cNvPr>
          <p:cNvGrpSpPr/>
          <p:nvPr/>
        </p:nvGrpSpPr>
        <p:grpSpPr>
          <a:xfrm>
            <a:off x="6751992" y="1725186"/>
            <a:ext cx="3884475" cy="3923118"/>
            <a:chOff x="1567057" y="1725186"/>
            <a:chExt cx="3884475" cy="3923118"/>
          </a:xfrm>
        </p:grpSpPr>
        <p:pic>
          <p:nvPicPr>
            <p:cNvPr id="24" name="9">
              <a:extLst>
                <a:ext uri="{FF2B5EF4-FFF2-40B4-BE49-F238E27FC236}">
                  <a16:creationId xmlns:a16="http://schemas.microsoft.com/office/drawing/2014/main" id="{D564A3A8-B08C-40B1-BF7C-ADA20ACC3BC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567057" y="1725186"/>
              <a:ext cx="3884475" cy="3923118"/>
            </a:xfrm>
            <a:custGeom>
              <a:avLst/>
              <a:gdLst>
                <a:gd name="connsiteX0" fmla="*/ 0 w 2032000"/>
                <a:gd name="connsiteY0" fmla="*/ 0 h 2052214"/>
                <a:gd name="connsiteX1" fmla="*/ 2032000 w 2032000"/>
                <a:gd name="connsiteY1" fmla="*/ 0 h 2052214"/>
                <a:gd name="connsiteX2" fmla="*/ 2032000 w 2032000"/>
                <a:gd name="connsiteY2" fmla="*/ 1738415 h 2052214"/>
                <a:gd name="connsiteX3" fmla="*/ 1843314 w 2032000"/>
                <a:gd name="connsiteY3" fmla="*/ 1712685 h 2052214"/>
                <a:gd name="connsiteX4" fmla="*/ 1509486 w 2032000"/>
                <a:gd name="connsiteY4" fmla="*/ 2017485 h 2052214"/>
                <a:gd name="connsiteX5" fmla="*/ 1023282 w 2032000"/>
                <a:gd name="connsiteY5" fmla="*/ 2052214 h 2052214"/>
                <a:gd name="connsiteX6" fmla="*/ 877411 w 2032000"/>
                <a:gd name="connsiteY6" fmla="*/ 2052214 h 2052214"/>
                <a:gd name="connsiteX7" fmla="*/ 159657 w 2032000"/>
                <a:gd name="connsiteY7" fmla="*/ 1770742 h 2052214"/>
                <a:gd name="connsiteX8" fmla="*/ 0 w 2032000"/>
                <a:gd name="connsiteY8" fmla="*/ 1812392 h 20522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32000" h="2052214">
                  <a:moveTo>
                    <a:pt x="0" y="0"/>
                  </a:moveTo>
                  <a:lnTo>
                    <a:pt x="2032000" y="0"/>
                  </a:lnTo>
                  <a:lnTo>
                    <a:pt x="2032000" y="1738415"/>
                  </a:lnTo>
                  <a:lnTo>
                    <a:pt x="1843314" y="1712685"/>
                  </a:lnTo>
                  <a:lnTo>
                    <a:pt x="1509486" y="2017485"/>
                  </a:lnTo>
                  <a:lnTo>
                    <a:pt x="1023282" y="2052214"/>
                  </a:lnTo>
                  <a:lnTo>
                    <a:pt x="877411" y="2052214"/>
                  </a:lnTo>
                  <a:lnTo>
                    <a:pt x="159657" y="1770742"/>
                  </a:lnTo>
                  <a:lnTo>
                    <a:pt x="0" y="1812392"/>
                  </a:lnTo>
                  <a:close/>
                </a:path>
              </a:pathLst>
            </a:custGeom>
          </p:spPr>
        </p:pic>
        <p:sp>
          <p:nvSpPr>
            <p:cNvPr id="25" name="4">
              <a:extLst>
                <a:ext uri="{FF2B5EF4-FFF2-40B4-BE49-F238E27FC236}">
                  <a16:creationId xmlns:a16="http://schemas.microsoft.com/office/drawing/2014/main" id="{932F04A0-9711-413B-B699-5F746F2F8E7D}"/>
                </a:ext>
              </a:extLst>
            </p:cNvPr>
            <p:cNvSpPr txBox="1"/>
            <p:nvPr/>
          </p:nvSpPr>
          <p:spPr>
            <a:xfrm>
              <a:off x="2644279" y="1967900"/>
              <a:ext cx="2133918" cy="31700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sz="20000" dirty="0" err="1">
                  <a:solidFill>
                    <a:srgbClr val="D14376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gi</a:t>
              </a:r>
              <a:endParaRPr kumimoji="1" lang="zh-CN" altLang="en-US" sz="20000" dirty="0">
                <a:solidFill>
                  <a:srgbClr val="D1437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  <p:pic>
        <p:nvPicPr>
          <p:cNvPr id="26" name="3" descr="2a06c627363145ed25b0d63429c2f1fb61078adc15cae-TxOgh1_fw658">
            <a:extLst>
              <a:ext uri="{FF2B5EF4-FFF2-40B4-BE49-F238E27FC236}">
                <a16:creationId xmlns:a16="http://schemas.microsoft.com/office/drawing/2014/main" id="{B09A4C94-645B-4642-B704-76BCD65C0CD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542" b="4434"/>
          <a:stretch/>
        </p:blipFill>
        <p:spPr>
          <a:xfrm>
            <a:off x="11167806" y="-62135"/>
            <a:ext cx="991850" cy="1003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832059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1">
            <a:extLst>
              <a:ext uri="{FF2B5EF4-FFF2-40B4-BE49-F238E27FC236}">
                <a16:creationId xmlns:a16="http://schemas.microsoft.com/office/drawing/2014/main" id="{D6ED554D-D3A4-4D5A-AA74-4F4D0433BA56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732086" y="-97815"/>
            <a:ext cx="11597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250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tl">
                    <a:schemeClr val="bg1">
                      <a:lumMod val="65000"/>
                      <a:alpha val="43000"/>
                    </a:schemeClr>
                  </a:outerShdw>
                </a:effectLst>
                <a:latin typeface="华康俪金黑W8(P)" panose="020B0800000000000000" pitchFamily="34" charset="-122"/>
                <a:ea typeface="华康俪金黑W8(P)" panose="020B0800000000000000" pitchFamily="34" charset="-122"/>
              </a:defRPr>
            </a:lvl1pPr>
          </a:lstStyle>
          <a:p>
            <a:pPr algn="l"/>
            <a:r>
              <a:rPr lang="en-US" altLang="zh-CN" sz="4800" i="1" dirty="0" err="1">
                <a:solidFill>
                  <a:srgbClr val="0070C0"/>
                </a:solidFill>
                <a:latin typeface="+mn-lt"/>
                <a:ea typeface="+mn-ea"/>
                <a:cs typeface="+mn-ea"/>
                <a:sym typeface="+mn-lt"/>
              </a:rPr>
              <a:t>Đ</a:t>
            </a:r>
            <a:r>
              <a:rPr lang="en-US" altLang="zh-CN" sz="4800" i="1" dirty="0" err="1">
                <a:solidFill>
                  <a:srgbClr val="D14376"/>
                </a:solidFill>
                <a:latin typeface="+mn-lt"/>
                <a:ea typeface="+mn-ea"/>
                <a:cs typeface="+mn-ea"/>
                <a:sym typeface="+mn-lt"/>
              </a:rPr>
              <a:t>ọ</a:t>
            </a:r>
            <a:r>
              <a:rPr lang="en-US" altLang="zh-CN" sz="4800" i="1" dirty="0" err="1">
                <a:solidFill>
                  <a:srgbClr val="EC7728"/>
                </a:solidFill>
                <a:latin typeface="+mn-lt"/>
                <a:ea typeface="+mn-ea"/>
                <a:cs typeface="+mn-ea"/>
                <a:sym typeface="+mn-lt"/>
              </a:rPr>
              <a:t>c</a:t>
            </a:r>
            <a:endParaRPr lang="zh-CN" altLang="en-US" sz="4800" i="1" dirty="0">
              <a:solidFill>
                <a:srgbClr val="EC7728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cxnSp>
        <p:nvCxnSpPr>
          <p:cNvPr id="8" name="4">
            <a:extLst>
              <a:ext uri="{FF2B5EF4-FFF2-40B4-BE49-F238E27FC236}">
                <a16:creationId xmlns:a16="http://schemas.microsoft.com/office/drawing/2014/main" id="{F225348B-9D07-4251-B191-F459834D42AB}"/>
              </a:ext>
            </a:extLst>
          </p:cNvPr>
          <p:cNvCxnSpPr>
            <a:cxnSpLocks/>
          </p:cNvCxnSpPr>
          <p:nvPr/>
        </p:nvCxnSpPr>
        <p:spPr>
          <a:xfrm>
            <a:off x="647051" y="708342"/>
            <a:ext cx="1265833" cy="0"/>
          </a:xfrm>
          <a:prstGeom prst="line">
            <a:avLst/>
          </a:prstGeom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3" name="Picture 92">
            <a:extLst>
              <a:ext uri="{FF2B5EF4-FFF2-40B4-BE49-F238E27FC236}">
                <a16:creationId xmlns:a16="http://schemas.microsoft.com/office/drawing/2014/main" id="{E98F5021-B28B-44F1-866B-2ECC96CF5F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1561" y="573810"/>
            <a:ext cx="11656562" cy="604166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BA4539F-2472-4915-A6C3-5FC81926CD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5318"/>
            <a:ext cx="677532" cy="811366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2D102887-DC56-4F8A-BABB-B59E0670EA3E}"/>
              </a:ext>
            </a:extLst>
          </p:cNvPr>
          <p:cNvSpPr/>
          <p:nvPr/>
        </p:nvSpPr>
        <p:spPr>
          <a:xfrm>
            <a:off x="2860709" y="884248"/>
            <a:ext cx="1042273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0" dirty="0">
                <a:solidFill>
                  <a:srgbClr val="D1437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751A8CE-8394-4740-B7FF-1292F8ABF2B6}"/>
              </a:ext>
            </a:extLst>
          </p:cNvPr>
          <p:cNvSpPr/>
          <p:nvPr/>
        </p:nvSpPr>
        <p:spPr>
          <a:xfrm>
            <a:off x="8365858" y="885847"/>
            <a:ext cx="1354858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0" dirty="0" err="1">
                <a:solidFill>
                  <a:srgbClr val="D1437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</a:t>
            </a:r>
            <a:endParaRPr lang="en-US" sz="12000" dirty="0">
              <a:solidFill>
                <a:srgbClr val="D14376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71DA4B29-4BC5-4726-91ED-9C2B90A2BFD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01690540"/>
              </p:ext>
            </p:extLst>
          </p:nvPr>
        </p:nvGraphicFramePr>
        <p:xfrm>
          <a:off x="1057195" y="3029005"/>
          <a:ext cx="4603856" cy="298180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01928">
                  <a:extLst>
                    <a:ext uri="{9D8B030D-6E8A-4147-A177-3AD203B41FA5}">
                      <a16:colId xmlns:a16="http://schemas.microsoft.com/office/drawing/2014/main" val="2230665530"/>
                    </a:ext>
                  </a:extLst>
                </a:gridCol>
                <a:gridCol w="2301928">
                  <a:extLst>
                    <a:ext uri="{9D8B030D-6E8A-4147-A177-3AD203B41FA5}">
                      <a16:colId xmlns:a16="http://schemas.microsoft.com/office/drawing/2014/main" val="3548881838"/>
                    </a:ext>
                  </a:extLst>
                </a:gridCol>
              </a:tblGrid>
              <a:tr h="1490903">
                <a:tc>
                  <a:txBody>
                    <a:bodyPr/>
                    <a:lstStyle/>
                    <a:p>
                      <a:pPr algn="ctr"/>
                      <a:endParaRPr lang="en-US" sz="2100" dirty="0"/>
                    </a:p>
                  </a:txBody>
                  <a:tcPr marL="108224" marR="108224" marT="54112" marB="54112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EB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100" dirty="0"/>
                    </a:p>
                  </a:txBody>
                  <a:tcPr marL="108224" marR="108224" marT="54112" marB="54112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EB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6325200"/>
                  </a:ext>
                </a:extLst>
              </a:tr>
              <a:tr h="1490903">
                <a:tc gridSpan="2">
                  <a:txBody>
                    <a:bodyPr/>
                    <a:lstStyle/>
                    <a:p>
                      <a:pPr algn="ctr"/>
                      <a:endParaRPr lang="en-US" sz="2100" dirty="0"/>
                    </a:p>
                  </a:txBody>
                  <a:tcPr marL="108224" marR="108224" marT="54112" marB="54112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EBF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36793388"/>
                  </a:ext>
                </a:extLst>
              </a:tr>
            </a:tbl>
          </a:graphicData>
        </a:graphic>
      </p:graphicFrame>
      <p:sp>
        <p:nvSpPr>
          <p:cNvPr id="17" name="Text Box 66">
            <a:extLst>
              <a:ext uri="{FF2B5EF4-FFF2-40B4-BE49-F238E27FC236}">
                <a16:creationId xmlns:a16="http://schemas.microsoft.com/office/drawing/2014/main" id="{62CB674E-82CA-4F87-984B-BCB0500D09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64458" y="2777725"/>
            <a:ext cx="1070120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9pPr>
          </a:lstStyle>
          <a:p>
            <a:pPr algn="ctr" eaLnBrk="1" hangingPunct="1"/>
            <a:r>
              <a:rPr lang="en-US" sz="10000" dirty="0">
                <a:solidFill>
                  <a:srgbClr val="D1437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</a:t>
            </a:r>
            <a:endParaRPr lang="vi-VN" sz="10000" dirty="0">
              <a:solidFill>
                <a:srgbClr val="D14376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" name="Text Box 66">
            <a:extLst>
              <a:ext uri="{FF2B5EF4-FFF2-40B4-BE49-F238E27FC236}">
                <a16:creationId xmlns:a16="http://schemas.microsoft.com/office/drawing/2014/main" id="{682012D1-E107-4BA2-9899-67EDF56BEC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61354" y="2777725"/>
            <a:ext cx="1186223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9pPr>
          </a:lstStyle>
          <a:p>
            <a:pPr algn="ctr" eaLnBrk="1" hangingPunct="1"/>
            <a:r>
              <a:rPr lang="en-US" sz="10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</a:t>
            </a:r>
            <a:endParaRPr lang="vi-VN" sz="10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9" name="Text Box 66">
            <a:extLst>
              <a:ext uri="{FF2B5EF4-FFF2-40B4-BE49-F238E27FC236}">
                <a16:creationId xmlns:a16="http://schemas.microsoft.com/office/drawing/2014/main" id="{09ED2003-6735-4310-99EE-25DE847E77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35529" y="4310552"/>
            <a:ext cx="1981200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9pPr>
          </a:lstStyle>
          <a:p>
            <a:pPr algn="ctr" eaLnBrk="1" hangingPunct="1"/>
            <a:r>
              <a:rPr lang="en-US" sz="10000" dirty="0" err="1">
                <a:solidFill>
                  <a:srgbClr val="D1437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</a:t>
            </a:r>
            <a:r>
              <a:rPr lang="en-US" sz="10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à</a:t>
            </a:r>
            <a:endParaRPr lang="vi-VN" sz="10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aphicFrame>
        <p:nvGraphicFramePr>
          <p:cNvPr id="20" name="Table 5">
            <a:extLst>
              <a:ext uri="{FF2B5EF4-FFF2-40B4-BE49-F238E27FC236}">
                <a16:creationId xmlns:a16="http://schemas.microsoft.com/office/drawing/2014/main" id="{A941EEBD-26BC-4AEA-9E20-BA3A61EA31F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50924269"/>
              </p:ext>
            </p:extLst>
          </p:nvPr>
        </p:nvGraphicFramePr>
        <p:xfrm>
          <a:off x="6701667" y="3034736"/>
          <a:ext cx="4603856" cy="298180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01928">
                  <a:extLst>
                    <a:ext uri="{9D8B030D-6E8A-4147-A177-3AD203B41FA5}">
                      <a16:colId xmlns:a16="http://schemas.microsoft.com/office/drawing/2014/main" val="2230665530"/>
                    </a:ext>
                  </a:extLst>
                </a:gridCol>
                <a:gridCol w="2301928">
                  <a:extLst>
                    <a:ext uri="{9D8B030D-6E8A-4147-A177-3AD203B41FA5}">
                      <a16:colId xmlns:a16="http://schemas.microsoft.com/office/drawing/2014/main" val="3548881838"/>
                    </a:ext>
                  </a:extLst>
                </a:gridCol>
              </a:tblGrid>
              <a:tr h="1490903">
                <a:tc>
                  <a:txBody>
                    <a:bodyPr/>
                    <a:lstStyle/>
                    <a:p>
                      <a:endParaRPr lang="en-US" sz="2100" dirty="0"/>
                    </a:p>
                  </a:txBody>
                  <a:tcPr marL="108224" marR="108224" marT="54112" marB="54112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EBF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100" dirty="0"/>
                    </a:p>
                  </a:txBody>
                  <a:tcPr marL="108224" marR="108224" marT="54112" marB="54112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EB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6325200"/>
                  </a:ext>
                </a:extLst>
              </a:tr>
              <a:tr h="1490903">
                <a:tc gridSpan="2">
                  <a:txBody>
                    <a:bodyPr/>
                    <a:lstStyle/>
                    <a:p>
                      <a:endParaRPr lang="en-US" sz="2100" dirty="0"/>
                    </a:p>
                  </a:txBody>
                  <a:tcPr marL="108224" marR="108224" marT="54112" marB="54112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EBF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36793388"/>
                  </a:ext>
                </a:extLst>
              </a:tr>
            </a:tbl>
          </a:graphicData>
        </a:graphic>
      </p:graphicFrame>
      <p:sp>
        <p:nvSpPr>
          <p:cNvPr id="22" name="Text Box 66">
            <a:extLst>
              <a:ext uri="{FF2B5EF4-FFF2-40B4-BE49-F238E27FC236}">
                <a16:creationId xmlns:a16="http://schemas.microsoft.com/office/drawing/2014/main" id="{28DB8342-0CB7-4AA0-B78A-CDE8BAFA8B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22199" y="2777725"/>
            <a:ext cx="1354636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9pPr>
          </a:lstStyle>
          <a:p>
            <a:pPr algn="ctr" eaLnBrk="1" hangingPunct="1"/>
            <a:r>
              <a:rPr lang="en-US" sz="10000" dirty="0" err="1">
                <a:solidFill>
                  <a:srgbClr val="D1437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</a:t>
            </a:r>
            <a:endParaRPr lang="vi-VN" sz="10000" dirty="0">
              <a:solidFill>
                <a:srgbClr val="D14376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6" name="Text Box 66">
            <a:extLst>
              <a:ext uri="{FF2B5EF4-FFF2-40B4-BE49-F238E27FC236}">
                <a16:creationId xmlns:a16="http://schemas.microsoft.com/office/drawing/2014/main" id="{777544DA-462E-4EF4-BFF2-2B42A70DEF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05375" y="2777725"/>
            <a:ext cx="1186223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9pPr>
          </a:lstStyle>
          <a:p>
            <a:pPr algn="ctr" eaLnBrk="1" hangingPunct="1"/>
            <a:r>
              <a:rPr lang="en-US" sz="10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</a:t>
            </a:r>
            <a:endParaRPr lang="vi-VN" sz="10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7" name="Text Box 66">
            <a:extLst>
              <a:ext uri="{FF2B5EF4-FFF2-40B4-BE49-F238E27FC236}">
                <a16:creationId xmlns:a16="http://schemas.microsoft.com/office/drawing/2014/main" id="{286F6156-F31F-4EAD-81B4-D003A540EF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32582" y="4310552"/>
            <a:ext cx="1981200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9pPr>
          </a:lstStyle>
          <a:p>
            <a:pPr algn="ctr" eaLnBrk="1" hangingPunct="1"/>
            <a:r>
              <a:rPr lang="en-US" sz="10000" dirty="0" err="1">
                <a:solidFill>
                  <a:srgbClr val="D1437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</a:t>
            </a:r>
            <a:r>
              <a:rPr lang="en-US" sz="10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ỏ</a:t>
            </a:r>
            <a:endParaRPr lang="vi-VN" sz="10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1" name="3" descr="2a06c627363145ed25b0d63429c2f1fb61078adc15cae-TxOgh1_fw658">
            <a:extLst>
              <a:ext uri="{FF2B5EF4-FFF2-40B4-BE49-F238E27FC236}">
                <a16:creationId xmlns:a16="http://schemas.microsoft.com/office/drawing/2014/main" id="{53D7D792-3014-498D-B4B4-96949D77F8C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542" b="4434"/>
          <a:stretch/>
        </p:blipFill>
        <p:spPr>
          <a:xfrm>
            <a:off x="11167806" y="-62135"/>
            <a:ext cx="991850" cy="1003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823882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  <p:bldP spid="17" grpId="0"/>
      <p:bldP spid="18" grpId="0"/>
      <p:bldP spid="19" grpId="0"/>
      <p:bldP spid="22" grpId="0"/>
      <p:bldP spid="26" grpId="0"/>
      <p:bldP spid="2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1">
            <a:extLst>
              <a:ext uri="{FF2B5EF4-FFF2-40B4-BE49-F238E27FC236}">
                <a16:creationId xmlns:a16="http://schemas.microsoft.com/office/drawing/2014/main" id="{D6ED554D-D3A4-4D5A-AA74-4F4D0433BA56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732086" y="-97815"/>
            <a:ext cx="11597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250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tl">
                    <a:schemeClr val="bg1">
                      <a:lumMod val="65000"/>
                      <a:alpha val="43000"/>
                    </a:schemeClr>
                  </a:outerShdw>
                </a:effectLst>
                <a:latin typeface="华康俪金黑W8(P)" panose="020B0800000000000000" pitchFamily="34" charset="-122"/>
                <a:ea typeface="华康俪金黑W8(P)" panose="020B0800000000000000" pitchFamily="34" charset="-122"/>
              </a:defRPr>
            </a:lvl1pPr>
          </a:lstStyle>
          <a:p>
            <a:pPr algn="l"/>
            <a:r>
              <a:rPr lang="en-US" altLang="zh-CN" sz="4800" i="1" dirty="0" err="1">
                <a:solidFill>
                  <a:srgbClr val="0070C0"/>
                </a:solidFill>
                <a:latin typeface="+mn-lt"/>
                <a:ea typeface="+mn-ea"/>
                <a:cs typeface="+mn-ea"/>
                <a:sym typeface="+mn-lt"/>
              </a:rPr>
              <a:t>Đ</a:t>
            </a:r>
            <a:r>
              <a:rPr lang="en-US" altLang="zh-CN" sz="4800" i="1" dirty="0" err="1">
                <a:solidFill>
                  <a:srgbClr val="D14376"/>
                </a:solidFill>
                <a:latin typeface="+mn-lt"/>
                <a:ea typeface="+mn-ea"/>
                <a:cs typeface="+mn-ea"/>
                <a:sym typeface="+mn-lt"/>
              </a:rPr>
              <a:t>ọ</a:t>
            </a:r>
            <a:r>
              <a:rPr lang="en-US" altLang="zh-CN" sz="4800" i="1" dirty="0" err="1">
                <a:solidFill>
                  <a:srgbClr val="EC7728"/>
                </a:solidFill>
                <a:latin typeface="+mn-lt"/>
                <a:ea typeface="+mn-ea"/>
                <a:cs typeface="+mn-ea"/>
                <a:sym typeface="+mn-lt"/>
              </a:rPr>
              <a:t>c</a:t>
            </a:r>
            <a:endParaRPr lang="zh-CN" altLang="en-US" sz="4800" i="1" dirty="0">
              <a:solidFill>
                <a:srgbClr val="EC7728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cxnSp>
        <p:nvCxnSpPr>
          <p:cNvPr id="8" name="4">
            <a:extLst>
              <a:ext uri="{FF2B5EF4-FFF2-40B4-BE49-F238E27FC236}">
                <a16:creationId xmlns:a16="http://schemas.microsoft.com/office/drawing/2014/main" id="{F225348B-9D07-4251-B191-F459834D42AB}"/>
              </a:ext>
            </a:extLst>
          </p:cNvPr>
          <p:cNvCxnSpPr>
            <a:cxnSpLocks/>
          </p:cNvCxnSpPr>
          <p:nvPr/>
        </p:nvCxnSpPr>
        <p:spPr>
          <a:xfrm>
            <a:off x="647051" y="708342"/>
            <a:ext cx="1265833" cy="0"/>
          </a:xfrm>
          <a:prstGeom prst="line">
            <a:avLst/>
          </a:prstGeom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3" name="Picture 92">
            <a:extLst>
              <a:ext uri="{FF2B5EF4-FFF2-40B4-BE49-F238E27FC236}">
                <a16:creationId xmlns:a16="http://schemas.microsoft.com/office/drawing/2014/main" id="{E98F5021-B28B-44F1-866B-2ECC96CF5F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1561" y="573810"/>
            <a:ext cx="11656562" cy="604166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BA4539F-2472-4915-A6C3-5FC81926CD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5318"/>
            <a:ext cx="677532" cy="811366"/>
          </a:xfrm>
          <a:prstGeom prst="rect">
            <a:avLst/>
          </a:prstGeom>
        </p:spPr>
      </p:pic>
      <p:pic>
        <p:nvPicPr>
          <p:cNvPr id="35" name="3" descr="2a06c627363145ed25b0d63429c2f1fb61078adc15cae-TxOgh1_fw658">
            <a:extLst>
              <a:ext uri="{FF2B5EF4-FFF2-40B4-BE49-F238E27FC236}">
                <a16:creationId xmlns:a16="http://schemas.microsoft.com/office/drawing/2014/main" id="{A2C8217C-FF54-4ADC-A02D-50037A124EB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542" b="4434"/>
          <a:stretch/>
        </p:blipFill>
        <p:spPr>
          <a:xfrm>
            <a:off x="11167806" y="-62135"/>
            <a:ext cx="991850" cy="1003488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69FBFB06-B0BD-4A80-8B51-4789F7C2A02F}"/>
              </a:ext>
            </a:extLst>
          </p:cNvPr>
          <p:cNvGrpSpPr/>
          <p:nvPr/>
        </p:nvGrpSpPr>
        <p:grpSpPr>
          <a:xfrm>
            <a:off x="1970698" y="1798181"/>
            <a:ext cx="2125367" cy="2070055"/>
            <a:chOff x="2180905" y="1798181"/>
            <a:chExt cx="2125367" cy="2070055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4720BAB8-2CDF-4F45-B05E-67E37375D7CF}"/>
                </a:ext>
              </a:extLst>
            </p:cNvPr>
            <p:cNvGrpSpPr/>
            <p:nvPr/>
          </p:nvGrpSpPr>
          <p:grpSpPr>
            <a:xfrm>
              <a:off x="2563171" y="1798181"/>
              <a:ext cx="1484215" cy="2070055"/>
              <a:chOff x="1086515" y="2013244"/>
              <a:chExt cx="1484215" cy="2070055"/>
            </a:xfrm>
          </p:grpSpPr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2AC7790F-E3A3-48CC-B468-A40762CAF84F}"/>
                  </a:ext>
                </a:extLst>
              </p:cNvPr>
              <p:cNvSpPr/>
              <p:nvPr/>
            </p:nvSpPr>
            <p:spPr>
              <a:xfrm rot="2700000">
                <a:off x="1086419" y="2013340"/>
                <a:ext cx="1484408" cy="148421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54ACD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FFD43D81-3C77-42EE-A2B6-5E1DBE689A31}"/>
                  </a:ext>
                </a:extLst>
              </p:cNvPr>
              <p:cNvSpPr/>
              <p:nvPr/>
            </p:nvSpPr>
            <p:spPr>
              <a:xfrm rot="2700000">
                <a:off x="501851" y="3273088"/>
                <a:ext cx="1484408" cy="136014"/>
              </a:xfrm>
              <a:prstGeom prst="rect">
                <a:avLst/>
              </a:prstGeom>
              <a:solidFill>
                <a:srgbClr val="54ACD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</p:grpSp>
        <p:sp>
          <p:nvSpPr>
            <p:cNvPr id="40" name="Rounded Rectangle 5">
              <a:extLst>
                <a:ext uri="{FF2B5EF4-FFF2-40B4-BE49-F238E27FC236}">
                  <a16:creationId xmlns:a16="http://schemas.microsoft.com/office/drawing/2014/main" id="{B4C8C67B-8B3D-4424-AEF1-5B1926C05437}"/>
                </a:ext>
              </a:extLst>
            </p:cNvPr>
            <p:cNvSpPr/>
            <p:nvPr/>
          </p:nvSpPr>
          <p:spPr>
            <a:xfrm>
              <a:off x="2180905" y="1915696"/>
              <a:ext cx="2125367" cy="1077907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200" dirty="0">
                  <a:solidFill>
                    <a:srgbClr val="D14376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</a:t>
              </a:r>
              <a:r>
                <a:rPr lang="en-US" sz="7200" dirty="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a</a:t>
              </a:r>
              <a:endParaRPr lang="vi-VN" sz="7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86A565C7-6058-4F73-885E-4675579C5A28}"/>
              </a:ext>
            </a:extLst>
          </p:cNvPr>
          <p:cNvGrpSpPr/>
          <p:nvPr/>
        </p:nvGrpSpPr>
        <p:grpSpPr>
          <a:xfrm>
            <a:off x="5144559" y="1318464"/>
            <a:ext cx="2125367" cy="2070055"/>
            <a:chOff x="5354766" y="1318464"/>
            <a:chExt cx="2125367" cy="2070055"/>
          </a:xfrm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16163318-5127-4117-96E6-1C37761F4D78}"/>
                </a:ext>
              </a:extLst>
            </p:cNvPr>
            <p:cNvGrpSpPr/>
            <p:nvPr/>
          </p:nvGrpSpPr>
          <p:grpSpPr>
            <a:xfrm flipV="1">
              <a:off x="5687004" y="1318464"/>
              <a:ext cx="1484215" cy="2070055"/>
              <a:chOff x="1086515" y="2013244"/>
              <a:chExt cx="1484215" cy="2070055"/>
            </a:xfrm>
          </p:grpSpPr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AC1ABB49-3BE6-437A-927B-14B5240F23E3}"/>
                  </a:ext>
                </a:extLst>
              </p:cNvPr>
              <p:cNvSpPr/>
              <p:nvPr/>
            </p:nvSpPr>
            <p:spPr>
              <a:xfrm rot="2700000">
                <a:off x="1086419" y="2013340"/>
                <a:ext cx="1484408" cy="148421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54ACD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250B09CB-84AE-4DCF-A21A-608583A61163}"/>
                  </a:ext>
                </a:extLst>
              </p:cNvPr>
              <p:cNvSpPr/>
              <p:nvPr/>
            </p:nvSpPr>
            <p:spPr>
              <a:xfrm rot="2700000">
                <a:off x="501851" y="3273088"/>
                <a:ext cx="1484408" cy="136014"/>
              </a:xfrm>
              <a:prstGeom prst="rect">
                <a:avLst/>
              </a:prstGeom>
              <a:solidFill>
                <a:srgbClr val="54ACD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</p:grpSp>
        <p:sp>
          <p:nvSpPr>
            <p:cNvPr id="74" name="Rounded Rectangle 5">
              <a:extLst>
                <a:ext uri="{FF2B5EF4-FFF2-40B4-BE49-F238E27FC236}">
                  <a16:creationId xmlns:a16="http://schemas.microsoft.com/office/drawing/2014/main" id="{812E0FD6-891F-43E9-A6FC-263597B5A07D}"/>
                </a:ext>
              </a:extLst>
            </p:cNvPr>
            <p:cNvSpPr/>
            <p:nvPr/>
          </p:nvSpPr>
          <p:spPr>
            <a:xfrm>
              <a:off x="5354766" y="1915696"/>
              <a:ext cx="2125367" cy="1077907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200" dirty="0" err="1">
                  <a:solidFill>
                    <a:srgbClr val="D14376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</a:t>
              </a:r>
              <a:r>
                <a:rPr lang="en-US" sz="7200" dirty="0" err="1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ỗ</a:t>
              </a:r>
              <a:endParaRPr lang="vi-VN" sz="7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114403A3-FD71-4D69-8A93-C8E7D5CB4CD7}"/>
              </a:ext>
            </a:extLst>
          </p:cNvPr>
          <p:cNvGrpSpPr/>
          <p:nvPr/>
        </p:nvGrpSpPr>
        <p:grpSpPr>
          <a:xfrm>
            <a:off x="8291717" y="1776830"/>
            <a:ext cx="2125367" cy="2070055"/>
            <a:chOff x="8501924" y="1776830"/>
            <a:chExt cx="2125367" cy="2070055"/>
          </a:xfrm>
        </p:grpSpPr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57AFF74A-68A4-43C3-9C0A-BBE249E80845}"/>
                </a:ext>
              </a:extLst>
            </p:cNvPr>
            <p:cNvGrpSpPr/>
            <p:nvPr/>
          </p:nvGrpSpPr>
          <p:grpSpPr>
            <a:xfrm>
              <a:off x="8810837" y="1776830"/>
              <a:ext cx="1484215" cy="2070055"/>
              <a:chOff x="1086515" y="2013244"/>
              <a:chExt cx="1484215" cy="2070055"/>
            </a:xfrm>
          </p:grpSpPr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35E3E327-0AF3-4B61-BEFB-4C02073FA2F4}"/>
                  </a:ext>
                </a:extLst>
              </p:cNvPr>
              <p:cNvSpPr/>
              <p:nvPr/>
            </p:nvSpPr>
            <p:spPr>
              <a:xfrm rot="2700000">
                <a:off x="1086419" y="2013340"/>
                <a:ext cx="1484408" cy="148421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54ACD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3092A003-BCDF-47FB-91C7-6578DEACFA17}"/>
                  </a:ext>
                </a:extLst>
              </p:cNvPr>
              <p:cNvSpPr/>
              <p:nvPr/>
            </p:nvSpPr>
            <p:spPr>
              <a:xfrm rot="2700000">
                <a:off x="501851" y="3273088"/>
                <a:ext cx="1484408" cy="136014"/>
              </a:xfrm>
              <a:prstGeom prst="rect">
                <a:avLst/>
              </a:prstGeom>
              <a:solidFill>
                <a:srgbClr val="54ACD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</p:grpSp>
        <p:sp>
          <p:nvSpPr>
            <p:cNvPr id="75" name="Rounded Rectangle 5">
              <a:extLst>
                <a:ext uri="{FF2B5EF4-FFF2-40B4-BE49-F238E27FC236}">
                  <a16:creationId xmlns:a16="http://schemas.microsoft.com/office/drawing/2014/main" id="{A809F8B8-71B2-41B8-A2B6-145F148D29B9}"/>
                </a:ext>
              </a:extLst>
            </p:cNvPr>
            <p:cNvSpPr/>
            <p:nvPr/>
          </p:nvSpPr>
          <p:spPr>
            <a:xfrm>
              <a:off x="8501924" y="1915696"/>
              <a:ext cx="2125367" cy="1077907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200" dirty="0" err="1">
                  <a:solidFill>
                    <a:srgbClr val="D14376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</a:t>
              </a:r>
              <a:r>
                <a:rPr lang="en-US" sz="7200" dirty="0" err="1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ụ</a:t>
              </a:r>
              <a:endParaRPr lang="vi-VN" sz="7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1F2EE7CD-1D13-439B-BF99-0C569FA03BEC}"/>
              </a:ext>
            </a:extLst>
          </p:cNvPr>
          <p:cNvGrpSpPr/>
          <p:nvPr/>
        </p:nvGrpSpPr>
        <p:grpSpPr>
          <a:xfrm>
            <a:off x="2020938" y="4362705"/>
            <a:ext cx="2125367" cy="2070055"/>
            <a:chOff x="2231145" y="4362705"/>
            <a:chExt cx="2125367" cy="2070055"/>
          </a:xfrm>
        </p:grpSpPr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B8D875E2-8939-4D2B-82DF-D9E32E3B1914}"/>
                </a:ext>
              </a:extLst>
            </p:cNvPr>
            <p:cNvGrpSpPr/>
            <p:nvPr/>
          </p:nvGrpSpPr>
          <p:grpSpPr>
            <a:xfrm>
              <a:off x="2563171" y="4362705"/>
              <a:ext cx="1484215" cy="2070055"/>
              <a:chOff x="1086515" y="2013244"/>
              <a:chExt cx="1484215" cy="2070055"/>
            </a:xfrm>
          </p:grpSpPr>
          <p:sp>
            <p:nvSpPr>
              <p:cNvPr id="66" name="Rectangle 65">
                <a:extLst>
                  <a:ext uri="{FF2B5EF4-FFF2-40B4-BE49-F238E27FC236}">
                    <a16:creationId xmlns:a16="http://schemas.microsoft.com/office/drawing/2014/main" id="{5F77BADF-E51A-4EE2-B2BE-69F5A750E8C9}"/>
                  </a:ext>
                </a:extLst>
              </p:cNvPr>
              <p:cNvSpPr/>
              <p:nvPr/>
            </p:nvSpPr>
            <p:spPr>
              <a:xfrm rot="2700000">
                <a:off x="1086419" y="2013340"/>
                <a:ext cx="1484408" cy="148421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EC772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67" name="Rectangle 66">
                <a:extLst>
                  <a:ext uri="{FF2B5EF4-FFF2-40B4-BE49-F238E27FC236}">
                    <a16:creationId xmlns:a16="http://schemas.microsoft.com/office/drawing/2014/main" id="{FCEAF316-BEA5-4A37-AF99-56A4989D6CA1}"/>
                  </a:ext>
                </a:extLst>
              </p:cNvPr>
              <p:cNvSpPr/>
              <p:nvPr/>
            </p:nvSpPr>
            <p:spPr>
              <a:xfrm rot="2700000">
                <a:off x="501851" y="3273088"/>
                <a:ext cx="1484408" cy="136014"/>
              </a:xfrm>
              <a:prstGeom prst="rect">
                <a:avLst/>
              </a:prstGeom>
              <a:solidFill>
                <a:srgbClr val="EC7728"/>
              </a:solidFill>
              <a:ln>
                <a:solidFill>
                  <a:srgbClr val="EC772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</p:grpSp>
        <p:sp>
          <p:nvSpPr>
            <p:cNvPr id="76" name="Rounded Rectangle 5">
              <a:extLst>
                <a:ext uri="{FF2B5EF4-FFF2-40B4-BE49-F238E27FC236}">
                  <a16:creationId xmlns:a16="http://schemas.microsoft.com/office/drawing/2014/main" id="{4DB02FE0-DAC6-4370-8FC3-ABDB80837B62}"/>
                </a:ext>
              </a:extLst>
            </p:cNvPr>
            <p:cNvSpPr/>
            <p:nvPr/>
          </p:nvSpPr>
          <p:spPr>
            <a:xfrm>
              <a:off x="2231145" y="4487009"/>
              <a:ext cx="2125367" cy="1077907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200" dirty="0" err="1">
                  <a:solidFill>
                    <a:srgbClr val="D14376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gi</a:t>
              </a:r>
              <a:r>
                <a:rPr lang="en-US" sz="7200" dirty="0" err="1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á</a:t>
              </a:r>
              <a:endParaRPr lang="vi-VN" sz="7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426FBCF-3036-46A7-AA01-E49608EBE158}"/>
              </a:ext>
            </a:extLst>
          </p:cNvPr>
          <p:cNvGrpSpPr/>
          <p:nvPr/>
        </p:nvGrpSpPr>
        <p:grpSpPr>
          <a:xfrm>
            <a:off x="5123539" y="3882988"/>
            <a:ext cx="2125367" cy="2070055"/>
            <a:chOff x="5333746" y="3882988"/>
            <a:chExt cx="2125367" cy="2070055"/>
          </a:xfrm>
        </p:grpSpPr>
        <p:grpSp>
          <p:nvGrpSpPr>
            <p:cNvPr id="68" name="Group 67">
              <a:extLst>
                <a:ext uri="{FF2B5EF4-FFF2-40B4-BE49-F238E27FC236}">
                  <a16:creationId xmlns:a16="http://schemas.microsoft.com/office/drawing/2014/main" id="{B49140C5-0C22-44A0-AA35-32726F686294}"/>
                </a:ext>
              </a:extLst>
            </p:cNvPr>
            <p:cNvGrpSpPr/>
            <p:nvPr/>
          </p:nvGrpSpPr>
          <p:grpSpPr>
            <a:xfrm flipV="1">
              <a:off x="5687004" y="3882988"/>
              <a:ext cx="1484215" cy="2070055"/>
              <a:chOff x="1086515" y="2013244"/>
              <a:chExt cx="1484215" cy="2070055"/>
            </a:xfrm>
          </p:grpSpPr>
          <p:sp>
            <p:nvSpPr>
              <p:cNvPr id="69" name="Rectangle 68">
                <a:extLst>
                  <a:ext uri="{FF2B5EF4-FFF2-40B4-BE49-F238E27FC236}">
                    <a16:creationId xmlns:a16="http://schemas.microsoft.com/office/drawing/2014/main" id="{388D60F7-74E3-4780-A380-28496A1C610B}"/>
                  </a:ext>
                </a:extLst>
              </p:cNvPr>
              <p:cNvSpPr/>
              <p:nvPr/>
            </p:nvSpPr>
            <p:spPr>
              <a:xfrm rot="2700000">
                <a:off x="1086419" y="2013340"/>
                <a:ext cx="1484408" cy="148421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EC772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70" name="Rectangle 69">
                <a:extLst>
                  <a:ext uri="{FF2B5EF4-FFF2-40B4-BE49-F238E27FC236}">
                    <a16:creationId xmlns:a16="http://schemas.microsoft.com/office/drawing/2014/main" id="{58B97F0F-5CC4-4F98-9DB8-36D33304B632}"/>
                  </a:ext>
                </a:extLst>
              </p:cNvPr>
              <p:cNvSpPr/>
              <p:nvPr/>
            </p:nvSpPr>
            <p:spPr>
              <a:xfrm rot="2700000">
                <a:off x="501851" y="3273088"/>
                <a:ext cx="1484408" cy="136014"/>
              </a:xfrm>
              <a:prstGeom prst="rect">
                <a:avLst/>
              </a:prstGeom>
              <a:solidFill>
                <a:srgbClr val="EC7728"/>
              </a:solidFill>
              <a:ln>
                <a:solidFill>
                  <a:srgbClr val="EC772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</p:grpSp>
        <p:sp>
          <p:nvSpPr>
            <p:cNvPr id="77" name="Rounded Rectangle 5">
              <a:extLst>
                <a:ext uri="{FF2B5EF4-FFF2-40B4-BE49-F238E27FC236}">
                  <a16:creationId xmlns:a16="http://schemas.microsoft.com/office/drawing/2014/main" id="{3130ECC5-6B4A-4344-9B7F-FF0CD5B37AE4}"/>
                </a:ext>
              </a:extLst>
            </p:cNvPr>
            <p:cNvSpPr/>
            <p:nvPr/>
          </p:nvSpPr>
          <p:spPr>
            <a:xfrm>
              <a:off x="5333746" y="4497057"/>
              <a:ext cx="2125367" cy="1077907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200" dirty="0" err="1">
                  <a:solidFill>
                    <a:srgbClr val="D14376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gi</a:t>
              </a:r>
              <a:r>
                <a:rPr lang="en-US" sz="7200" dirty="0" err="1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ò</a:t>
              </a:r>
              <a:endParaRPr lang="vi-VN" sz="7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79" name="Group 78">
            <a:extLst>
              <a:ext uri="{FF2B5EF4-FFF2-40B4-BE49-F238E27FC236}">
                <a16:creationId xmlns:a16="http://schemas.microsoft.com/office/drawing/2014/main" id="{4A342776-AD54-4FA1-B23B-EA3B6833745F}"/>
              </a:ext>
            </a:extLst>
          </p:cNvPr>
          <p:cNvGrpSpPr/>
          <p:nvPr/>
        </p:nvGrpSpPr>
        <p:grpSpPr>
          <a:xfrm>
            <a:off x="8281207" y="4341354"/>
            <a:ext cx="2125367" cy="2070055"/>
            <a:chOff x="8491414" y="4341354"/>
            <a:chExt cx="2125367" cy="2070055"/>
          </a:xfrm>
        </p:grpSpPr>
        <p:grpSp>
          <p:nvGrpSpPr>
            <p:cNvPr id="71" name="Group 70">
              <a:extLst>
                <a:ext uri="{FF2B5EF4-FFF2-40B4-BE49-F238E27FC236}">
                  <a16:creationId xmlns:a16="http://schemas.microsoft.com/office/drawing/2014/main" id="{07ECACAB-A4CD-4555-B3CD-BE6C49541917}"/>
                </a:ext>
              </a:extLst>
            </p:cNvPr>
            <p:cNvGrpSpPr/>
            <p:nvPr/>
          </p:nvGrpSpPr>
          <p:grpSpPr>
            <a:xfrm>
              <a:off x="8810837" y="4341354"/>
              <a:ext cx="1484215" cy="2070055"/>
              <a:chOff x="1086515" y="2013244"/>
              <a:chExt cx="1484215" cy="2070055"/>
            </a:xfrm>
          </p:grpSpPr>
          <p:sp>
            <p:nvSpPr>
              <p:cNvPr id="72" name="Rectangle 71">
                <a:extLst>
                  <a:ext uri="{FF2B5EF4-FFF2-40B4-BE49-F238E27FC236}">
                    <a16:creationId xmlns:a16="http://schemas.microsoft.com/office/drawing/2014/main" id="{CB6F5F6C-860C-4DED-92FA-48ED27651E7E}"/>
                  </a:ext>
                </a:extLst>
              </p:cNvPr>
              <p:cNvSpPr/>
              <p:nvPr/>
            </p:nvSpPr>
            <p:spPr>
              <a:xfrm rot="2700000">
                <a:off x="1086419" y="2013340"/>
                <a:ext cx="1484408" cy="148421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EC772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73" name="Rectangle 72">
                <a:extLst>
                  <a:ext uri="{FF2B5EF4-FFF2-40B4-BE49-F238E27FC236}">
                    <a16:creationId xmlns:a16="http://schemas.microsoft.com/office/drawing/2014/main" id="{5ABB34D8-CA0C-4577-A700-43BB9B3B2C5A}"/>
                  </a:ext>
                </a:extLst>
              </p:cNvPr>
              <p:cNvSpPr/>
              <p:nvPr/>
            </p:nvSpPr>
            <p:spPr>
              <a:xfrm rot="2700000">
                <a:off x="501851" y="3273088"/>
                <a:ext cx="1484408" cy="136014"/>
              </a:xfrm>
              <a:prstGeom prst="rect">
                <a:avLst/>
              </a:prstGeom>
              <a:solidFill>
                <a:srgbClr val="EC7728"/>
              </a:solidFill>
              <a:ln>
                <a:solidFill>
                  <a:srgbClr val="EC772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</p:grpSp>
        <p:sp>
          <p:nvSpPr>
            <p:cNvPr id="78" name="Rounded Rectangle 5">
              <a:extLst>
                <a:ext uri="{FF2B5EF4-FFF2-40B4-BE49-F238E27FC236}">
                  <a16:creationId xmlns:a16="http://schemas.microsoft.com/office/drawing/2014/main" id="{6F68810D-B83A-40C9-A23F-381D327E5B91}"/>
                </a:ext>
              </a:extLst>
            </p:cNvPr>
            <p:cNvSpPr/>
            <p:nvPr/>
          </p:nvSpPr>
          <p:spPr>
            <a:xfrm>
              <a:off x="8491414" y="4487009"/>
              <a:ext cx="2125367" cy="1077907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200" dirty="0" err="1">
                  <a:solidFill>
                    <a:srgbClr val="D14376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gi</a:t>
              </a:r>
              <a:r>
                <a:rPr lang="en-US" sz="7200" dirty="0" err="1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ỗ</a:t>
              </a:r>
              <a:endParaRPr lang="vi-VN" sz="7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3079629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28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28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28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28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3" presetClass="entr" presetSubtype="28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1">
            <a:extLst>
              <a:ext uri="{FF2B5EF4-FFF2-40B4-BE49-F238E27FC236}">
                <a16:creationId xmlns:a16="http://schemas.microsoft.com/office/drawing/2014/main" id="{D6ED554D-D3A4-4D5A-AA74-4F4D0433BA56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732086" y="-97815"/>
            <a:ext cx="11597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250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tl">
                    <a:schemeClr val="bg1">
                      <a:lumMod val="65000"/>
                      <a:alpha val="43000"/>
                    </a:schemeClr>
                  </a:outerShdw>
                </a:effectLst>
                <a:latin typeface="华康俪金黑W8(P)" panose="020B0800000000000000" pitchFamily="34" charset="-122"/>
                <a:ea typeface="华康俪金黑W8(P)" panose="020B0800000000000000" pitchFamily="34" charset="-122"/>
              </a:defRPr>
            </a:lvl1pPr>
          </a:lstStyle>
          <a:p>
            <a:pPr algn="l"/>
            <a:r>
              <a:rPr lang="en-US" altLang="zh-CN" sz="4800" i="1" dirty="0" err="1">
                <a:latin typeface="+mn-lt"/>
                <a:ea typeface="+mn-ea"/>
                <a:cs typeface="+mn-ea"/>
                <a:sym typeface="+mn-lt"/>
              </a:rPr>
              <a:t>Đ</a:t>
            </a:r>
            <a:r>
              <a:rPr lang="en-US" altLang="zh-CN" sz="4800" i="1" dirty="0" err="1">
                <a:solidFill>
                  <a:srgbClr val="D14376"/>
                </a:solidFill>
                <a:latin typeface="+mn-lt"/>
                <a:ea typeface="+mn-ea"/>
                <a:cs typeface="+mn-ea"/>
                <a:sym typeface="+mn-lt"/>
              </a:rPr>
              <a:t>ọ</a:t>
            </a:r>
            <a:r>
              <a:rPr lang="en-US" altLang="zh-CN" sz="48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c</a:t>
            </a:r>
            <a:endParaRPr lang="zh-CN" altLang="en-US" sz="4800" i="1" dirty="0">
              <a:solidFill>
                <a:schemeClr val="tx1">
                  <a:lumMod val="95000"/>
                  <a:lumOff val="5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cxnSp>
        <p:nvCxnSpPr>
          <p:cNvPr id="8" name="4">
            <a:extLst>
              <a:ext uri="{FF2B5EF4-FFF2-40B4-BE49-F238E27FC236}">
                <a16:creationId xmlns:a16="http://schemas.microsoft.com/office/drawing/2014/main" id="{F225348B-9D07-4251-B191-F459834D42AB}"/>
              </a:ext>
            </a:extLst>
          </p:cNvPr>
          <p:cNvCxnSpPr>
            <a:cxnSpLocks/>
          </p:cNvCxnSpPr>
          <p:nvPr/>
        </p:nvCxnSpPr>
        <p:spPr>
          <a:xfrm>
            <a:off x="647051" y="708342"/>
            <a:ext cx="1265833" cy="0"/>
          </a:xfrm>
          <a:prstGeom prst="line">
            <a:avLst/>
          </a:prstGeom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3" name="Picture 92">
            <a:extLst>
              <a:ext uri="{FF2B5EF4-FFF2-40B4-BE49-F238E27FC236}">
                <a16:creationId xmlns:a16="http://schemas.microsoft.com/office/drawing/2014/main" id="{E98F5021-B28B-44F1-866B-2ECC96CF5F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1561" y="573810"/>
            <a:ext cx="11656562" cy="604166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BA4539F-2472-4915-A6C3-5FC81926CD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5318"/>
            <a:ext cx="677532" cy="811366"/>
          </a:xfrm>
          <a:prstGeom prst="rect">
            <a:avLst/>
          </a:prstGeom>
        </p:spPr>
      </p:pic>
      <p:pic>
        <p:nvPicPr>
          <p:cNvPr id="26" name="3" descr="2a06c627363145ed25b0d63429c2f1fb61078adc15cae-TxOgh1_fw658">
            <a:extLst>
              <a:ext uri="{FF2B5EF4-FFF2-40B4-BE49-F238E27FC236}">
                <a16:creationId xmlns:a16="http://schemas.microsoft.com/office/drawing/2014/main" id="{B09A4C94-645B-4642-B704-76BCD65C0CD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542" b="4434"/>
          <a:stretch/>
        </p:blipFill>
        <p:spPr>
          <a:xfrm>
            <a:off x="11167806" y="-62135"/>
            <a:ext cx="991850" cy="1003488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7EE5959B-97E0-430D-A5B3-211C5612C616}"/>
              </a:ext>
            </a:extLst>
          </p:cNvPr>
          <p:cNvGrpSpPr/>
          <p:nvPr/>
        </p:nvGrpSpPr>
        <p:grpSpPr>
          <a:xfrm>
            <a:off x="2069810" y="5440978"/>
            <a:ext cx="2985358" cy="1015663"/>
            <a:chOff x="2103337" y="5440978"/>
            <a:chExt cx="2985358" cy="1015663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F21104C6-0090-4C76-A079-DFFD5A493197}"/>
                </a:ext>
              </a:extLst>
            </p:cNvPr>
            <p:cNvSpPr/>
            <p:nvPr/>
          </p:nvSpPr>
          <p:spPr>
            <a:xfrm>
              <a:off x="2103337" y="5556676"/>
              <a:ext cx="2861548" cy="879869"/>
            </a:xfrm>
            <a:prstGeom prst="roundRect">
              <a:avLst/>
            </a:prstGeom>
            <a:solidFill>
              <a:srgbClr val="FBE4E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rgbClr val="E83E6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B818CA2B-7DED-4E45-B801-4B547F66597A}"/>
                </a:ext>
              </a:extLst>
            </p:cNvPr>
            <p:cNvSpPr/>
            <p:nvPr/>
          </p:nvSpPr>
          <p:spPr>
            <a:xfrm>
              <a:off x="2421747" y="5440978"/>
              <a:ext cx="2666948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60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gà</a:t>
              </a:r>
              <a:r>
                <a:rPr lang="en-US" sz="60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60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gô</a:t>
              </a:r>
              <a:endParaRPr lang="en-US" sz="6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7098A151-D206-4293-AA48-C1562F0C0D9E}"/>
              </a:ext>
            </a:extLst>
          </p:cNvPr>
          <p:cNvGrpSpPr/>
          <p:nvPr/>
        </p:nvGrpSpPr>
        <p:grpSpPr>
          <a:xfrm>
            <a:off x="7403223" y="5440978"/>
            <a:ext cx="2861548" cy="1015663"/>
            <a:chOff x="2103337" y="5440978"/>
            <a:chExt cx="2861548" cy="1015663"/>
          </a:xfrm>
        </p:grpSpPr>
        <p:sp>
          <p:nvSpPr>
            <p:cNvPr id="33" name="Rectangle: Rounded Corners 32">
              <a:extLst>
                <a:ext uri="{FF2B5EF4-FFF2-40B4-BE49-F238E27FC236}">
                  <a16:creationId xmlns:a16="http://schemas.microsoft.com/office/drawing/2014/main" id="{12BCCBF2-0DBF-442C-AF36-0746DF0DA4F7}"/>
                </a:ext>
              </a:extLst>
            </p:cNvPr>
            <p:cNvSpPr/>
            <p:nvPr/>
          </p:nvSpPr>
          <p:spPr>
            <a:xfrm>
              <a:off x="2103337" y="5556676"/>
              <a:ext cx="2861548" cy="879869"/>
            </a:xfrm>
            <a:prstGeom prst="roundRect">
              <a:avLst/>
            </a:prstGeom>
            <a:solidFill>
              <a:srgbClr val="FBE4E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rgbClr val="E83E6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BD4E2E1D-F72D-4E1E-AEF9-741B1F7F85AB}"/>
                </a:ext>
              </a:extLst>
            </p:cNvPr>
            <p:cNvSpPr/>
            <p:nvPr/>
          </p:nvSpPr>
          <p:spPr>
            <a:xfrm>
              <a:off x="2560690" y="5440978"/>
              <a:ext cx="2182627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60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đồ</a:t>
              </a:r>
              <a:r>
                <a:rPr lang="en-US" sz="60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60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gỗ</a:t>
              </a:r>
              <a:endParaRPr lang="en-US" sz="6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57EF3EB1-059F-4889-BD8E-ACB79D5EC645}"/>
              </a:ext>
            </a:extLst>
          </p:cNvPr>
          <p:cNvGrpSpPr/>
          <p:nvPr/>
        </p:nvGrpSpPr>
        <p:grpSpPr>
          <a:xfrm>
            <a:off x="6813224" y="1575209"/>
            <a:ext cx="4115117" cy="3707581"/>
            <a:chOff x="6813224" y="1575209"/>
            <a:chExt cx="4115117" cy="3707581"/>
          </a:xfrm>
        </p:grpSpPr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49FF78F8-B3B9-45D1-8AB0-D686F127D7FA}"/>
                </a:ext>
              </a:extLst>
            </p:cNvPr>
            <p:cNvSpPr/>
            <p:nvPr/>
          </p:nvSpPr>
          <p:spPr>
            <a:xfrm>
              <a:off x="6813224" y="1575209"/>
              <a:ext cx="4115117" cy="370758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innerShdw blurRad="63500" dist="50800" dir="27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endParaRPr>
            </a:p>
          </p:txBody>
        </p: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249DAEEA-A771-418A-B5E3-34ED6A492A0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80" t="5988" r="2718"/>
            <a:stretch/>
          </p:blipFill>
          <p:spPr>
            <a:xfrm>
              <a:off x="7512638" y="2018790"/>
              <a:ext cx="2642717" cy="2716190"/>
            </a:xfrm>
            <a:prstGeom prst="rect">
              <a:avLst/>
            </a:prstGeom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9D4511EC-7618-4DE2-95D5-70C7E42C38DD}"/>
              </a:ext>
            </a:extLst>
          </p:cNvPr>
          <p:cNvGrpSpPr/>
          <p:nvPr/>
        </p:nvGrpSpPr>
        <p:grpSpPr>
          <a:xfrm>
            <a:off x="1479811" y="1575209"/>
            <a:ext cx="4115117" cy="3707581"/>
            <a:chOff x="1479811" y="1575209"/>
            <a:chExt cx="4115117" cy="3707581"/>
          </a:xfrm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380C1B3C-1F36-46D2-AF69-C02991F97C39}"/>
                </a:ext>
              </a:extLst>
            </p:cNvPr>
            <p:cNvSpPr/>
            <p:nvPr/>
          </p:nvSpPr>
          <p:spPr>
            <a:xfrm>
              <a:off x="1479811" y="1575209"/>
              <a:ext cx="4115117" cy="370758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innerShdw blurRad="63500" dist="50800" dir="27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endParaRPr>
            </a:p>
          </p:txBody>
        </p: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C07C9811-7EEC-4425-9665-743454AB5D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61" r="17478"/>
            <a:stretch/>
          </p:blipFill>
          <p:spPr>
            <a:xfrm>
              <a:off x="2320666" y="2086887"/>
              <a:ext cx="2371914" cy="2696128"/>
            </a:xfrm>
            <a:prstGeom prst="rect">
              <a:avLst/>
            </a:prstGeom>
          </p:spPr>
        </p:pic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7B79AF9B-AD04-4016-9BA0-A7648F995B7D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35572"/>
          <a:stretch/>
        </p:blipFill>
        <p:spPr>
          <a:xfrm>
            <a:off x="2019534" y="5254613"/>
            <a:ext cx="864131" cy="1603387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87822B9A-4791-4B4F-9AE0-398F7F687090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9820"/>
          <a:stretch/>
        </p:blipFill>
        <p:spPr>
          <a:xfrm>
            <a:off x="3451034" y="5254613"/>
            <a:ext cx="941278" cy="1603387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B1ACDD19-E66F-4832-9310-B567353980E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510530" y="5254613"/>
            <a:ext cx="1341236" cy="160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029116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4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-#ppt_w*((1.5-1.5*$)^3-(1.5-1.5*$)^2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15" dur="7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7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-#ppt_w*((1.5-1.5*$)^3-(1.5-1.5*$)^2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38" dur="7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1">
            <a:extLst>
              <a:ext uri="{FF2B5EF4-FFF2-40B4-BE49-F238E27FC236}">
                <a16:creationId xmlns:a16="http://schemas.microsoft.com/office/drawing/2014/main" id="{D6ED554D-D3A4-4D5A-AA74-4F4D0433BA56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732086" y="-97815"/>
            <a:ext cx="11597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250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tl">
                    <a:schemeClr val="bg1">
                      <a:lumMod val="65000"/>
                      <a:alpha val="43000"/>
                    </a:schemeClr>
                  </a:outerShdw>
                </a:effectLst>
                <a:latin typeface="华康俪金黑W8(P)" panose="020B0800000000000000" pitchFamily="34" charset="-122"/>
                <a:ea typeface="华康俪金黑W8(P)" panose="020B0800000000000000" pitchFamily="34" charset="-122"/>
              </a:defRPr>
            </a:lvl1pPr>
          </a:lstStyle>
          <a:p>
            <a:pPr algn="l"/>
            <a:r>
              <a:rPr lang="en-US" altLang="zh-CN" sz="4800" i="1" dirty="0" err="1">
                <a:latin typeface="+mn-lt"/>
                <a:ea typeface="+mn-ea"/>
                <a:cs typeface="+mn-ea"/>
                <a:sym typeface="+mn-lt"/>
              </a:rPr>
              <a:t>Đ</a:t>
            </a:r>
            <a:r>
              <a:rPr lang="en-US" altLang="zh-CN" sz="4800" i="1" dirty="0" err="1">
                <a:solidFill>
                  <a:srgbClr val="D14376"/>
                </a:solidFill>
                <a:latin typeface="+mn-lt"/>
                <a:ea typeface="+mn-ea"/>
                <a:cs typeface="+mn-ea"/>
                <a:sym typeface="+mn-lt"/>
              </a:rPr>
              <a:t>ọ</a:t>
            </a:r>
            <a:r>
              <a:rPr lang="en-US" altLang="zh-CN" sz="48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c</a:t>
            </a:r>
            <a:endParaRPr lang="zh-CN" altLang="en-US" sz="4800" i="1" dirty="0">
              <a:solidFill>
                <a:schemeClr val="tx1">
                  <a:lumMod val="95000"/>
                  <a:lumOff val="5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cxnSp>
        <p:nvCxnSpPr>
          <p:cNvPr id="8" name="4">
            <a:extLst>
              <a:ext uri="{FF2B5EF4-FFF2-40B4-BE49-F238E27FC236}">
                <a16:creationId xmlns:a16="http://schemas.microsoft.com/office/drawing/2014/main" id="{F225348B-9D07-4251-B191-F459834D42AB}"/>
              </a:ext>
            </a:extLst>
          </p:cNvPr>
          <p:cNvCxnSpPr>
            <a:cxnSpLocks/>
          </p:cNvCxnSpPr>
          <p:nvPr/>
        </p:nvCxnSpPr>
        <p:spPr>
          <a:xfrm>
            <a:off x="647051" y="708342"/>
            <a:ext cx="1265833" cy="0"/>
          </a:xfrm>
          <a:prstGeom prst="line">
            <a:avLst/>
          </a:prstGeom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3" name="Picture 92">
            <a:extLst>
              <a:ext uri="{FF2B5EF4-FFF2-40B4-BE49-F238E27FC236}">
                <a16:creationId xmlns:a16="http://schemas.microsoft.com/office/drawing/2014/main" id="{E98F5021-B28B-44F1-866B-2ECC96CF5F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7719" y="708342"/>
            <a:ext cx="11656562" cy="604166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BA4539F-2472-4915-A6C3-5FC81926CD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5318"/>
            <a:ext cx="677532" cy="811366"/>
          </a:xfrm>
          <a:prstGeom prst="rect">
            <a:avLst/>
          </a:prstGeom>
        </p:spPr>
      </p:pic>
      <p:pic>
        <p:nvPicPr>
          <p:cNvPr id="26" name="3" descr="2a06c627363145ed25b0d63429c2f1fb61078adc15cae-TxOgh1_fw658">
            <a:extLst>
              <a:ext uri="{FF2B5EF4-FFF2-40B4-BE49-F238E27FC236}">
                <a16:creationId xmlns:a16="http://schemas.microsoft.com/office/drawing/2014/main" id="{B09A4C94-645B-4642-B704-76BCD65C0CD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542" b="4434"/>
          <a:stretch/>
        </p:blipFill>
        <p:spPr>
          <a:xfrm>
            <a:off x="11167806" y="-62135"/>
            <a:ext cx="991850" cy="1003488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7EE5959B-97E0-430D-A5B3-211C5612C616}"/>
              </a:ext>
            </a:extLst>
          </p:cNvPr>
          <p:cNvGrpSpPr/>
          <p:nvPr/>
        </p:nvGrpSpPr>
        <p:grpSpPr>
          <a:xfrm>
            <a:off x="2069810" y="5420882"/>
            <a:ext cx="2930006" cy="1015663"/>
            <a:chOff x="2103337" y="5420882"/>
            <a:chExt cx="2930006" cy="1015663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F21104C6-0090-4C76-A079-DFFD5A493197}"/>
                </a:ext>
              </a:extLst>
            </p:cNvPr>
            <p:cNvSpPr/>
            <p:nvPr/>
          </p:nvSpPr>
          <p:spPr>
            <a:xfrm>
              <a:off x="2103337" y="5556676"/>
              <a:ext cx="2861548" cy="879869"/>
            </a:xfrm>
            <a:prstGeom prst="roundRect">
              <a:avLst/>
            </a:prstGeom>
            <a:solidFill>
              <a:srgbClr val="FBE4E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rgbClr val="E83E6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B818CA2B-7DED-4E45-B801-4B547F66597A}"/>
                </a:ext>
              </a:extLst>
            </p:cNvPr>
            <p:cNvSpPr/>
            <p:nvPr/>
          </p:nvSpPr>
          <p:spPr>
            <a:xfrm>
              <a:off x="2366395" y="5420882"/>
              <a:ext cx="2666948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60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giá</a:t>
              </a:r>
              <a:r>
                <a:rPr lang="en-US" sz="60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60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đỗ</a:t>
              </a:r>
              <a:endParaRPr lang="en-US" sz="6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7098A151-D206-4293-AA48-C1562F0C0D9E}"/>
              </a:ext>
            </a:extLst>
          </p:cNvPr>
          <p:cNvGrpSpPr/>
          <p:nvPr/>
        </p:nvGrpSpPr>
        <p:grpSpPr>
          <a:xfrm>
            <a:off x="7403223" y="5420882"/>
            <a:ext cx="2861548" cy="1015663"/>
            <a:chOff x="2103337" y="5420882"/>
            <a:chExt cx="2861548" cy="1015663"/>
          </a:xfrm>
        </p:grpSpPr>
        <p:sp>
          <p:nvSpPr>
            <p:cNvPr id="33" name="Rectangle: Rounded Corners 32">
              <a:extLst>
                <a:ext uri="{FF2B5EF4-FFF2-40B4-BE49-F238E27FC236}">
                  <a16:creationId xmlns:a16="http://schemas.microsoft.com/office/drawing/2014/main" id="{12BCCBF2-0DBF-442C-AF36-0746DF0DA4F7}"/>
                </a:ext>
              </a:extLst>
            </p:cNvPr>
            <p:cNvSpPr/>
            <p:nvPr/>
          </p:nvSpPr>
          <p:spPr>
            <a:xfrm>
              <a:off x="2103337" y="5556676"/>
              <a:ext cx="2861548" cy="879869"/>
            </a:xfrm>
            <a:prstGeom prst="roundRect">
              <a:avLst/>
            </a:prstGeom>
            <a:solidFill>
              <a:srgbClr val="FBE4E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rgbClr val="E83E6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BD4E2E1D-F72D-4E1E-AEF9-741B1F7F85AB}"/>
                </a:ext>
              </a:extLst>
            </p:cNvPr>
            <p:cNvSpPr/>
            <p:nvPr/>
          </p:nvSpPr>
          <p:spPr>
            <a:xfrm>
              <a:off x="2560690" y="5420882"/>
              <a:ext cx="2182627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60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cụ</a:t>
              </a:r>
              <a:r>
                <a:rPr lang="en-US" sz="60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60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già</a:t>
              </a:r>
              <a:endParaRPr lang="en-US" sz="6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6F6AB0FD-23D9-4EB5-90D2-B38E6014BD02}"/>
              </a:ext>
            </a:extLst>
          </p:cNvPr>
          <p:cNvGrpSpPr/>
          <p:nvPr/>
        </p:nvGrpSpPr>
        <p:grpSpPr>
          <a:xfrm>
            <a:off x="6813224" y="1575209"/>
            <a:ext cx="4115117" cy="3707581"/>
            <a:chOff x="6813224" y="1575209"/>
            <a:chExt cx="4115117" cy="3707581"/>
          </a:xfrm>
        </p:grpSpPr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49FF78F8-B3B9-45D1-8AB0-D686F127D7FA}"/>
                </a:ext>
              </a:extLst>
            </p:cNvPr>
            <p:cNvSpPr/>
            <p:nvPr/>
          </p:nvSpPr>
          <p:spPr>
            <a:xfrm>
              <a:off x="6813224" y="1575209"/>
              <a:ext cx="4115117" cy="370758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innerShdw blurRad="63500" dist="50800" dir="27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endParaRPr>
            </a:p>
          </p:txBody>
        </p: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93E7B7C6-C011-4E66-BCA1-B422BCDD670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0799"/>
            <a:stretch/>
          </p:blipFill>
          <p:spPr>
            <a:xfrm>
              <a:off x="7947873" y="1784319"/>
              <a:ext cx="1814292" cy="3227764"/>
            </a:xfrm>
            <a:prstGeom prst="rect">
              <a:avLst/>
            </a:prstGeom>
          </p:spPr>
        </p:pic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0E6B7CC2-C1AC-48B6-9C8C-0E46481295E6}"/>
              </a:ext>
            </a:extLst>
          </p:cNvPr>
          <p:cNvGrpSpPr/>
          <p:nvPr/>
        </p:nvGrpSpPr>
        <p:grpSpPr>
          <a:xfrm>
            <a:off x="1479811" y="1575209"/>
            <a:ext cx="4115117" cy="3707581"/>
            <a:chOff x="1479811" y="1575209"/>
            <a:chExt cx="4115117" cy="3707581"/>
          </a:xfrm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380C1B3C-1F36-46D2-AF69-C02991F97C39}"/>
                </a:ext>
              </a:extLst>
            </p:cNvPr>
            <p:cNvSpPr/>
            <p:nvPr/>
          </p:nvSpPr>
          <p:spPr>
            <a:xfrm>
              <a:off x="1479811" y="1575209"/>
              <a:ext cx="4115117" cy="370758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innerShdw blurRad="63500" dist="50800" dir="27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endParaRPr>
            </a:p>
          </p:txBody>
        </p: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0E7DAE6C-E8EE-49F6-9400-FCB5ED04F50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53" t="12679" r="5219" b="2158"/>
            <a:stretch/>
          </p:blipFill>
          <p:spPr>
            <a:xfrm>
              <a:off x="1935010" y="2339226"/>
              <a:ext cx="3204717" cy="2040674"/>
            </a:xfrm>
            <a:prstGeom prst="rect">
              <a:avLst/>
            </a:prstGeom>
          </p:spPr>
        </p:pic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7DEDF543-379B-456E-809D-8D5E841FB64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967349" y="5234682"/>
            <a:ext cx="1493649" cy="1603387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6AE469E0-EFF9-4100-960A-6459BB969C6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422956" y="5237180"/>
            <a:ext cx="1493649" cy="160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703973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4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-#ppt_w*((1.5-1.5*$)^3-(1.5-1.5*$)^2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15" dur="7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2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-#ppt_w*((1.5-1.5*$)^3-(1.5-1.5*$)^2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33" dur="7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">
            <a:extLst>
              <a:ext uri="{FF2B5EF4-FFF2-40B4-BE49-F238E27FC236}">
                <a16:creationId xmlns:a16="http://schemas.microsoft.com/office/drawing/2014/main" id="{0414CD24-1D6F-C8A9-3E72-004F499A117E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732086" y="-97815"/>
            <a:ext cx="11597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250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tl">
                    <a:schemeClr val="bg1">
                      <a:lumMod val="65000"/>
                      <a:alpha val="43000"/>
                    </a:schemeClr>
                  </a:outerShdw>
                </a:effectLst>
                <a:latin typeface="华康俪金黑W8(P)" panose="020B0800000000000000" pitchFamily="34" charset="-122"/>
                <a:ea typeface="华康俪金黑W8(P)" panose="020B0800000000000000" pitchFamily="34" charset="-122"/>
              </a:defRPr>
            </a:lvl1pPr>
          </a:lstStyle>
          <a:p>
            <a:pPr algn="l"/>
            <a:r>
              <a:rPr lang="en-US" altLang="zh-CN" sz="4800" i="1" dirty="0" err="1">
                <a:latin typeface="+mn-lt"/>
                <a:ea typeface="+mn-ea"/>
                <a:cs typeface="+mn-ea"/>
                <a:sym typeface="+mn-lt"/>
              </a:rPr>
              <a:t>Đ</a:t>
            </a:r>
            <a:r>
              <a:rPr lang="en-US" altLang="zh-CN" sz="4800" i="1" dirty="0" err="1">
                <a:solidFill>
                  <a:srgbClr val="D14376"/>
                </a:solidFill>
                <a:latin typeface="+mn-lt"/>
                <a:ea typeface="+mn-ea"/>
                <a:cs typeface="+mn-ea"/>
                <a:sym typeface="+mn-lt"/>
              </a:rPr>
              <a:t>ọ</a:t>
            </a:r>
            <a:r>
              <a:rPr lang="en-US" altLang="zh-CN" sz="48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c</a:t>
            </a:r>
            <a:endParaRPr lang="zh-CN" altLang="en-US" sz="4800" i="1" dirty="0">
              <a:solidFill>
                <a:schemeClr val="tx1">
                  <a:lumMod val="95000"/>
                  <a:lumOff val="5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FDBA247-CF61-AB1D-53CC-9832C99D3F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7719" y="586025"/>
            <a:ext cx="11656562" cy="604166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7866077-7E76-2E50-8DD3-9F3903BE56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5318"/>
            <a:ext cx="677532" cy="811366"/>
          </a:xfrm>
          <a:prstGeom prst="rect">
            <a:avLst/>
          </a:prstGeom>
        </p:spPr>
      </p:pic>
      <p:pic>
        <p:nvPicPr>
          <p:cNvPr id="5" name="3" descr="2a06c627363145ed25b0d63429c2f1fb61078adc15cae-TxOgh1_fw658">
            <a:extLst>
              <a:ext uri="{FF2B5EF4-FFF2-40B4-BE49-F238E27FC236}">
                <a16:creationId xmlns:a16="http://schemas.microsoft.com/office/drawing/2014/main" id="{E61EE751-B828-AF35-6421-C00887A6911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542" b="4434"/>
          <a:stretch/>
        </p:blipFill>
        <p:spPr>
          <a:xfrm>
            <a:off x="11167806" y="-62135"/>
            <a:ext cx="991850" cy="1003488"/>
          </a:xfrm>
          <a:prstGeom prst="rect">
            <a:avLst/>
          </a:prstGeom>
        </p:spPr>
      </p:pic>
      <p:cxnSp>
        <p:nvCxnSpPr>
          <p:cNvPr id="6" name="4">
            <a:extLst>
              <a:ext uri="{FF2B5EF4-FFF2-40B4-BE49-F238E27FC236}">
                <a16:creationId xmlns:a16="http://schemas.microsoft.com/office/drawing/2014/main" id="{7BFD0E32-165C-6049-37BD-4C337BB8EFAE}"/>
              </a:ext>
            </a:extLst>
          </p:cNvPr>
          <p:cNvCxnSpPr>
            <a:cxnSpLocks/>
          </p:cNvCxnSpPr>
          <p:nvPr/>
        </p:nvCxnSpPr>
        <p:spPr>
          <a:xfrm>
            <a:off x="647051" y="708342"/>
            <a:ext cx="1265833" cy="0"/>
          </a:xfrm>
          <a:prstGeom prst="line">
            <a:avLst/>
          </a:prstGeom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Group 6">
            <a:extLst>
              <a:ext uri="{FF2B5EF4-FFF2-40B4-BE49-F238E27FC236}">
                <a16:creationId xmlns:a16="http://schemas.microsoft.com/office/drawing/2014/main" id="{39FCA2CF-26FC-69FE-7299-9B5D7C96C299}"/>
              </a:ext>
            </a:extLst>
          </p:cNvPr>
          <p:cNvGrpSpPr/>
          <p:nvPr/>
        </p:nvGrpSpPr>
        <p:grpSpPr>
          <a:xfrm>
            <a:off x="633770" y="5078961"/>
            <a:ext cx="2930611" cy="830997"/>
            <a:chOff x="2158084" y="5440978"/>
            <a:chExt cx="2930611" cy="830997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821CDE8D-FE81-D45A-0A71-9BDFF0EEDFE2}"/>
                </a:ext>
              </a:extLst>
            </p:cNvPr>
            <p:cNvSpPr/>
            <p:nvPr/>
          </p:nvSpPr>
          <p:spPr>
            <a:xfrm>
              <a:off x="2158084" y="5556676"/>
              <a:ext cx="2308650" cy="715299"/>
            </a:xfrm>
            <a:prstGeom prst="roundRect">
              <a:avLst/>
            </a:prstGeom>
            <a:solidFill>
              <a:srgbClr val="FBE4E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800">
                <a:solidFill>
                  <a:srgbClr val="E83E6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2B3817C7-6FDF-0607-DB86-048293DAE980}"/>
                </a:ext>
              </a:extLst>
            </p:cNvPr>
            <p:cNvSpPr/>
            <p:nvPr/>
          </p:nvSpPr>
          <p:spPr>
            <a:xfrm>
              <a:off x="2421747" y="5440978"/>
              <a:ext cx="2666948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48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gà</a:t>
              </a:r>
              <a:r>
                <a:rPr lang="en-US" sz="48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8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gô</a:t>
              </a:r>
              <a:endPara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BD73C694-EA7A-AC9D-68F4-44AE6FC0C225}"/>
              </a:ext>
            </a:extLst>
          </p:cNvPr>
          <p:cNvGrpSpPr/>
          <p:nvPr/>
        </p:nvGrpSpPr>
        <p:grpSpPr>
          <a:xfrm>
            <a:off x="3441087" y="5136809"/>
            <a:ext cx="2346631" cy="830997"/>
            <a:chOff x="2103337" y="5580908"/>
            <a:chExt cx="2861548" cy="830997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B4017AF1-1E9D-2877-2DEF-61C420897FA2}"/>
                </a:ext>
              </a:extLst>
            </p:cNvPr>
            <p:cNvSpPr/>
            <p:nvPr/>
          </p:nvSpPr>
          <p:spPr>
            <a:xfrm>
              <a:off x="2103337" y="5638553"/>
              <a:ext cx="2861548" cy="715708"/>
            </a:xfrm>
            <a:prstGeom prst="roundRect">
              <a:avLst/>
            </a:prstGeom>
            <a:solidFill>
              <a:srgbClr val="FBE4E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800">
                <a:solidFill>
                  <a:srgbClr val="E83E6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41C54431-4726-85E1-7F81-7C0EEFFC553C}"/>
                </a:ext>
              </a:extLst>
            </p:cNvPr>
            <p:cNvSpPr/>
            <p:nvPr/>
          </p:nvSpPr>
          <p:spPr>
            <a:xfrm>
              <a:off x="2495236" y="5580908"/>
              <a:ext cx="2182626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48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đồ</a:t>
              </a:r>
              <a:r>
                <a:rPr lang="en-US" sz="48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8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gỗ</a:t>
              </a:r>
              <a:endPara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BB0D321-E6DB-C59E-C0A2-7E98959D15D9}"/>
              </a:ext>
            </a:extLst>
          </p:cNvPr>
          <p:cNvGrpSpPr/>
          <p:nvPr/>
        </p:nvGrpSpPr>
        <p:grpSpPr>
          <a:xfrm>
            <a:off x="3305740" y="1371380"/>
            <a:ext cx="2666949" cy="3707581"/>
            <a:chOff x="6813224" y="1575209"/>
            <a:chExt cx="4115117" cy="3707581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B2C2FE12-F493-5FE1-88A2-ECEA04EF9C0E}"/>
                </a:ext>
              </a:extLst>
            </p:cNvPr>
            <p:cNvSpPr/>
            <p:nvPr/>
          </p:nvSpPr>
          <p:spPr>
            <a:xfrm>
              <a:off x="6813224" y="1575209"/>
              <a:ext cx="4115117" cy="370758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innerShdw blurRad="63500" dist="50800" dir="27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80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endParaRP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A9C68E7B-8535-A908-DAE0-62BD6DE7040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80" t="5988" r="2718"/>
            <a:stretch/>
          </p:blipFill>
          <p:spPr>
            <a:xfrm>
              <a:off x="7512638" y="2018790"/>
              <a:ext cx="2642717" cy="2716190"/>
            </a:xfrm>
            <a:prstGeom prst="rect">
              <a:avLst/>
            </a:prstGeom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E167CAF5-F9A0-DB1A-128D-1579DC5A1F2F}"/>
              </a:ext>
            </a:extLst>
          </p:cNvPr>
          <p:cNvGrpSpPr/>
          <p:nvPr/>
        </p:nvGrpSpPr>
        <p:grpSpPr>
          <a:xfrm>
            <a:off x="406694" y="1342365"/>
            <a:ext cx="2666948" cy="3707581"/>
            <a:chOff x="1479811" y="1575209"/>
            <a:chExt cx="4115117" cy="3707581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4D0753B4-84FE-106A-1B6D-2085890C6FC1}"/>
                </a:ext>
              </a:extLst>
            </p:cNvPr>
            <p:cNvSpPr/>
            <p:nvPr/>
          </p:nvSpPr>
          <p:spPr>
            <a:xfrm>
              <a:off x="1479811" y="1575209"/>
              <a:ext cx="4115117" cy="370758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innerShdw blurRad="63500" dist="50800" dir="27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80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endParaRPr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D4622C98-EB11-9147-6C54-658C6A054F0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61" r="17478"/>
            <a:stretch/>
          </p:blipFill>
          <p:spPr>
            <a:xfrm>
              <a:off x="2320666" y="2086887"/>
              <a:ext cx="2371914" cy="2696128"/>
            </a:xfrm>
            <a:prstGeom prst="rect">
              <a:avLst/>
            </a:prstGeom>
          </p:spPr>
        </p:pic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361F671-3F1D-199A-E80A-38C58BD9A10E}"/>
              </a:ext>
            </a:extLst>
          </p:cNvPr>
          <p:cNvGrpSpPr/>
          <p:nvPr/>
        </p:nvGrpSpPr>
        <p:grpSpPr>
          <a:xfrm>
            <a:off x="6416381" y="5136809"/>
            <a:ext cx="2824031" cy="830997"/>
            <a:chOff x="2103336" y="5499032"/>
            <a:chExt cx="2824031" cy="830997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E2F0D38F-5164-BC51-A64B-076722712108}"/>
                </a:ext>
              </a:extLst>
            </p:cNvPr>
            <p:cNvSpPr/>
            <p:nvPr/>
          </p:nvSpPr>
          <p:spPr>
            <a:xfrm>
              <a:off x="2103336" y="5556677"/>
              <a:ext cx="2346631" cy="715708"/>
            </a:xfrm>
            <a:prstGeom prst="roundRect">
              <a:avLst/>
            </a:prstGeom>
            <a:solidFill>
              <a:srgbClr val="FBE4E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800">
                <a:solidFill>
                  <a:srgbClr val="E83E6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53D1A7AD-6249-E182-AEB8-B47E277650CD}"/>
                </a:ext>
              </a:extLst>
            </p:cNvPr>
            <p:cNvSpPr/>
            <p:nvPr/>
          </p:nvSpPr>
          <p:spPr>
            <a:xfrm>
              <a:off x="2260419" y="5499032"/>
              <a:ext cx="2666948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48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giá</a:t>
              </a:r>
              <a:r>
                <a:rPr lang="en-US" sz="48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8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đỗ</a:t>
              </a:r>
              <a:endPara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8238CC2E-9800-3E98-5FF9-0413C9782B31}"/>
              </a:ext>
            </a:extLst>
          </p:cNvPr>
          <p:cNvGrpSpPr/>
          <p:nvPr/>
        </p:nvGrpSpPr>
        <p:grpSpPr>
          <a:xfrm>
            <a:off x="9448727" y="5078961"/>
            <a:ext cx="2418003" cy="830997"/>
            <a:chOff x="2325314" y="5420882"/>
            <a:chExt cx="2418003" cy="830997"/>
          </a:xfrm>
        </p:grpSpPr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662A06B6-6E2C-3B2A-7FC2-0314E7934219}"/>
                </a:ext>
              </a:extLst>
            </p:cNvPr>
            <p:cNvSpPr/>
            <p:nvPr/>
          </p:nvSpPr>
          <p:spPr>
            <a:xfrm>
              <a:off x="2325314" y="5526713"/>
              <a:ext cx="2182627" cy="715708"/>
            </a:xfrm>
            <a:prstGeom prst="roundRect">
              <a:avLst/>
            </a:prstGeom>
            <a:solidFill>
              <a:srgbClr val="FBE4E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800">
                <a:solidFill>
                  <a:srgbClr val="E83E6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7EA859B0-E481-76B8-2416-E40CC038962F}"/>
                </a:ext>
              </a:extLst>
            </p:cNvPr>
            <p:cNvSpPr/>
            <p:nvPr/>
          </p:nvSpPr>
          <p:spPr>
            <a:xfrm>
              <a:off x="2560690" y="5420882"/>
              <a:ext cx="2182627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48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cụ</a:t>
              </a:r>
              <a:r>
                <a:rPr lang="en-US" sz="48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8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già</a:t>
              </a:r>
              <a:endPara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B2A16BE8-996C-8EE6-FC53-099F7DC40021}"/>
              </a:ext>
            </a:extLst>
          </p:cNvPr>
          <p:cNvGrpSpPr/>
          <p:nvPr/>
        </p:nvGrpSpPr>
        <p:grpSpPr>
          <a:xfrm>
            <a:off x="9149571" y="1371863"/>
            <a:ext cx="2666949" cy="3707581"/>
            <a:chOff x="6813224" y="1575209"/>
            <a:chExt cx="4115117" cy="3707581"/>
          </a:xfrm>
        </p:grpSpPr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485323DC-0333-8A0B-1665-AAC33C70EEA7}"/>
                </a:ext>
              </a:extLst>
            </p:cNvPr>
            <p:cNvSpPr/>
            <p:nvPr/>
          </p:nvSpPr>
          <p:spPr>
            <a:xfrm>
              <a:off x="6813224" y="1575209"/>
              <a:ext cx="4115117" cy="370758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innerShdw blurRad="63500" dist="50800" dir="27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endParaRPr>
            </a:p>
          </p:txBody>
        </p:sp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11282D50-DF4E-4715-3587-BFBE3F87368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0799"/>
            <a:stretch/>
          </p:blipFill>
          <p:spPr>
            <a:xfrm>
              <a:off x="7947873" y="1784319"/>
              <a:ext cx="1814292" cy="3227764"/>
            </a:xfrm>
            <a:prstGeom prst="rect">
              <a:avLst/>
            </a:prstGeom>
          </p:spPr>
        </p:pic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BFEB446A-291F-0FD3-FBFF-C6A897AA4EEF}"/>
              </a:ext>
            </a:extLst>
          </p:cNvPr>
          <p:cNvGrpSpPr/>
          <p:nvPr/>
        </p:nvGrpSpPr>
        <p:grpSpPr>
          <a:xfrm>
            <a:off x="6208064" y="1371381"/>
            <a:ext cx="2666948" cy="3707581"/>
            <a:chOff x="1479811" y="1575209"/>
            <a:chExt cx="4115117" cy="3707581"/>
          </a:xfrm>
        </p:grpSpPr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CC55C042-5B1D-6A14-77CD-197BFF9077CB}"/>
                </a:ext>
              </a:extLst>
            </p:cNvPr>
            <p:cNvSpPr/>
            <p:nvPr/>
          </p:nvSpPr>
          <p:spPr>
            <a:xfrm>
              <a:off x="1479811" y="1575209"/>
              <a:ext cx="4115117" cy="370758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innerShdw blurRad="63500" dist="50800" dir="27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endParaRPr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613F394B-4EEB-7A28-4E4D-3164C4BA91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53" t="12679" r="5219" b="2158"/>
            <a:stretch/>
          </p:blipFill>
          <p:spPr>
            <a:xfrm>
              <a:off x="1935010" y="2339226"/>
              <a:ext cx="3204717" cy="204067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311812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A8995C6-404A-8105-E470-64E64A40D0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8526" y="1118492"/>
            <a:ext cx="6414461" cy="452392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E763278-C313-4EDF-987E-F22E218375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35"/>
            <a:ext cx="12191995" cy="6856793"/>
          </a:xfrm>
          <a:prstGeom prst="rect">
            <a:avLst/>
          </a:prstGeom>
        </p:spPr>
      </p:pic>
      <p:pic>
        <p:nvPicPr>
          <p:cNvPr id="32" name="1b" descr="A close up of a logo&#10;&#10;Description generated with high confidence">
            <a:extLst>
              <a:ext uri="{FF2B5EF4-FFF2-40B4-BE49-F238E27FC236}">
                <a16:creationId xmlns:a16="http://schemas.microsoft.com/office/drawing/2014/main" id="{BB610790-D290-419E-AF66-8F78EE25E91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7818" y="1099333"/>
            <a:ext cx="3218967" cy="2243523"/>
          </a:xfrm>
          <a:prstGeom prst="rect">
            <a:avLst/>
          </a:prstGeom>
        </p:spPr>
      </p:pic>
      <p:pic>
        <p:nvPicPr>
          <p:cNvPr id="34" name="2b">
            <a:extLst>
              <a:ext uri="{FF2B5EF4-FFF2-40B4-BE49-F238E27FC236}">
                <a16:creationId xmlns:a16="http://schemas.microsoft.com/office/drawing/2014/main" id="{D91F0E31-F505-45CC-A500-C8C2CBDA9A5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5166" y="1099334"/>
            <a:ext cx="3212871" cy="2255716"/>
          </a:xfrm>
          <a:prstGeom prst="rect">
            <a:avLst/>
          </a:prstGeom>
        </p:spPr>
      </p:pic>
      <p:pic>
        <p:nvPicPr>
          <p:cNvPr id="36" name="3b">
            <a:extLst>
              <a:ext uri="{FF2B5EF4-FFF2-40B4-BE49-F238E27FC236}">
                <a16:creationId xmlns:a16="http://schemas.microsoft.com/office/drawing/2014/main" id="{014C4854-1F24-4C12-B5D7-588DEDA035A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064" y="3417189"/>
            <a:ext cx="3194581" cy="2225233"/>
          </a:xfrm>
          <a:prstGeom prst="rect">
            <a:avLst/>
          </a:prstGeom>
        </p:spPr>
      </p:pic>
      <p:pic>
        <p:nvPicPr>
          <p:cNvPr id="38" name="4b" descr="A close up of a logo&#10;&#10;Description generated with high confidence">
            <a:extLst>
              <a:ext uri="{FF2B5EF4-FFF2-40B4-BE49-F238E27FC236}">
                <a16:creationId xmlns:a16="http://schemas.microsoft.com/office/drawing/2014/main" id="{CC6EF77F-72C1-432E-A9A4-5E262484B35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1264" y="3438232"/>
            <a:ext cx="3176291" cy="2225233"/>
          </a:xfrm>
          <a:prstGeom prst="rect">
            <a:avLst/>
          </a:prstGeom>
        </p:spPr>
      </p:pic>
      <p:pic>
        <p:nvPicPr>
          <p:cNvPr id="40" name="1a">
            <a:hlinkClick r:id="rId9" action="ppaction://hlinksldjump"/>
            <a:extLst>
              <a:ext uri="{FF2B5EF4-FFF2-40B4-BE49-F238E27FC236}">
                <a16:creationId xmlns:a16="http://schemas.microsoft.com/office/drawing/2014/main" id="{8AF76E6A-287A-4FCE-9172-43EA65468B4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3914" y="1093576"/>
            <a:ext cx="3212871" cy="2312293"/>
          </a:xfrm>
          <a:prstGeom prst="rect">
            <a:avLst/>
          </a:prstGeom>
        </p:spPr>
      </p:pic>
      <p:pic>
        <p:nvPicPr>
          <p:cNvPr id="41" name="2a">
            <a:hlinkClick r:id="rId11" action="ppaction://hlinksldjump"/>
            <a:extLst>
              <a:ext uri="{FF2B5EF4-FFF2-40B4-BE49-F238E27FC236}">
                <a16:creationId xmlns:a16="http://schemas.microsoft.com/office/drawing/2014/main" id="{DD20E236-853F-4DAB-9F1C-A4D9EDB1362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2833" y="1095542"/>
            <a:ext cx="3205203" cy="2305071"/>
          </a:xfrm>
          <a:prstGeom prst="rect">
            <a:avLst/>
          </a:prstGeom>
        </p:spPr>
      </p:pic>
      <p:pic>
        <p:nvPicPr>
          <p:cNvPr id="42" name="3a">
            <a:hlinkClick r:id="rId13" action="ppaction://hlinksldjump"/>
            <a:extLst>
              <a:ext uri="{FF2B5EF4-FFF2-40B4-BE49-F238E27FC236}">
                <a16:creationId xmlns:a16="http://schemas.microsoft.com/office/drawing/2014/main" id="{6958605E-82BB-4633-BA1A-5FE3B2AF2D1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7255" y="3423057"/>
            <a:ext cx="3176291" cy="2291295"/>
          </a:xfrm>
          <a:prstGeom prst="rect">
            <a:avLst/>
          </a:prstGeom>
        </p:spPr>
      </p:pic>
      <p:pic>
        <p:nvPicPr>
          <p:cNvPr id="43" name="4a">
            <a:hlinkClick r:id="rId15" action="ppaction://hlinksldjump"/>
            <a:extLst>
              <a:ext uri="{FF2B5EF4-FFF2-40B4-BE49-F238E27FC236}">
                <a16:creationId xmlns:a16="http://schemas.microsoft.com/office/drawing/2014/main" id="{2FCE912D-BE94-4A90-8A79-567F06A1F969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4097" y="3430983"/>
            <a:ext cx="3173459" cy="2308524"/>
          </a:xfrm>
          <a:prstGeom prst="rect">
            <a:avLst/>
          </a:prstGeom>
        </p:spPr>
      </p:pic>
      <p:pic>
        <p:nvPicPr>
          <p:cNvPr id="53" name="Picture 52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069B54F1-CC45-43F6-97AD-194D52974AAD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9008">
            <a:off x="11579834" y="2857145"/>
            <a:ext cx="241845" cy="196196"/>
          </a:xfrm>
          <a:prstGeom prst="rect">
            <a:avLst/>
          </a:prstGeom>
        </p:spPr>
      </p:pic>
      <p:pic>
        <p:nvPicPr>
          <p:cNvPr id="57" name="buom" descr="A insect on the ground&#10;&#10;Description generated with high confidence">
            <a:extLst>
              <a:ext uri="{FF2B5EF4-FFF2-40B4-BE49-F238E27FC236}">
                <a16:creationId xmlns:a16="http://schemas.microsoft.com/office/drawing/2014/main" id="{633BA60B-A834-4BA0-9477-2FB9465B37F1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70510">
            <a:off x="1835381" y="2493526"/>
            <a:ext cx="963915" cy="92343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269E7C5-4EA5-4C44-AA00-1B2105BB8280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425" y="4934925"/>
            <a:ext cx="506291" cy="50629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534BD2E-90FC-49F3-AC62-E2293F519BBB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073" y="144616"/>
            <a:ext cx="868643" cy="644243"/>
          </a:xfrm>
          <a:prstGeom prst="rect">
            <a:avLst/>
          </a:prstGeom>
        </p:spPr>
      </p:pic>
      <p:pic>
        <p:nvPicPr>
          <p:cNvPr id="4" name="Picture 3">
            <a:hlinkClick r:id="rId21" action="ppaction://hlinksldjump"/>
            <a:extLst>
              <a:ext uri="{FF2B5EF4-FFF2-40B4-BE49-F238E27FC236}">
                <a16:creationId xmlns:a16="http://schemas.microsoft.com/office/drawing/2014/main" id="{490A87E2-6F22-4B14-A9C6-16CD95B0AB62}"/>
              </a:ext>
            </a:extLst>
          </p:cNvPr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52" b="11202"/>
          <a:stretch/>
        </p:blipFill>
        <p:spPr>
          <a:xfrm>
            <a:off x="7446646" y="6219826"/>
            <a:ext cx="1506247" cy="558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9580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1">
            <a:extLst>
              <a:ext uri="{FF2B5EF4-FFF2-40B4-BE49-F238E27FC236}">
                <a16:creationId xmlns:a16="http://schemas.microsoft.com/office/drawing/2014/main" id="{D6ED554D-D3A4-4D5A-AA74-4F4D0433BA56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732086" y="-97815"/>
            <a:ext cx="11597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250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tl">
                    <a:schemeClr val="bg1">
                      <a:lumMod val="65000"/>
                      <a:alpha val="43000"/>
                    </a:schemeClr>
                  </a:outerShdw>
                </a:effectLst>
                <a:latin typeface="华康俪金黑W8(P)" panose="020B0800000000000000" pitchFamily="34" charset="-122"/>
                <a:ea typeface="华康俪金黑W8(P)" panose="020B0800000000000000" pitchFamily="34" charset="-122"/>
              </a:defRPr>
            </a:lvl1pPr>
          </a:lstStyle>
          <a:p>
            <a:pPr algn="l"/>
            <a:r>
              <a:rPr lang="en-US" altLang="zh-CN" sz="4800" i="1" dirty="0" err="1">
                <a:latin typeface="+mn-lt"/>
                <a:ea typeface="+mn-ea"/>
                <a:cs typeface="+mn-ea"/>
                <a:sym typeface="+mn-lt"/>
              </a:rPr>
              <a:t>Đ</a:t>
            </a:r>
            <a:r>
              <a:rPr lang="en-US" altLang="zh-CN" sz="4800" i="1" dirty="0" err="1">
                <a:solidFill>
                  <a:srgbClr val="D14376"/>
                </a:solidFill>
                <a:latin typeface="+mn-lt"/>
                <a:ea typeface="+mn-ea"/>
                <a:cs typeface="+mn-ea"/>
                <a:sym typeface="+mn-lt"/>
              </a:rPr>
              <a:t>ọ</a:t>
            </a:r>
            <a:r>
              <a:rPr lang="en-US" altLang="zh-CN" sz="48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c</a:t>
            </a:r>
            <a:endParaRPr lang="zh-CN" altLang="en-US" sz="4800" i="1" dirty="0">
              <a:solidFill>
                <a:schemeClr val="tx1">
                  <a:lumMod val="95000"/>
                  <a:lumOff val="5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cxnSp>
        <p:nvCxnSpPr>
          <p:cNvPr id="8" name="4">
            <a:extLst>
              <a:ext uri="{FF2B5EF4-FFF2-40B4-BE49-F238E27FC236}">
                <a16:creationId xmlns:a16="http://schemas.microsoft.com/office/drawing/2014/main" id="{F225348B-9D07-4251-B191-F459834D42AB}"/>
              </a:ext>
            </a:extLst>
          </p:cNvPr>
          <p:cNvCxnSpPr>
            <a:cxnSpLocks/>
          </p:cNvCxnSpPr>
          <p:nvPr/>
        </p:nvCxnSpPr>
        <p:spPr>
          <a:xfrm>
            <a:off x="647051" y="708342"/>
            <a:ext cx="1265833" cy="0"/>
          </a:xfrm>
          <a:prstGeom prst="line">
            <a:avLst/>
          </a:prstGeom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3" name="Picture 92">
            <a:extLst>
              <a:ext uri="{FF2B5EF4-FFF2-40B4-BE49-F238E27FC236}">
                <a16:creationId xmlns:a16="http://schemas.microsoft.com/office/drawing/2014/main" id="{E98F5021-B28B-44F1-866B-2ECC96CF5F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1561" y="573810"/>
            <a:ext cx="11656562" cy="604166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BA4539F-2472-4915-A6C3-5FC81926CD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5318"/>
            <a:ext cx="677532" cy="811366"/>
          </a:xfrm>
          <a:prstGeom prst="rect">
            <a:avLst/>
          </a:prstGeom>
        </p:spPr>
      </p:pic>
      <p:pic>
        <p:nvPicPr>
          <p:cNvPr id="26" name="3" descr="2a06c627363145ed25b0d63429c2f1fb61078adc15cae-TxOgh1_fw658">
            <a:extLst>
              <a:ext uri="{FF2B5EF4-FFF2-40B4-BE49-F238E27FC236}">
                <a16:creationId xmlns:a16="http://schemas.microsoft.com/office/drawing/2014/main" id="{B09A4C94-645B-4642-B704-76BCD65C0CD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542" b="4434"/>
          <a:stretch/>
        </p:blipFill>
        <p:spPr>
          <a:xfrm>
            <a:off x="11167806" y="-62135"/>
            <a:ext cx="991850" cy="100348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3F4229F-108D-400E-9E2F-00943C21D19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3479" y="1133940"/>
            <a:ext cx="4905962" cy="293603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73C7553-471D-4ED5-8C22-D0434AC2AB3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61845" y="1520481"/>
            <a:ext cx="5270363" cy="2534161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2BE749E2-53A2-4698-8DAD-16D6FCE07637}"/>
              </a:ext>
            </a:extLst>
          </p:cNvPr>
          <p:cNvGrpSpPr/>
          <p:nvPr/>
        </p:nvGrpSpPr>
        <p:grpSpPr>
          <a:xfrm>
            <a:off x="1037324" y="4006562"/>
            <a:ext cx="10320936" cy="2828089"/>
            <a:chOff x="1037324" y="4006562"/>
            <a:chExt cx="10320936" cy="2828089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20CC218C-2347-4F1B-A958-B39D8A29CCC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037324" y="4006562"/>
              <a:ext cx="4792117" cy="1873389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9D7C075C-0E90-4DAD-89B1-7EE3305C2CA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445376" y="4006562"/>
              <a:ext cx="4792117" cy="1873389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ED26A51C-5B03-4211-A847-1B36C6DDBE2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038874" y="5592739"/>
              <a:ext cx="2153277" cy="1241912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DC0BB6B4-BAF4-4F99-822D-17EC4AE9B40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3707393" y="5592739"/>
              <a:ext cx="2139110" cy="1241912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BF904994-B4AD-4850-AF4A-8A5D10FD3EFF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6361745" y="5592739"/>
              <a:ext cx="2276052" cy="1241912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C6B44821-C094-4EAC-AB8E-C7C06F7457B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9153040" y="5592739"/>
              <a:ext cx="2205220" cy="124191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40820037"/>
      </p:ext>
    </p:extLst>
  </p:cSld>
  <p:clrMapOvr>
    <a:masterClrMapping/>
  </p:clrMapOvr>
  <p:transition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y2mate.com - Hát Vào rừng hoa_480p">
            <a:hlinkClick r:id="" action="ppaction://media"/>
            <a:extLst>
              <a:ext uri="{FF2B5EF4-FFF2-40B4-BE49-F238E27FC236}">
                <a16:creationId xmlns:a16="http://schemas.microsoft.com/office/drawing/2014/main" id="{A2D849ED-4812-417C-C8A2-3EF20DAC98E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10920" y="411479"/>
            <a:ext cx="11248264" cy="6003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4546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76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5044537-7219-48D2-A466-59070C8759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73479" y="4177886"/>
            <a:ext cx="10735986" cy="290804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E9E25F1-BF69-43F2-A9B0-AAD9BFFE78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1600" y="4295343"/>
            <a:ext cx="12540344" cy="2790587"/>
          </a:xfrm>
          <a:prstGeom prst="rect">
            <a:avLst/>
          </a:prstGeom>
        </p:spPr>
      </p:pic>
      <p:pic>
        <p:nvPicPr>
          <p:cNvPr id="13" name="1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/>
        </p:blipFill>
        <p:spPr>
          <a:xfrm>
            <a:off x="2071506" y="4878320"/>
            <a:ext cx="7774457" cy="1907976"/>
          </a:xfrm>
          <a:prstGeom prst="rect">
            <a:avLst/>
          </a:prstGeom>
        </p:spPr>
      </p:pic>
      <p:pic>
        <p:nvPicPr>
          <p:cNvPr id="8" name="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4749" y="-719061"/>
            <a:ext cx="7296177" cy="4867919"/>
          </a:xfrm>
          <a:prstGeom prst="rect">
            <a:avLst/>
          </a:prstGeom>
        </p:spPr>
      </p:pic>
      <p:sp>
        <p:nvSpPr>
          <p:cNvPr id="9" name="38"/>
          <p:cNvSpPr txBox="1"/>
          <p:nvPr/>
        </p:nvSpPr>
        <p:spPr>
          <a:xfrm rot="21161249">
            <a:off x="4321884" y="1638533"/>
            <a:ext cx="3510583" cy="1836180"/>
          </a:xfrm>
          <a:prstGeom prst="rect">
            <a:avLst/>
          </a:prstGeom>
          <a:noFill/>
        </p:spPr>
        <p:txBody>
          <a:bodyPr wrap="none" lIns="91412" tIns="45706" rIns="91412" bIns="45706" rtlCol="0">
            <a:spAutoFit/>
          </a:bodyPr>
          <a:lstStyle/>
          <a:p>
            <a:pPr algn="ctr"/>
            <a:r>
              <a:rPr lang="en-US" altLang="zh-CN" sz="5332" b="1" dirty="0">
                <a:solidFill>
                  <a:schemeClr val="bg1"/>
                </a:solidFill>
                <a:latin typeface="+mj-lt"/>
                <a:ea typeface="问藏书房" pitchFamily="2" charset="-122"/>
                <a:cs typeface="+mn-ea"/>
                <a:sym typeface="+mn-lt"/>
              </a:rPr>
              <a:t>03</a:t>
            </a:r>
          </a:p>
          <a:p>
            <a:pPr algn="ctr"/>
            <a:r>
              <a:rPr lang="en-US" altLang="zh-CN" sz="6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6E7F2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  <a:ea typeface="问藏书房" pitchFamily="2" charset="-122"/>
                <a:cs typeface="+mn-ea"/>
                <a:sym typeface="+mn-lt"/>
              </a:rPr>
              <a:t>TÔ VÀ VIẾT</a:t>
            </a:r>
            <a:endParaRPr lang="zh-CN" altLang="en-US" sz="7000" b="1" dirty="0">
              <a:ln w="9525">
                <a:solidFill>
                  <a:schemeClr val="bg1"/>
                </a:solidFill>
                <a:prstDash val="solid"/>
              </a:ln>
              <a:solidFill>
                <a:srgbClr val="C6E7F2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+mj-lt"/>
              <a:ea typeface="问藏书房" pitchFamily="2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964583199"/>
      </p:ext>
    </p:extLst>
  </p:cSld>
  <p:clrMapOvr>
    <a:masterClrMapping/>
  </p:clrMapOvr>
  <p:transition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1">
            <a:extLst>
              <a:ext uri="{FF2B5EF4-FFF2-40B4-BE49-F238E27FC236}">
                <a16:creationId xmlns:a16="http://schemas.microsoft.com/office/drawing/2014/main" id="{D6ED554D-D3A4-4D5A-AA74-4F4D0433BA56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686266" y="38819"/>
            <a:ext cx="27590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250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tl">
                    <a:schemeClr val="bg1">
                      <a:lumMod val="65000"/>
                      <a:alpha val="43000"/>
                    </a:schemeClr>
                  </a:outerShdw>
                </a:effectLst>
                <a:latin typeface="华康俪金黑W8(P)" panose="020B0800000000000000" pitchFamily="34" charset="-122"/>
                <a:ea typeface="华康俪金黑W8(P)" panose="020B0800000000000000" pitchFamily="34" charset="-122"/>
              </a:defRPr>
            </a:lvl1pPr>
          </a:lstStyle>
          <a:p>
            <a:pPr algn="l"/>
            <a:r>
              <a:rPr lang="en-US" altLang="zh-CN" sz="4800" i="1" dirty="0" err="1">
                <a:solidFill>
                  <a:srgbClr val="D14376"/>
                </a:solidFill>
                <a:latin typeface="+mn-lt"/>
                <a:ea typeface="+mn-ea"/>
                <a:cs typeface="+mn-ea"/>
                <a:sym typeface="+mn-lt"/>
              </a:rPr>
              <a:t>Tô</a:t>
            </a:r>
            <a:r>
              <a:rPr lang="zh-CN" altLang="en-US" sz="4800" i="1" dirty="0">
                <a:solidFill>
                  <a:srgbClr val="D14376"/>
                </a:solidFill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altLang="zh-CN" sz="4800" i="1" dirty="0" err="1">
                <a:latin typeface="+mn-lt"/>
                <a:ea typeface="+mn-ea"/>
                <a:cs typeface="+mn-ea"/>
                <a:sym typeface="+mn-lt"/>
              </a:rPr>
              <a:t>và</a:t>
            </a:r>
            <a:r>
              <a:rPr lang="en-US" altLang="zh-CN" sz="4800" i="1" dirty="0">
                <a:solidFill>
                  <a:srgbClr val="D14376"/>
                </a:solidFill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altLang="zh-CN" sz="4800" i="1" dirty="0" err="1">
                <a:solidFill>
                  <a:srgbClr val="54ACD3"/>
                </a:solidFill>
                <a:latin typeface="+mn-lt"/>
                <a:ea typeface="+mn-ea"/>
                <a:cs typeface="+mn-ea"/>
                <a:sym typeface="+mn-lt"/>
              </a:rPr>
              <a:t>viết</a:t>
            </a:r>
            <a:endParaRPr lang="zh-CN" altLang="en-US" sz="4800" i="1" dirty="0">
              <a:solidFill>
                <a:srgbClr val="54ACD3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cxnSp>
        <p:nvCxnSpPr>
          <p:cNvPr id="8" name="4">
            <a:extLst>
              <a:ext uri="{FF2B5EF4-FFF2-40B4-BE49-F238E27FC236}">
                <a16:creationId xmlns:a16="http://schemas.microsoft.com/office/drawing/2014/main" id="{F225348B-9D07-4251-B191-F459834D42AB}"/>
              </a:ext>
            </a:extLst>
          </p:cNvPr>
          <p:cNvCxnSpPr>
            <a:cxnSpLocks/>
          </p:cNvCxnSpPr>
          <p:nvPr/>
        </p:nvCxnSpPr>
        <p:spPr>
          <a:xfrm>
            <a:off x="779909" y="844976"/>
            <a:ext cx="2441855" cy="0"/>
          </a:xfrm>
          <a:prstGeom prst="line">
            <a:avLst/>
          </a:prstGeom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2" name="3" descr="2a06c627363145ed25b0d63429c2f1fb61078adc15cae-TxOgh1_fw658">
            <a:extLst>
              <a:ext uri="{FF2B5EF4-FFF2-40B4-BE49-F238E27FC236}">
                <a16:creationId xmlns:a16="http://schemas.microsoft.com/office/drawing/2014/main" id="{139FA74F-2AC5-48C4-881D-B3FA403C822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542" b="4434"/>
          <a:stretch/>
        </p:blipFill>
        <p:spPr>
          <a:xfrm>
            <a:off x="11167806" y="-62135"/>
            <a:ext cx="991850" cy="100348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1CD6B20-B4E3-42C4-8FED-6FE823E010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42524" y="38819"/>
            <a:ext cx="1149823" cy="100348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A316AEB-D2E0-41D6-A699-7F932F4C90B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1561" y="573810"/>
            <a:ext cx="11656562" cy="6041660"/>
          </a:xfrm>
          <a:prstGeom prst="rect">
            <a:avLst/>
          </a:prstGeom>
        </p:spPr>
      </p:pic>
      <p:pic>
        <p:nvPicPr>
          <p:cNvPr id="3" name="Picture 2">
            <a:hlinkClick r:id="rId7"/>
            <a:extLst>
              <a:ext uri="{FF2B5EF4-FFF2-40B4-BE49-F238E27FC236}">
                <a16:creationId xmlns:a16="http://schemas.microsoft.com/office/drawing/2014/main" id="{BFC29DA5-0020-81BC-D9DF-7DA356BCB68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9909" y="2089408"/>
            <a:ext cx="10688542" cy="1638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7203523"/>
      </p:ext>
    </p:extLst>
  </p:cSld>
  <p:clrMapOvr>
    <a:masterClrMapping/>
  </p:clrMapOvr>
  <p:transition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y2mate.com - Hát Vào rừng hoa_480p">
            <a:hlinkClick r:id="" action="ppaction://media"/>
            <a:extLst>
              <a:ext uri="{FF2B5EF4-FFF2-40B4-BE49-F238E27FC236}">
                <a16:creationId xmlns:a16="http://schemas.microsoft.com/office/drawing/2014/main" id="{B5413D56-4F03-7AD0-FA81-BB218C0DE14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10920" y="411479"/>
            <a:ext cx="11248264" cy="6003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9071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76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5044537-7219-48D2-A466-59070C8759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73479" y="4177886"/>
            <a:ext cx="10735986" cy="290804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E9E25F1-BF69-43F2-A9B0-AAD9BFFE78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1600" y="4295343"/>
            <a:ext cx="12540344" cy="2790587"/>
          </a:xfrm>
          <a:prstGeom prst="rect">
            <a:avLst/>
          </a:prstGeom>
        </p:spPr>
      </p:pic>
      <p:pic>
        <p:nvPicPr>
          <p:cNvPr id="13" name="1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/>
        </p:blipFill>
        <p:spPr>
          <a:xfrm>
            <a:off x="2071506" y="4878320"/>
            <a:ext cx="7774457" cy="1907976"/>
          </a:xfrm>
          <a:prstGeom prst="rect">
            <a:avLst/>
          </a:prstGeom>
        </p:spPr>
      </p:pic>
      <p:pic>
        <p:nvPicPr>
          <p:cNvPr id="8" name="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4749" y="-719061"/>
            <a:ext cx="7296177" cy="4867919"/>
          </a:xfrm>
          <a:prstGeom prst="rect">
            <a:avLst/>
          </a:prstGeom>
        </p:spPr>
      </p:pic>
      <p:sp>
        <p:nvSpPr>
          <p:cNvPr id="9" name="38"/>
          <p:cNvSpPr txBox="1"/>
          <p:nvPr/>
        </p:nvSpPr>
        <p:spPr>
          <a:xfrm rot="21161249">
            <a:off x="5188977" y="1561590"/>
            <a:ext cx="1776392" cy="1990068"/>
          </a:xfrm>
          <a:prstGeom prst="rect">
            <a:avLst/>
          </a:prstGeom>
          <a:noFill/>
        </p:spPr>
        <p:txBody>
          <a:bodyPr wrap="none" lIns="91412" tIns="45706" rIns="91412" bIns="45706" rtlCol="0">
            <a:spAutoFit/>
          </a:bodyPr>
          <a:lstStyle/>
          <a:p>
            <a:pPr algn="ctr"/>
            <a:r>
              <a:rPr lang="en-US" altLang="zh-CN" sz="5332" b="1" dirty="0">
                <a:solidFill>
                  <a:schemeClr val="bg1"/>
                </a:solidFill>
                <a:latin typeface="+mj-lt"/>
                <a:ea typeface="问藏书房" pitchFamily="2" charset="-122"/>
                <a:cs typeface="+mn-ea"/>
                <a:sym typeface="+mn-lt"/>
              </a:rPr>
              <a:t>04</a:t>
            </a:r>
          </a:p>
          <a:p>
            <a:pPr algn="ctr"/>
            <a:r>
              <a:rPr lang="en-US" altLang="zh-CN" sz="7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6E7F2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  <a:ea typeface="问藏书房" pitchFamily="2" charset="-122"/>
                <a:cs typeface="+mn-ea"/>
                <a:sym typeface="+mn-lt"/>
              </a:rPr>
              <a:t>ĐỌC</a:t>
            </a:r>
            <a:endParaRPr lang="zh-CN" altLang="en-US" sz="7000" b="1" dirty="0">
              <a:ln w="9525">
                <a:solidFill>
                  <a:schemeClr val="bg1"/>
                </a:solidFill>
                <a:prstDash val="solid"/>
              </a:ln>
              <a:solidFill>
                <a:srgbClr val="C6E7F2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+mj-lt"/>
              <a:ea typeface="问藏书房" pitchFamily="2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585780283"/>
      </p:ext>
    </p:extLst>
  </p:cSld>
  <p:clrMapOvr>
    <a:masterClrMapping/>
  </p:clrMapOvr>
  <p:transition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1">
            <a:extLst>
              <a:ext uri="{FF2B5EF4-FFF2-40B4-BE49-F238E27FC236}">
                <a16:creationId xmlns:a16="http://schemas.microsoft.com/office/drawing/2014/main" id="{D6ED554D-D3A4-4D5A-AA74-4F4D0433BA56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745259" y="38819"/>
            <a:ext cx="16538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250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tl">
                    <a:schemeClr val="bg1">
                      <a:lumMod val="65000"/>
                      <a:alpha val="43000"/>
                    </a:schemeClr>
                  </a:outerShdw>
                </a:effectLst>
                <a:latin typeface="华康俪金黑W8(P)" panose="020B0800000000000000" pitchFamily="34" charset="-122"/>
                <a:ea typeface="华康俪金黑W8(P)" panose="020B0800000000000000" pitchFamily="34" charset="-122"/>
              </a:defRPr>
            </a:lvl1pPr>
          </a:lstStyle>
          <a:p>
            <a:pPr algn="l"/>
            <a:r>
              <a:rPr lang="en-US" altLang="zh-CN" sz="4800" i="1" dirty="0" err="1">
                <a:solidFill>
                  <a:srgbClr val="D14376"/>
                </a:solidFill>
                <a:latin typeface="+mn-lt"/>
                <a:ea typeface="+mn-ea"/>
                <a:cs typeface="+mn-ea"/>
                <a:sym typeface="+mn-lt"/>
              </a:rPr>
              <a:t>Đọc</a:t>
            </a:r>
            <a:endParaRPr lang="zh-CN" altLang="en-US" sz="4800" i="1" dirty="0">
              <a:solidFill>
                <a:srgbClr val="54ACD3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cxnSp>
        <p:nvCxnSpPr>
          <p:cNvPr id="8" name="4">
            <a:extLst>
              <a:ext uri="{FF2B5EF4-FFF2-40B4-BE49-F238E27FC236}">
                <a16:creationId xmlns:a16="http://schemas.microsoft.com/office/drawing/2014/main" id="{F225348B-9D07-4251-B191-F459834D42AB}"/>
              </a:ext>
            </a:extLst>
          </p:cNvPr>
          <p:cNvCxnSpPr>
            <a:cxnSpLocks/>
          </p:cNvCxnSpPr>
          <p:nvPr/>
        </p:nvCxnSpPr>
        <p:spPr>
          <a:xfrm>
            <a:off x="779909" y="844976"/>
            <a:ext cx="1078388" cy="0"/>
          </a:xfrm>
          <a:prstGeom prst="line">
            <a:avLst/>
          </a:prstGeom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2" name="3" descr="2a06c627363145ed25b0d63429c2f1fb61078adc15cae-TxOgh1_fw658">
            <a:extLst>
              <a:ext uri="{FF2B5EF4-FFF2-40B4-BE49-F238E27FC236}">
                <a16:creationId xmlns:a16="http://schemas.microsoft.com/office/drawing/2014/main" id="{139FA74F-2AC5-48C4-881D-B3FA403C822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542" b="4434"/>
          <a:stretch/>
        </p:blipFill>
        <p:spPr>
          <a:xfrm>
            <a:off x="11167806" y="-62135"/>
            <a:ext cx="991850" cy="100348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A8328EE-4BEA-40CB-BE0B-660300D5E3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8758" y="38819"/>
            <a:ext cx="906982" cy="90284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596DB61-953B-4C66-A856-BD10879B742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1561" y="573810"/>
            <a:ext cx="11656562" cy="6041660"/>
          </a:xfrm>
          <a:prstGeom prst="rect">
            <a:avLst/>
          </a:prstGeom>
        </p:spPr>
      </p:pic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984BA957-C0E7-4B14-AEDC-2F0EB6604338}"/>
              </a:ext>
            </a:extLst>
          </p:cNvPr>
          <p:cNvSpPr/>
          <p:nvPr/>
        </p:nvSpPr>
        <p:spPr>
          <a:xfrm>
            <a:off x="1706658" y="5593469"/>
            <a:ext cx="8705262" cy="879869"/>
          </a:xfrm>
          <a:prstGeom prst="roundRect">
            <a:avLst/>
          </a:prstGeom>
          <a:solidFill>
            <a:srgbClr val="FBE4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rgbClr val="E83E63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D941193-59C7-4925-B75C-6E5BDF17B339}"/>
              </a:ext>
            </a:extLst>
          </p:cNvPr>
          <p:cNvSpPr/>
          <p:nvPr/>
        </p:nvSpPr>
        <p:spPr>
          <a:xfrm>
            <a:off x="1901257" y="5457675"/>
            <a:ext cx="8510663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</a:t>
            </a:r>
            <a:r>
              <a:rPr lang="en-US" sz="6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che</a:t>
            </a:r>
            <a:r>
              <a:rPr lang="en-US" sz="6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gió</a:t>
            </a:r>
            <a:r>
              <a:rPr lang="en-US" sz="6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6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ba</a:t>
            </a:r>
            <a:r>
              <a:rPr lang="en-US" sz="6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lang="en-US" sz="6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gà</a:t>
            </a:r>
            <a:r>
              <a:rPr lang="en-US" sz="6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E7EC042-0EB3-4980-9FD5-03F38219E62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60440" y="1379968"/>
            <a:ext cx="9055741" cy="40713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2CA803CE-E6BF-4259-BC37-7E4D21A8F9F7}"/>
              </a:ext>
            </a:extLst>
          </p:cNvPr>
          <p:cNvSpPr/>
          <p:nvPr/>
        </p:nvSpPr>
        <p:spPr>
          <a:xfrm>
            <a:off x="4241317" y="5458543"/>
            <a:ext cx="769763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</a:t>
            </a:r>
            <a:endParaRPr lang="en-US" sz="60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B9487F2-F8A7-456F-B9A7-4A8BB8DED9AE}"/>
              </a:ext>
            </a:extLst>
          </p:cNvPr>
          <p:cNvSpPr/>
          <p:nvPr/>
        </p:nvSpPr>
        <p:spPr>
          <a:xfrm>
            <a:off x="9118365" y="5459558"/>
            <a:ext cx="612668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</a:t>
            </a:r>
          </a:p>
        </p:txBody>
      </p:sp>
    </p:spTree>
    <p:extLst>
      <p:ext uri="{BB962C8B-B14F-4D97-AF65-F5344CB8AC3E}">
        <p14:creationId xmlns:p14="http://schemas.microsoft.com/office/powerpoint/2010/main" val="166101059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/>
      <p:bldP spid="14" grpId="0"/>
      <p:bldP spid="1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5044537-7219-48D2-A466-59070C8759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73479" y="4177886"/>
            <a:ext cx="10735986" cy="290804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E9E25F1-BF69-43F2-A9B0-AAD9BFFE78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1600" y="4295343"/>
            <a:ext cx="12540344" cy="2790587"/>
          </a:xfrm>
          <a:prstGeom prst="rect">
            <a:avLst/>
          </a:prstGeom>
        </p:spPr>
      </p:pic>
      <p:pic>
        <p:nvPicPr>
          <p:cNvPr id="13" name="1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/>
        </p:blipFill>
        <p:spPr>
          <a:xfrm>
            <a:off x="2071506" y="4878320"/>
            <a:ext cx="7774457" cy="1907976"/>
          </a:xfrm>
          <a:prstGeom prst="rect">
            <a:avLst/>
          </a:prstGeom>
        </p:spPr>
      </p:pic>
      <p:pic>
        <p:nvPicPr>
          <p:cNvPr id="8" name="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4749" y="-719061"/>
            <a:ext cx="7296177" cy="4867919"/>
          </a:xfrm>
          <a:prstGeom prst="rect">
            <a:avLst/>
          </a:prstGeom>
        </p:spPr>
      </p:pic>
      <p:sp>
        <p:nvSpPr>
          <p:cNvPr id="9" name="38"/>
          <p:cNvSpPr txBox="1"/>
          <p:nvPr/>
        </p:nvSpPr>
        <p:spPr>
          <a:xfrm rot="21161249">
            <a:off x="5307598" y="1561590"/>
            <a:ext cx="1539147" cy="1990068"/>
          </a:xfrm>
          <a:prstGeom prst="rect">
            <a:avLst/>
          </a:prstGeom>
          <a:noFill/>
        </p:spPr>
        <p:txBody>
          <a:bodyPr wrap="none" lIns="91412" tIns="45706" rIns="91412" bIns="45706" rtlCol="0">
            <a:spAutoFit/>
          </a:bodyPr>
          <a:lstStyle/>
          <a:p>
            <a:pPr algn="ctr"/>
            <a:r>
              <a:rPr lang="en-US" altLang="zh-CN" sz="5332" b="1" dirty="0">
                <a:solidFill>
                  <a:schemeClr val="bg1"/>
                </a:solidFill>
                <a:latin typeface="+mj-lt"/>
                <a:ea typeface="问藏书房" pitchFamily="2" charset="-122"/>
                <a:cs typeface="+mn-ea"/>
                <a:sym typeface="+mn-lt"/>
              </a:rPr>
              <a:t>05</a:t>
            </a:r>
          </a:p>
          <a:p>
            <a:pPr algn="ctr"/>
            <a:r>
              <a:rPr lang="en-US" altLang="zh-CN" sz="7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6E7F2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  <a:ea typeface="问藏书房" pitchFamily="2" charset="-122"/>
                <a:cs typeface="+mn-ea"/>
                <a:sym typeface="+mn-lt"/>
              </a:rPr>
              <a:t>NÓI</a:t>
            </a:r>
            <a:endParaRPr lang="zh-CN" altLang="en-US" sz="7000" b="1" dirty="0">
              <a:ln w="9525">
                <a:solidFill>
                  <a:schemeClr val="bg1"/>
                </a:solidFill>
                <a:prstDash val="solid"/>
              </a:ln>
              <a:solidFill>
                <a:srgbClr val="C6E7F2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+mj-lt"/>
              <a:ea typeface="问藏书房" pitchFamily="2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80511934"/>
      </p:ext>
    </p:extLst>
  </p:cSld>
  <p:clrMapOvr>
    <a:masterClrMapping/>
  </p:clrMapOvr>
  <p:transition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1">
            <a:extLst>
              <a:ext uri="{FF2B5EF4-FFF2-40B4-BE49-F238E27FC236}">
                <a16:creationId xmlns:a16="http://schemas.microsoft.com/office/drawing/2014/main" id="{D6ED554D-D3A4-4D5A-AA74-4F4D0433BA56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745259" y="38819"/>
            <a:ext cx="16538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250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tl">
                    <a:schemeClr val="bg1">
                      <a:lumMod val="65000"/>
                      <a:alpha val="43000"/>
                    </a:schemeClr>
                  </a:outerShdw>
                </a:effectLst>
                <a:latin typeface="华康俪金黑W8(P)" panose="020B0800000000000000" pitchFamily="34" charset="-122"/>
                <a:ea typeface="华康俪金黑W8(P)" panose="020B0800000000000000" pitchFamily="34" charset="-122"/>
              </a:defRPr>
            </a:lvl1pPr>
          </a:lstStyle>
          <a:p>
            <a:pPr algn="l"/>
            <a:r>
              <a:rPr lang="en-US" altLang="zh-CN" sz="4800" i="1">
                <a:solidFill>
                  <a:srgbClr val="D14376"/>
                </a:solidFill>
                <a:latin typeface="+mn-lt"/>
                <a:ea typeface="+mn-ea"/>
                <a:cs typeface="+mn-ea"/>
                <a:sym typeface="+mn-lt"/>
              </a:rPr>
              <a:t>Nói</a:t>
            </a:r>
            <a:endParaRPr lang="zh-CN" altLang="en-US" sz="4800" i="1" dirty="0">
              <a:solidFill>
                <a:srgbClr val="54ACD3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cxnSp>
        <p:nvCxnSpPr>
          <p:cNvPr id="8" name="4">
            <a:extLst>
              <a:ext uri="{FF2B5EF4-FFF2-40B4-BE49-F238E27FC236}">
                <a16:creationId xmlns:a16="http://schemas.microsoft.com/office/drawing/2014/main" id="{F225348B-9D07-4251-B191-F459834D42AB}"/>
              </a:ext>
            </a:extLst>
          </p:cNvPr>
          <p:cNvCxnSpPr>
            <a:cxnSpLocks/>
          </p:cNvCxnSpPr>
          <p:nvPr/>
        </p:nvCxnSpPr>
        <p:spPr>
          <a:xfrm>
            <a:off x="779909" y="844976"/>
            <a:ext cx="1078388" cy="0"/>
          </a:xfrm>
          <a:prstGeom prst="line">
            <a:avLst/>
          </a:prstGeom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2" name="3" descr="2a06c627363145ed25b0d63429c2f1fb61078adc15cae-TxOgh1_fw658">
            <a:extLst>
              <a:ext uri="{FF2B5EF4-FFF2-40B4-BE49-F238E27FC236}">
                <a16:creationId xmlns:a16="http://schemas.microsoft.com/office/drawing/2014/main" id="{139FA74F-2AC5-48C4-881D-B3FA403C822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542" b="4434"/>
          <a:stretch/>
        </p:blipFill>
        <p:spPr>
          <a:xfrm>
            <a:off x="11167806" y="-62135"/>
            <a:ext cx="991850" cy="100348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E8A0EDC-D98E-4B1D-87D3-B029DF12E8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49695" y="38819"/>
            <a:ext cx="937459" cy="100347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784C14F-6F5E-4271-B55E-B2341E1BCD3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1561" y="573810"/>
            <a:ext cx="11656562" cy="6041660"/>
          </a:xfrm>
          <a:prstGeom prst="rect">
            <a:avLst/>
          </a:prstGeom>
        </p:spPr>
      </p:pic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CBBCB9A4-29AD-4BF5-8F0F-DA77DD5FFE75}"/>
              </a:ext>
            </a:extLst>
          </p:cNvPr>
          <p:cNvSpPr/>
          <p:nvPr/>
        </p:nvSpPr>
        <p:spPr>
          <a:xfrm>
            <a:off x="4355973" y="1397989"/>
            <a:ext cx="3476059" cy="796763"/>
          </a:xfrm>
          <a:prstGeom prst="roundRect">
            <a:avLst/>
          </a:prstGeom>
          <a:solidFill>
            <a:srgbClr val="FBE4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rgbClr val="E83E63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26DEDD5-C407-4DC1-B067-CC13712163E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79156" y="2194752"/>
            <a:ext cx="8918700" cy="42827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2EA9BAC8-3A6B-43A0-9568-8546F94B02ED}"/>
              </a:ext>
            </a:extLst>
          </p:cNvPr>
          <p:cNvSpPr/>
          <p:nvPr/>
        </p:nvSpPr>
        <p:spPr>
          <a:xfrm>
            <a:off x="4709596" y="1262195"/>
            <a:ext cx="2802370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lang="en-US" sz="6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nuôi</a:t>
            </a:r>
            <a:endParaRPr lang="en-US" sz="6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398713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1">
            <a:extLst>
              <a:ext uri="{FF2B5EF4-FFF2-40B4-BE49-F238E27FC236}">
                <a16:creationId xmlns:a16="http://schemas.microsoft.com/office/drawing/2014/main" id="{ADCAE41A-D330-48BD-9B12-7569C267333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V="1">
            <a:off x="3500805" y="-1467340"/>
            <a:ext cx="5189332" cy="1022350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6" name="40">
            <a:extLst>
              <a:ext uri="{FF2B5EF4-FFF2-40B4-BE49-F238E27FC236}">
                <a16:creationId xmlns:a16="http://schemas.microsoft.com/office/drawing/2014/main" id="{3DFA2306-10F6-47A3-8ED1-EB3958A715ED}"/>
              </a:ext>
            </a:extLst>
          </p:cNvPr>
          <p:cNvGrpSpPr/>
          <p:nvPr/>
        </p:nvGrpSpPr>
        <p:grpSpPr>
          <a:xfrm>
            <a:off x="0" y="0"/>
            <a:ext cx="12231983" cy="1334124"/>
            <a:chOff x="-16409" y="-6727"/>
            <a:chExt cx="9125471" cy="1677790"/>
          </a:xfrm>
        </p:grpSpPr>
        <p:pic>
          <p:nvPicPr>
            <p:cNvPr id="7" name="41">
              <a:extLst>
                <a:ext uri="{FF2B5EF4-FFF2-40B4-BE49-F238E27FC236}">
                  <a16:creationId xmlns:a16="http://schemas.microsoft.com/office/drawing/2014/main" id="{0A923AB2-9907-4BEC-BF11-7CB17F7861D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142" b="75633"/>
            <a:stretch/>
          </p:blipFill>
          <p:spPr>
            <a:xfrm>
              <a:off x="-16409" y="0"/>
              <a:ext cx="4578044" cy="1671063"/>
            </a:xfrm>
            <a:prstGeom prst="rect">
              <a:avLst/>
            </a:prstGeom>
          </p:spPr>
        </p:pic>
        <p:pic>
          <p:nvPicPr>
            <p:cNvPr id="8" name="42">
              <a:extLst>
                <a:ext uri="{FF2B5EF4-FFF2-40B4-BE49-F238E27FC236}">
                  <a16:creationId xmlns:a16="http://schemas.microsoft.com/office/drawing/2014/main" id="{62BC42AA-74E3-4BF1-A48A-683FC84FE87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142" b="75633"/>
            <a:stretch/>
          </p:blipFill>
          <p:spPr>
            <a:xfrm flipH="1">
              <a:off x="4531018" y="-6727"/>
              <a:ext cx="4578044" cy="1671063"/>
            </a:xfrm>
            <a:prstGeom prst="rect">
              <a:avLst/>
            </a:prstGeom>
          </p:spPr>
        </p:pic>
      </p:grpSp>
      <p:pic>
        <p:nvPicPr>
          <p:cNvPr id="13" name="3">
            <a:extLst>
              <a:ext uri="{FF2B5EF4-FFF2-40B4-BE49-F238E27FC236}">
                <a16:creationId xmlns:a16="http://schemas.microsoft.com/office/drawing/2014/main" id="{D6CCD976-C0FC-4622-8A0B-55537AF0321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52221" y="4588675"/>
            <a:ext cx="6286500" cy="2014514"/>
          </a:xfrm>
          <a:prstGeom prst="rect">
            <a:avLst/>
          </a:prstGeom>
        </p:spPr>
      </p:pic>
      <p:sp>
        <p:nvSpPr>
          <p:cNvPr id="18" name="1">
            <a:extLst>
              <a:ext uri="{FF2B5EF4-FFF2-40B4-BE49-F238E27FC236}">
                <a16:creationId xmlns:a16="http://schemas.microsoft.com/office/drawing/2014/main" id="{A662F34E-D747-4FA0-8769-CA3021567ED0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3733638" y="1839089"/>
            <a:ext cx="47235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250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tl">
                    <a:schemeClr val="bg1">
                      <a:lumMod val="65000"/>
                      <a:alpha val="43000"/>
                    </a:schemeClr>
                  </a:outerShdw>
                </a:effectLst>
                <a:latin typeface="华康俪金黑W8(P)" panose="020B0800000000000000" pitchFamily="34" charset="-122"/>
                <a:ea typeface="华康俪金黑W8(P)" panose="020B0800000000000000" pitchFamily="34" charset="-122"/>
              </a:defRPr>
            </a:lvl1pPr>
          </a:lstStyle>
          <a:p>
            <a:r>
              <a:rPr lang="en-US" altLang="zh-CN" sz="8800" i="1" dirty="0">
                <a:solidFill>
                  <a:srgbClr val="D14376"/>
                </a:solidFill>
                <a:latin typeface="+mn-lt"/>
                <a:ea typeface="+mn-ea"/>
                <a:cs typeface="+mn-ea"/>
                <a:sym typeface="+mn-lt"/>
              </a:rPr>
              <a:t>CỦNG CỐ </a:t>
            </a:r>
          </a:p>
          <a:p>
            <a:r>
              <a:rPr lang="en-US" altLang="zh-CN" sz="88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BÀI HỌC </a:t>
            </a:r>
            <a:endParaRPr lang="zh-CN" altLang="en-US" sz="8800" i="1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19" name="15">
            <a:extLst>
              <a:ext uri="{FF2B5EF4-FFF2-40B4-BE49-F238E27FC236}">
                <a16:creationId xmlns:a16="http://schemas.microsoft.com/office/drawing/2014/main" id="{5784FB68-8D76-40DF-B7F9-43D80605EF32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8790960">
            <a:off x="8807088" y="4131849"/>
            <a:ext cx="1069490" cy="1016015"/>
          </a:xfrm>
          <a:prstGeom prst="rect">
            <a:avLst/>
          </a:prstGeom>
          <a:effectLst>
            <a:outerShdw blurRad="889000" dist="38100" dir="2700000" algn="tl" rotWithShape="0">
              <a:srgbClr val="D14376"/>
            </a:outerShdw>
          </a:effectLst>
        </p:spPr>
      </p:pic>
    </p:spTree>
    <p:extLst>
      <p:ext uri="{BB962C8B-B14F-4D97-AF65-F5344CB8AC3E}">
        <p14:creationId xmlns:p14="http://schemas.microsoft.com/office/powerpoint/2010/main" val="150887682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1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-#ppt_w*((1.5-1.5*$)^3-(1.5-1.5*$)^2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22" dur="7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3" presetClass="entr" presetSubtype="28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115EF1AB-B4D0-4F5F-8B39-FAE257D613F7}"/>
              </a:ext>
            </a:extLst>
          </p:cNvPr>
          <p:cNvSpPr txBox="1"/>
          <p:nvPr/>
        </p:nvSpPr>
        <p:spPr>
          <a:xfrm>
            <a:off x="4497314" y="1777745"/>
            <a:ext cx="3379451" cy="1569660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r>
              <a:rPr lang="en-US" sz="9600" b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 mè</a:t>
            </a:r>
            <a:endParaRPr lang="en-US" sz="96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Rectangle 4">
            <a:hlinkClick r:id="rId2" action="ppaction://hlinksldjump"/>
            <a:extLst>
              <a:ext uri="{FF2B5EF4-FFF2-40B4-BE49-F238E27FC236}">
                <a16:creationId xmlns:a16="http://schemas.microsoft.com/office/drawing/2014/main" id="{51610815-90AC-4463-A02A-2631C4B67A8D}"/>
              </a:ext>
            </a:extLst>
          </p:cNvPr>
          <p:cNvSpPr/>
          <p:nvPr/>
        </p:nvSpPr>
        <p:spPr>
          <a:xfrm>
            <a:off x="6794725" y="5865085"/>
            <a:ext cx="2164080" cy="640080"/>
          </a:xfrm>
          <a:prstGeom prst="rect">
            <a:avLst/>
          </a:prstGeom>
          <a:solidFill>
            <a:srgbClr val="CCECF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</a:rPr>
              <a:t>Trở về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5B0C41B-4F9B-CAA1-A21C-67FEA2B4CDA8}"/>
              </a:ext>
            </a:extLst>
          </p:cNvPr>
          <p:cNvSpPr txBox="1"/>
          <p:nvPr/>
        </p:nvSpPr>
        <p:spPr>
          <a:xfrm>
            <a:off x="4615134" y="3347405"/>
            <a:ext cx="3143809" cy="1569660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r>
              <a:rPr lang="en-US" sz="9600" b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nơ đỏ</a:t>
            </a:r>
            <a:endParaRPr lang="en-US" sz="96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2970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hlinkClick r:id="rId2" action="ppaction://hlinksldjump"/>
            <a:extLst>
              <a:ext uri="{FF2B5EF4-FFF2-40B4-BE49-F238E27FC236}">
                <a16:creationId xmlns:a16="http://schemas.microsoft.com/office/drawing/2014/main" id="{BAC73DBC-8EDB-4C1D-ADC5-59A21F8A3FCD}"/>
              </a:ext>
            </a:extLst>
          </p:cNvPr>
          <p:cNvSpPr/>
          <p:nvPr/>
        </p:nvSpPr>
        <p:spPr>
          <a:xfrm>
            <a:off x="6979920" y="6050280"/>
            <a:ext cx="2164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 sz="320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DD9DFFB-2E60-49B7-AEC5-067BDDE415E2}"/>
              </a:ext>
            </a:extLst>
          </p:cNvPr>
          <p:cNvSpPr txBox="1"/>
          <p:nvPr/>
        </p:nvSpPr>
        <p:spPr>
          <a:xfrm>
            <a:off x="4554552" y="1493287"/>
            <a:ext cx="3082895" cy="1569660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r>
              <a:rPr lang="en-US" sz="9600" b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 me</a:t>
            </a:r>
            <a:endParaRPr lang="en-US" sz="96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Rectangle 9">
            <a:hlinkClick r:id="rId2" action="ppaction://hlinksldjump"/>
            <a:extLst>
              <a:ext uri="{FF2B5EF4-FFF2-40B4-BE49-F238E27FC236}">
                <a16:creationId xmlns:a16="http://schemas.microsoft.com/office/drawing/2014/main" id="{51610815-90AC-4463-A02A-2631C4B67A8D}"/>
              </a:ext>
            </a:extLst>
          </p:cNvPr>
          <p:cNvSpPr/>
          <p:nvPr/>
        </p:nvSpPr>
        <p:spPr>
          <a:xfrm>
            <a:off x="6794725" y="5865085"/>
            <a:ext cx="2164080" cy="640080"/>
          </a:xfrm>
          <a:prstGeom prst="rect">
            <a:avLst/>
          </a:prstGeom>
          <a:solidFill>
            <a:srgbClr val="CCECF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</a:rPr>
              <a:t>Trở về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E1B21B9-7C31-1730-D736-C53C08FEF3F7}"/>
              </a:ext>
            </a:extLst>
          </p:cNvPr>
          <p:cNvSpPr txBox="1"/>
          <p:nvPr/>
        </p:nvSpPr>
        <p:spPr>
          <a:xfrm>
            <a:off x="4554552" y="3429000"/>
            <a:ext cx="3031599" cy="1569660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r>
              <a:rPr lang="en-US" sz="9600" b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 nô</a:t>
            </a:r>
            <a:endParaRPr lang="en-US" sz="96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2249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hlinkClick r:id="rId2" action="ppaction://hlinksldjump"/>
            <a:extLst>
              <a:ext uri="{FF2B5EF4-FFF2-40B4-BE49-F238E27FC236}">
                <a16:creationId xmlns:a16="http://schemas.microsoft.com/office/drawing/2014/main" id="{E8A3D8D8-1DFA-4A8B-9290-10ED9F0F074D}"/>
              </a:ext>
            </a:extLst>
          </p:cNvPr>
          <p:cNvSpPr/>
          <p:nvPr/>
        </p:nvSpPr>
        <p:spPr>
          <a:xfrm>
            <a:off x="6979920" y="6050280"/>
            <a:ext cx="2164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 sz="3200">
              <a:solidFill>
                <a:schemeClr val="bg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15EF1AB-B4D0-4F5F-8B39-FAE257D613F7}"/>
              </a:ext>
            </a:extLst>
          </p:cNvPr>
          <p:cNvSpPr txBox="1"/>
          <p:nvPr/>
        </p:nvSpPr>
        <p:spPr>
          <a:xfrm>
            <a:off x="4524095" y="1540583"/>
            <a:ext cx="3031599" cy="1569660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r>
              <a:rPr lang="en-US" sz="9600" b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nụ cà</a:t>
            </a:r>
            <a:endParaRPr lang="en-US" sz="96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Rectangle 9">
            <a:hlinkClick r:id="rId2" action="ppaction://hlinksldjump"/>
            <a:extLst>
              <a:ext uri="{FF2B5EF4-FFF2-40B4-BE49-F238E27FC236}">
                <a16:creationId xmlns:a16="http://schemas.microsoft.com/office/drawing/2014/main" id="{51610815-90AC-4463-A02A-2631C4B67A8D}"/>
              </a:ext>
            </a:extLst>
          </p:cNvPr>
          <p:cNvSpPr/>
          <p:nvPr/>
        </p:nvSpPr>
        <p:spPr>
          <a:xfrm>
            <a:off x="6794725" y="5865085"/>
            <a:ext cx="2164080" cy="640080"/>
          </a:xfrm>
          <a:prstGeom prst="rect">
            <a:avLst/>
          </a:prstGeom>
          <a:solidFill>
            <a:srgbClr val="CCECF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</a:rPr>
              <a:t>Trở về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1BEB90B-A6BD-C3BF-36D3-5390A4BA18EC}"/>
              </a:ext>
            </a:extLst>
          </p:cNvPr>
          <p:cNvSpPr txBox="1"/>
          <p:nvPr/>
        </p:nvSpPr>
        <p:spPr>
          <a:xfrm>
            <a:off x="4524094" y="3189515"/>
            <a:ext cx="3098925" cy="1569660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r>
              <a:rPr lang="en-US" sz="9600" b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no nê</a:t>
            </a:r>
            <a:endParaRPr lang="en-US" sz="96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1639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2" action="ppaction://hlinksldjump"/>
            <a:extLst>
              <a:ext uri="{FF2B5EF4-FFF2-40B4-BE49-F238E27FC236}">
                <a16:creationId xmlns:a16="http://schemas.microsoft.com/office/drawing/2014/main" id="{1D6E0EC9-6BBF-42E5-9782-CD06E7F07821}"/>
              </a:ext>
            </a:extLst>
          </p:cNvPr>
          <p:cNvSpPr/>
          <p:nvPr/>
        </p:nvSpPr>
        <p:spPr>
          <a:xfrm>
            <a:off x="6979920" y="6050280"/>
            <a:ext cx="2164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 sz="3200">
              <a:solidFill>
                <a:schemeClr val="bg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15EF1AB-B4D0-4F5F-8B39-FAE257D613F7}"/>
              </a:ext>
            </a:extLst>
          </p:cNvPr>
          <p:cNvSpPr txBox="1"/>
          <p:nvPr/>
        </p:nvSpPr>
        <p:spPr>
          <a:xfrm>
            <a:off x="256243" y="2250032"/>
            <a:ext cx="12106199" cy="1569660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r>
              <a:rPr lang="en-US" sz="9600" b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 mẹ cho Hà đi ca nô.</a:t>
            </a:r>
            <a:endParaRPr lang="en-US" sz="96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Rectangle 10">
            <a:hlinkClick r:id="rId2" action="ppaction://hlinksldjump"/>
            <a:extLst>
              <a:ext uri="{FF2B5EF4-FFF2-40B4-BE49-F238E27FC236}">
                <a16:creationId xmlns:a16="http://schemas.microsoft.com/office/drawing/2014/main" id="{51610815-90AC-4463-A02A-2631C4B67A8D}"/>
              </a:ext>
            </a:extLst>
          </p:cNvPr>
          <p:cNvSpPr/>
          <p:nvPr/>
        </p:nvSpPr>
        <p:spPr>
          <a:xfrm>
            <a:off x="6794725" y="5865085"/>
            <a:ext cx="2164080" cy="640080"/>
          </a:xfrm>
          <a:prstGeom prst="rect">
            <a:avLst/>
          </a:prstGeom>
          <a:solidFill>
            <a:srgbClr val="CCECF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</a:rPr>
              <a:t>Trở về</a:t>
            </a:r>
          </a:p>
        </p:txBody>
      </p:sp>
    </p:spTree>
    <p:extLst>
      <p:ext uri="{BB962C8B-B14F-4D97-AF65-F5344CB8AC3E}">
        <p14:creationId xmlns:p14="http://schemas.microsoft.com/office/powerpoint/2010/main" val="1108237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FECD4DF-06DF-F41A-93FF-F6C7653C3A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561" y="573810"/>
            <a:ext cx="11656562" cy="6041660"/>
          </a:xfrm>
          <a:prstGeom prst="rect">
            <a:avLst/>
          </a:prstGeom>
        </p:spPr>
      </p:pic>
      <p:sp>
        <p:nvSpPr>
          <p:cNvPr id="2" name="1">
            <a:extLst>
              <a:ext uri="{FF2B5EF4-FFF2-40B4-BE49-F238E27FC236}">
                <a16:creationId xmlns:a16="http://schemas.microsoft.com/office/drawing/2014/main" id="{C7BB8F18-68B0-51AB-9548-0FAF63B0A065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732086" y="-97815"/>
            <a:ext cx="49605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250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tl">
                    <a:schemeClr val="bg1">
                      <a:lumMod val="65000"/>
                      <a:alpha val="43000"/>
                    </a:schemeClr>
                  </a:outerShdw>
                </a:effectLst>
                <a:latin typeface="华康俪金黑W8(P)" panose="020B0800000000000000" pitchFamily="34" charset="-122"/>
                <a:ea typeface="华康俪金黑W8(P)" panose="020B0800000000000000" pitchFamily="34" charset="-122"/>
              </a:defRPr>
            </a:lvl1pPr>
          </a:lstStyle>
          <a:p>
            <a:pPr algn="l"/>
            <a:r>
              <a:rPr lang="en-US" altLang="zh-CN" sz="4800" i="1">
                <a:latin typeface="+mn-lt"/>
                <a:ea typeface="+mn-ea"/>
                <a:cs typeface="+mn-ea"/>
                <a:sym typeface="+mn-lt"/>
              </a:rPr>
              <a:t>Khởi động</a:t>
            </a:r>
            <a:endParaRPr lang="zh-CN" altLang="en-US" sz="4800" i="1" dirty="0">
              <a:solidFill>
                <a:schemeClr val="tx1">
                  <a:lumMod val="95000"/>
                  <a:lumOff val="5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cxnSp>
        <p:nvCxnSpPr>
          <p:cNvPr id="3" name="4">
            <a:extLst>
              <a:ext uri="{FF2B5EF4-FFF2-40B4-BE49-F238E27FC236}">
                <a16:creationId xmlns:a16="http://schemas.microsoft.com/office/drawing/2014/main" id="{BDC08799-FE83-D9E5-CC45-AC83C2EF5399}"/>
              </a:ext>
            </a:extLst>
          </p:cNvPr>
          <p:cNvCxnSpPr>
            <a:cxnSpLocks/>
          </p:cNvCxnSpPr>
          <p:nvPr/>
        </p:nvCxnSpPr>
        <p:spPr>
          <a:xfrm>
            <a:off x="647051" y="708342"/>
            <a:ext cx="2789323" cy="0"/>
          </a:xfrm>
          <a:prstGeom prst="line">
            <a:avLst/>
          </a:prstGeom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3" descr="2a06c627363145ed25b0d63429c2f1fb61078adc15cae-TxOgh1_fw658">
            <a:extLst>
              <a:ext uri="{FF2B5EF4-FFF2-40B4-BE49-F238E27FC236}">
                <a16:creationId xmlns:a16="http://schemas.microsoft.com/office/drawing/2014/main" id="{D96683C8-6266-AA83-5A40-0EDA6B31292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542" b="4434"/>
          <a:stretch/>
        </p:blipFill>
        <p:spPr>
          <a:xfrm>
            <a:off x="11167806" y="-62135"/>
            <a:ext cx="991850" cy="100348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D471D10-8F52-DE2C-E653-973CAB75D3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1133" y="1040042"/>
            <a:ext cx="4609983" cy="267492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D80DFF1-028B-DC1C-E336-78A79ACFB71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34183" y="1159648"/>
            <a:ext cx="5481325" cy="267493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46E3C14-2392-0064-081E-E1BEBC99397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28444" y="4046670"/>
            <a:ext cx="6411478" cy="189013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D2967E3-E2FA-6744-B88B-D8B397D086C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10757" y="5608720"/>
            <a:ext cx="5246853" cy="1014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5103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5044537-7219-48D2-A466-59070C8759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73479" y="4177886"/>
            <a:ext cx="10735986" cy="290804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E9E25F1-BF69-43F2-A9B0-AAD9BFFE78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1600" y="4295343"/>
            <a:ext cx="12540344" cy="2790587"/>
          </a:xfrm>
          <a:prstGeom prst="rect">
            <a:avLst/>
          </a:prstGeom>
        </p:spPr>
      </p:pic>
      <p:pic>
        <p:nvPicPr>
          <p:cNvPr id="13" name="1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/>
        </p:blipFill>
        <p:spPr>
          <a:xfrm>
            <a:off x="2071506" y="4878320"/>
            <a:ext cx="7774457" cy="1907976"/>
          </a:xfrm>
          <a:prstGeom prst="rect">
            <a:avLst/>
          </a:prstGeom>
        </p:spPr>
      </p:pic>
      <p:pic>
        <p:nvPicPr>
          <p:cNvPr id="8" name="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4749" y="-719061"/>
            <a:ext cx="7296177" cy="4867919"/>
          </a:xfrm>
          <a:prstGeom prst="rect">
            <a:avLst/>
          </a:prstGeom>
        </p:spPr>
      </p:pic>
      <p:sp>
        <p:nvSpPr>
          <p:cNvPr id="9" name="38"/>
          <p:cNvSpPr txBox="1"/>
          <p:nvPr/>
        </p:nvSpPr>
        <p:spPr>
          <a:xfrm rot="21161249">
            <a:off x="4470031" y="1689926"/>
            <a:ext cx="3214285" cy="1733395"/>
          </a:xfrm>
          <a:prstGeom prst="rect">
            <a:avLst/>
          </a:prstGeom>
          <a:noFill/>
        </p:spPr>
        <p:txBody>
          <a:bodyPr wrap="none" lIns="91412" tIns="45706" rIns="91412" bIns="45706" rtlCol="0">
            <a:spAutoFit/>
          </a:bodyPr>
          <a:lstStyle/>
          <a:p>
            <a:pPr algn="ctr"/>
            <a:r>
              <a:rPr lang="en-US" altLang="zh-CN" sz="5332" b="1" dirty="0">
                <a:solidFill>
                  <a:schemeClr val="bg1"/>
                </a:solidFill>
                <a:latin typeface="+mj-lt"/>
                <a:ea typeface="问藏书房" pitchFamily="2" charset="-122"/>
                <a:cs typeface="+mn-ea"/>
                <a:sym typeface="+mn-lt"/>
              </a:rPr>
              <a:t>01</a:t>
            </a:r>
          </a:p>
          <a:p>
            <a:pPr algn="ctr"/>
            <a:r>
              <a:rPr lang="en-US" altLang="zh-CN" sz="5332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6E7F2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  <a:ea typeface="问藏书房" pitchFamily="2" charset="-122"/>
                <a:cs typeface="+mn-ea"/>
                <a:sym typeface="+mn-lt"/>
              </a:rPr>
              <a:t>NHẬN BIẾT</a:t>
            </a:r>
            <a:endParaRPr lang="zh-CN" altLang="en-US" sz="5332" b="1" dirty="0">
              <a:ln w="9525">
                <a:solidFill>
                  <a:schemeClr val="bg1"/>
                </a:solidFill>
                <a:prstDash val="solid"/>
              </a:ln>
              <a:solidFill>
                <a:srgbClr val="C6E7F2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+mj-lt"/>
              <a:ea typeface="问藏书房" pitchFamily="2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082374992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1">
            <a:extLst>
              <a:ext uri="{FF2B5EF4-FFF2-40B4-BE49-F238E27FC236}">
                <a16:creationId xmlns:a16="http://schemas.microsoft.com/office/drawing/2014/main" id="{D6ED554D-D3A4-4D5A-AA74-4F4D0433BA56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532388" y="38819"/>
            <a:ext cx="27590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250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tl">
                    <a:schemeClr val="bg1">
                      <a:lumMod val="65000"/>
                      <a:alpha val="43000"/>
                    </a:schemeClr>
                  </a:outerShdw>
                </a:effectLst>
                <a:latin typeface="华康俪金黑W8(P)" panose="020B0800000000000000" pitchFamily="34" charset="-122"/>
                <a:ea typeface="华康俪金黑W8(P)" panose="020B0800000000000000" pitchFamily="34" charset="-122"/>
              </a:defRPr>
            </a:lvl1pPr>
          </a:lstStyle>
          <a:p>
            <a:pPr algn="l"/>
            <a:r>
              <a:rPr lang="en-US" altLang="zh-CN" sz="4800" i="1" dirty="0" err="1">
                <a:latin typeface="+mn-lt"/>
                <a:ea typeface="+mn-ea"/>
                <a:cs typeface="+mn-ea"/>
                <a:sym typeface="+mn-lt"/>
              </a:rPr>
              <a:t>Nhận</a:t>
            </a:r>
            <a:r>
              <a:rPr lang="zh-CN" altLang="en-US" sz="4800" i="1" dirty="0">
                <a:solidFill>
                  <a:srgbClr val="D14376"/>
                </a:solidFill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altLang="zh-CN" sz="4800" i="1" dirty="0" err="1">
                <a:solidFill>
                  <a:srgbClr val="D14376"/>
                </a:solidFill>
                <a:latin typeface="+mn-lt"/>
                <a:ea typeface="+mn-ea"/>
                <a:cs typeface="+mn-ea"/>
                <a:sym typeface="+mn-lt"/>
              </a:rPr>
              <a:t>biết</a:t>
            </a:r>
            <a:endParaRPr lang="zh-CN" altLang="en-US" sz="4800" i="1" dirty="0">
              <a:solidFill>
                <a:srgbClr val="D14376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cxnSp>
        <p:nvCxnSpPr>
          <p:cNvPr id="8" name="4">
            <a:extLst>
              <a:ext uri="{FF2B5EF4-FFF2-40B4-BE49-F238E27FC236}">
                <a16:creationId xmlns:a16="http://schemas.microsoft.com/office/drawing/2014/main" id="{F225348B-9D07-4251-B191-F459834D42AB}"/>
              </a:ext>
            </a:extLst>
          </p:cNvPr>
          <p:cNvCxnSpPr>
            <a:cxnSpLocks/>
          </p:cNvCxnSpPr>
          <p:nvPr/>
        </p:nvCxnSpPr>
        <p:spPr>
          <a:xfrm>
            <a:off x="626031" y="844976"/>
            <a:ext cx="2441855" cy="0"/>
          </a:xfrm>
          <a:prstGeom prst="line">
            <a:avLst/>
          </a:prstGeom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6">
            <a:extLst>
              <a:ext uri="{FF2B5EF4-FFF2-40B4-BE49-F238E27FC236}">
                <a16:creationId xmlns:a16="http://schemas.microsoft.com/office/drawing/2014/main" id="{9B4D0CB5-1D21-490B-A446-5262366BA96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4309" b="60855"/>
          <a:stretch/>
        </p:blipFill>
        <p:spPr>
          <a:xfrm>
            <a:off x="0" y="95969"/>
            <a:ext cx="730084" cy="940574"/>
          </a:xfrm>
          <a:prstGeom prst="rect">
            <a:avLst/>
          </a:prstGeom>
        </p:spPr>
      </p:pic>
      <p:pic>
        <p:nvPicPr>
          <p:cNvPr id="93" name="Picture 92">
            <a:extLst>
              <a:ext uri="{FF2B5EF4-FFF2-40B4-BE49-F238E27FC236}">
                <a16:creationId xmlns:a16="http://schemas.microsoft.com/office/drawing/2014/main" id="{E98F5021-B28B-44F1-866B-2ECC96CF5F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7719" y="594831"/>
            <a:ext cx="11656562" cy="6041660"/>
          </a:xfrm>
          <a:prstGeom prst="rect">
            <a:avLst/>
          </a:prstGeom>
        </p:spPr>
      </p:pic>
      <p:sp>
        <p:nvSpPr>
          <p:cNvPr id="105" name="Rectangle: Rounded Corners 104">
            <a:extLst>
              <a:ext uri="{FF2B5EF4-FFF2-40B4-BE49-F238E27FC236}">
                <a16:creationId xmlns:a16="http://schemas.microsoft.com/office/drawing/2014/main" id="{7557CCA6-93DC-4916-95FA-B210AE4D3BD1}"/>
              </a:ext>
            </a:extLst>
          </p:cNvPr>
          <p:cNvSpPr/>
          <p:nvPr/>
        </p:nvSpPr>
        <p:spPr>
          <a:xfrm>
            <a:off x="2733380" y="5604661"/>
            <a:ext cx="6754408" cy="879275"/>
          </a:xfrm>
          <a:prstGeom prst="roundRect">
            <a:avLst/>
          </a:prstGeom>
          <a:solidFill>
            <a:srgbClr val="FBE4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rgbClr val="E83E63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6" name="Rectangle 105">
            <a:extLst>
              <a:ext uri="{FF2B5EF4-FFF2-40B4-BE49-F238E27FC236}">
                <a16:creationId xmlns:a16="http://schemas.microsoft.com/office/drawing/2014/main" id="{BC6E2344-2E62-429B-A942-1CB6BD1D6DAE}"/>
              </a:ext>
            </a:extLst>
          </p:cNvPr>
          <p:cNvSpPr/>
          <p:nvPr/>
        </p:nvSpPr>
        <p:spPr>
          <a:xfrm>
            <a:off x="2927979" y="5468867"/>
            <a:ext cx="6333785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</a:t>
            </a:r>
            <a:r>
              <a:rPr lang="en-US" sz="6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6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giỏ</a:t>
            </a:r>
            <a:r>
              <a:rPr lang="en-US" sz="6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trứng</a:t>
            </a:r>
            <a:r>
              <a:rPr lang="en-US" sz="6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gà</a:t>
            </a:r>
            <a:r>
              <a:rPr lang="en-US" sz="6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107" name="Rectangle 106">
            <a:extLst>
              <a:ext uri="{FF2B5EF4-FFF2-40B4-BE49-F238E27FC236}">
                <a16:creationId xmlns:a16="http://schemas.microsoft.com/office/drawing/2014/main" id="{E37BCFDA-4B01-4739-B7CE-FEA69E477080}"/>
              </a:ext>
            </a:extLst>
          </p:cNvPr>
          <p:cNvSpPr/>
          <p:nvPr/>
        </p:nvSpPr>
        <p:spPr>
          <a:xfrm>
            <a:off x="4972934" y="5468274"/>
            <a:ext cx="769763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</a:t>
            </a:r>
            <a:endParaRPr lang="en-US" sz="60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9" name="Rectangle 108">
            <a:extLst>
              <a:ext uri="{FF2B5EF4-FFF2-40B4-BE49-F238E27FC236}">
                <a16:creationId xmlns:a16="http://schemas.microsoft.com/office/drawing/2014/main" id="{59C97F33-FBD2-4B67-9BA0-F2F9CD38F683}"/>
              </a:ext>
            </a:extLst>
          </p:cNvPr>
          <p:cNvSpPr/>
          <p:nvPr/>
        </p:nvSpPr>
        <p:spPr>
          <a:xfrm>
            <a:off x="7988649" y="5468273"/>
            <a:ext cx="612668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</a:t>
            </a:r>
          </a:p>
        </p:txBody>
      </p:sp>
      <p:pic>
        <p:nvPicPr>
          <p:cNvPr id="112" name="3" descr="2a06c627363145ed25b0d63429c2f1fb61078adc15cae-TxOgh1_fw658">
            <a:extLst>
              <a:ext uri="{FF2B5EF4-FFF2-40B4-BE49-F238E27FC236}">
                <a16:creationId xmlns:a16="http://schemas.microsoft.com/office/drawing/2014/main" id="{139FA74F-2AC5-48C4-881D-B3FA403C822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542" b="4434"/>
          <a:stretch/>
        </p:blipFill>
        <p:spPr>
          <a:xfrm>
            <a:off x="11167806" y="-62135"/>
            <a:ext cx="991850" cy="100348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CDB39DA-9FE5-4FC9-A542-A4E9B628574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735" y="1419933"/>
            <a:ext cx="10661371" cy="412865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B2FDB91-69CF-4CCE-A77D-591A1F51373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8926" y="2004395"/>
            <a:ext cx="2626692" cy="3306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719154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6" dur="indefinit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7" dur="indefinite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5" grpId="0" animBg="1"/>
      <p:bldP spid="106" grpId="0"/>
      <p:bldP spid="107" grpId="0"/>
      <p:bldP spid="109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8"/>
  <p:tag name="RESOURCELIBID_ANIM" val="553752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8"/>
  <p:tag name="RESOURCELIBID_ANIM" val="445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8"/>
  <p:tag name="RESOURCELIBID_ANIM" val="445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8"/>
  <p:tag name="RESOURCELIBID_ANIM" val="445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8"/>
  <p:tag name="RESOURCELIBID_ANIM" val="445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8"/>
  <p:tag name="RESOURCELIBID_ANIM" val="445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8"/>
  <p:tag name="RESOURCELIBID_ANIM" val="445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8"/>
  <p:tag name="RESOURCELIBID_ANIM" val="445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8"/>
  <p:tag name="RESOURCELIBID_ANIM" val="445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8"/>
  <p:tag name="RESOURCELIBID_ANIM" val="445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8"/>
  <p:tag name="RESOURCELIBID_ANIM" val="44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8"/>
  <p:tag name="RESOURCELIBID_ANIM" val="44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8"/>
  <p:tag name="RESOURCELIBID_ANIM" val="44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8"/>
  <p:tag name="RESOURCELIBID_ANIM" val="44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8"/>
  <p:tag name="RESOURCELIBID_ANIM" val="55375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8"/>
  <p:tag name="RESOURCELIBID_ANIM" val="44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8"/>
  <p:tag name="RESOURCELIBID_ANIM" val="55375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8"/>
  <p:tag name="RESOURCELIBID_ANIM" val="445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8"/>
  <p:tag name="RESOURCELIBID_ANIM" val="445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318</TotalTime>
  <Words>289</Words>
  <Application>Microsoft Office PowerPoint</Application>
  <PresentationFormat>Widescreen</PresentationFormat>
  <Paragraphs>96</Paragraphs>
  <Slides>29</Slides>
  <Notes>16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4" baseType="lpstr">
      <vt:lpstr>Calibri</vt:lpstr>
      <vt:lpstr>Calibri Light</vt:lpstr>
      <vt:lpstr>Arial</vt:lpstr>
      <vt:lpstr>Arial-Rounded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PHAM DUYEN</dc:creator>
  <dc:description>9Slide.vn</dc:description>
  <cp:lastModifiedBy>Ms Quyen</cp:lastModifiedBy>
  <cp:revision>118</cp:revision>
  <dcterms:created xsi:type="dcterms:W3CDTF">2021-06-29T07:57:10Z</dcterms:created>
  <dcterms:modified xsi:type="dcterms:W3CDTF">2023-09-18T14:32:07Z</dcterms:modified>
  <cp:category>9Slide.vn</cp:category>
</cp:coreProperties>
</file>