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22" r:id="rId2"/>
    <p:sldId id="283" r:id="rId3"/>
    <p:sldId id="284" r:id="rId4"/>
    <p:sldId id="285" r:id="rId5"/>
    <p:sldId id="286" r:id="rId6"/>
    <p:sldId id="2955" r:id="rId7"/>
    <p:sldId id="2945" r:id="rId8"/>
    <p:sldId id="256" r:id="rId9"/>
    <p:sldId id="2946" r:id="rId10"/>
    <p:sldId id="2947" r:id="rId11"/>
    <p:sldId id="2948" r:id="rId12"/>
    <p:sldId id="2949" r:id="rId13"/>
    <p:sldId id="2936" r:id="rId14"/>
    <p:sldId id="2933" r:id="rId15"/>
    <p:sldId id="2950" r:id="rId16"/>
    <p:sldId id="2952" r:id="rId17"/>
    <p:sldId id="2953" r:id="rId18"/>
    <p:sldId id="2954" r:id="rId19"/>
    <p:sldId id="2943" r:id="rId20"/>
  </p:sldIdLst>
  <p:sldSz cx="12192000" cy="6858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VNI-Avo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9546B1-CED7-9FA6-804A-1964D557A35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18" Type="http://schemas.openxmlformats.org/officeDocument/2006/relationships/image" Target="../media/image27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openxmlformats.org/officeDocument/2006/relationships/image" Target="../media/image17.png"/><Relationship Id="rId15" Type="http://schemas.openxmlformats.org/officeDocument/2006/relationships/image" Target="../media/image24.gif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206848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9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  <p:sp>
        <p:nvSpPr>
          <p:cNvPr id="24" name="20">
            <a:extLst>
              <a:ext uri="{FF2B5EF4-FFF2-40B4-BE49-F238E27FC236}">
                <a16:creationId xmlns:a16="http://schemas.microsoft.com/office/drawing/2014/main" id="{66BB0BF4-71C3-42AB-9B6E-261FB3AA52A0}"/>
              </a:ext>
            </a:extLst>
          </p:cNvPr>
          <p:cNvSpPr txBox="1"/>
          <p:nvPr/>
        </p:nvSpPr>
        <p:spPr>
          <a:xfrm>
            <a:off x="2993465" y="3280058"/>
            <a:ext cx="6512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TẬP CHÍNH TẢ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47906-C326-4A0D-975B-38AF4BFBF36E}"/>
              </a:ext>
            </a:extLst>
          </p:cNvPr>
          <p:cNvSpPr txBox="1"/>
          <p:nvPr/>
        </p:nvSpPr>
        <p:spPr>
          <a:xfrm>
            <a:off x="869267" y="-49160"/>
            <a:ext cx="431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3F19007-0F38-4664-8060-8979FA9113E5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B14ED-569F-478B-8580-6129DFEB6481}"/>
              </a:ext>
            </a:extLst>
          </p:cNvPr>
          <p:cNvSpPr txBox="1"/>
          <p:nvPr/>
        </p:nvSpPr>
        <p:spPr>
          <a:xfrm>
            <a:off x="180112" y="903131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88A5DF-4C7E-42E7-995F-09D43A33C1D3}"/>
              </a:ext>
            </a:extLst>
          </p:cNvPr>
          <p:cNvSpPr txBox="1"/>
          <p:nvPr/>
        </p:nvSpPr>
        <p:spPr>
          <a:xfrm>
            <a:off x="180112" y="1860865"/>
            <a:ext cx="6568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45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2C3E2E-450D-4406-B6A4-5B53AF79C803}"/>
              </a:ext>
            </a:extLst>
          </p:cNvPr>
          <p:cNvSpPr txBox="1"/>
          <p:nvPr/>
        </p:nvSpPr>
        <p:spPr>
          <a:xfrm>
            <a:off x="180112" y="3988356"/>
            <a:ext cx="6568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en-US" sz="4500" b="1" i="1" dirty="0">
              <a:solidFill>
                <a:srgbClr val="EB694B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1E5DE0-D29F-4EAE-80D1-69A840268CE4}"/>
              </a:ext>
            </a:extLst>
          </p:cNvPr>
          <p:cNvSpPr txBox="1"/>
          <p:nvPr/>
        </p:nvSpPr>
        <p:spPr>
          <a:xfrm>
            <a:off x="10132424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E9371F-F393-4264-9724-C4253971C6E0}"/>
              </a:ext>
            </a:extLst>
          </p:cNvPr>
          <p:cNvSpPr txBox="1"/>
          <p:nvPr/>
        </p:nvSpPr>
        <p:spPr>
          <a:xfrm>
            <a:off x="1196157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0B3F24-2C1C-422C-9184-FFE7143BB630}"/>
              </a:ext>
            </a:extLst>
          </p:cNvPr>
          <p:cNvSpPr txBox="1"/>
          <p:nvPr/>
        </p:nvSpPr>
        <p:spPr>
          <a:xfrm>
            <a:off x="2983410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A22DC0-5BE9-4D16-BB90-69073DA767CF}"/>
              </a:ext>
            </a:extLst>
          </p:cNvPr>
          <p:cNvSpPr txBox="1"/>
          <p:nvPr/>
        </p:nvSpPr>
        <p:spPr>
          <a:xfrm>
            <a:off x="4770663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73EE96-9BED-446E-89ED-D5EEB8197ADF}"/>
              </a:ext>
            </a:extLst>
          </p:cNvPr>
          <p:cNvSpPr txBox="1"/>
          <p:nvPr/>
        </p:nvSpPr>
        <p:spPr>
          <a:xfrm>
            <a:off x="6557916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C2DE56-0EE3-4525-9FAA-6D8BA837C16E}"/>
              </a:ext>
            </a:extLst>
          </p:cNvPr>
          <p:cNvSpPr txBox="1"/>
          <p:nvPr/>
        </p:nvSpPr>
        <p:spPr>
          <a:xfrm>
            <a:off x="8345169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7B1D38-5F7D-44CB-AE52-E648D677C7CC}"/>
              </a:ext>
            </a:extLst>
          </p:cNvPr>
          <p:cNvSpPr txBox="1"/>
          <p:nvPr/>
        </p:nvSpPr>
        <p:spPr>
          <a:xfrm>
            <a:off x="10132424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1F558-169D-4EE3-8FEC-1EEF6A353AD8}"/>
              </a:ext>
            </a:extLst>
          </p:cNvPr>
          <p:cNvSpPr txBox="1"/>
          <p:nvPr/>
        </p:nvSpPr>
        <p:spPr>
          <a:xfrm>
            <a:off x="1196157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934540-2061-42B0-9B39-F67328918AAC}"/>
              </a:ext>
            </a:extLst>
          </p:cNvPr>
          <p:cNvSpPr txBox="1"/>
          <p:nvPr/>
        </p:nvSpPr>
        <p:spPr>
          <a:xfrm>
            <a:off x="2983410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A2D150-458C-4B15-82EC-73323B1962C1}"/>
              </a:ext>
            </a:extLst>
          </p:cNvPr>
          <p:cNvSpPr txBox="1"/>
          <p:nvPr/>
        </p:nvSpPr>
        <p:spPr>
          <a:xfrm>
            <a:off x="4770663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AA11D2-45CC-43B0-B63B-BDE8BC8AE7E4}"/>
              </a:ext>
            </a:extLst>
          </p:cNvPr>
          <p:cNvSpPr txBox="1"/>
          <p:nvPr/>
        </p:nvSpPr>
        <p:spPr>
          <a:xfrm>
            <a:off x="6557916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476E12-38B8-45D6-8217-70A76AA847D4}"/>
              </a:ext>
            </a:extLst>
          </p:cNvPr>
          <p:cNvSpPr txBox="1"/>
          <p:nvPr/>
        </p:nvSpPr>
        <p:spPr>
          <a:xfrm>
            <a:off x="8345169" y="4889771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27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B80329-47E4-44AB-A890-0D337E502C68}"/>
              </a:ext>
            </a:extLst>
          </p:cNvPr>
          <p:cNvGrpSpPr/>
          <p:nvPr/>
        </p:nvGrpSpPr>
        <p:grpSpPr>
          <a:xfrm>
            <a:off x="1981222" y="932877"/>
            <a:ext cx="8426802" cy="1304244"/>
            <a:chOff x="1595488" y="675554"/>
            <a:chExt cx="8426802" cy="1304244"/>
          </a:xfrm>
        </p:grpSpPr>
        <p:sp>
          <p:nvSpPr>
            <p:cNvPr id="4" name="Google Shape;54;p13">
              <a:extLst>
                <a:ext uri="{FF2B5EF4-FFF2-40B4-BE49-F238E27FC236}">
                  <a16:creationId xmlns:a16="http://schemas.microsoft.com/office/drawing/2014/main" id="{62C6F260-E5C6-475F-B773-B49C5A517C22}"/>
                </a:ext>
              </a:extLst>
            </p:cNvPr>
            <p:cNvSpPr txBox="1">
              <a:spLocks/>
            </p:cNvSpPr>
            <p:nvPr/>
          </p:nvSpPr>
          <p:spPr>
            <a:xfrm>
              <a:off x="2774614" y="694024"/>
              <a:ext cx="7247676" cy="1285774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rgbClr val="EB69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lang="en-US" sz="72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2DF08B79-61F2-4F7F-9E15-820DA32C65F9}"/>
                </a:ext>
              </a:extLst>
            </p:cNvPr>
            <p:cNvSpPr/>
            <p:nvPr/>
          </p:nvSpPr>
          <p:spPr>
            <a:xfrm>
              <a:off x="1595488" y="675554"/>
              <a:ext cx="1288470" cy="1288472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C3BB0BD-1CF3-420A-BF87-5A2F5B66A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6" y="2291480"/>
            <a:ext cx="8389295" cy="344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504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1F65DF-BF97-4F9B-8F09-5B1163712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683"/>
            <a:ext cx="12192000" cy="5009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B05DA-DB88-4887-AB85-FF56C08BB419}"/>
              </a:ext>
            </a:extLst>
          </p:cNvPr>
          <p:cNvSpPr txBox="1"/>
          <p:nvPr/>
        </p:nvSpPr>
        <p:spPr>
          <a:xfrm>
            <a:off x="869267" y="-49160"/>
            <a:ext cx="4849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718BB89-BDCD-4E0E-A3A5-734D1CE0F268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CC65-782B-4A6D-857D-AB338684CA8C}"/>
              </a:ext>
            </a:extLst>
          </p:cNvPr>
          <p:cNvSpPr txBox="1"/>
          <p:nvPr/>
        </p:nvSpPr>
        <p:spPr>
          <a:xfrm>
            <a:off x="180112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4BA54-44CB-4883-98B0-C6D0A73ECE69}"/>
              </a:ext>
            </a:extLst>
          </p:cNvPr>
          <p:cNvSpPr txBox="1"/>
          <p:nvPr/>
        </p:nvSpPr>
        <p:spPr>
          <a:xfrm>
            <a:off x="992902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4045AC-4D37-41E7-A7C0-2C6A17F3903A}"/>
              </a:ext>
            </a:extLst>
          </p:cNvPr>
          <p:cNvSpPr txBox="1"/>
          <p:nvPr/>
        </p:nvSpPr>
        <p:spPr>
          <a:xfrm>
            <a:off x="277016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E6400-3E74-45E4-8F14-25BC58DFDBF2}"/>
              </a:ext>
            </a:extLst>
          </p:cNvPr>
          <p:cNvSpPr txBox="1"/>
          <p:nvPr/>
        </p:nvSpPr>
        <p:spPr>
          <a:xfrm>
            <a:off x="4547434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C45C4-17E8-43F7-B004-C9791D724C0F}"/>
              </a:ext>
            </a:extLst>
          </p:cNvPr>
          <p:cNvSpPr txBox="1"/>
          <p:nvPr/>
        </p:nvSpPr>
        <p:spPr>
          <a:xfrm>
            <a:off x="632470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15CD5-9BCB-4B82-8311-7D6A2C3A87C1}"/>
              </a:ext>
            </a:extLst>
          </p:cNvPr>
          <p:cNvSpPr txBox="1"/>
          <p:nvPr/>
        </p:nvSpPr>
        <p:spPr>
          <a:xfrm>
            <a:off x="8101966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1D49A-8173-4F2C-900F-0E3DF802DE17}"/>
              </a:ext>
            </a:extLst>
          </p:cNvPr>
          <p:cNvSpPr txBox="1"/>
          <p:nvPr/>
        </p:nvSpPr>
        <p:spPr>
          <a:xfrm>
            <a:off x="9879231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E9FEA-B660-4C47-9255-051FD7F932EC}"/>
              </a:ext>
            </a:extLst>
          </p:cNvPr>
          <p:cNvSpPr txBox="1"/>
          <p:nvPr/>
        </p:nvSpPr>
        <p:spPr>
          <a:xfrm>
            <a:off x="992902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FDB0C-FD81-4E3B-9D09-3D6A0B23654D}"/>
              </a:ext>
            </a:extLst>
          </p:cNvPr>
          <p:cNvSpPr txBox="1"/>
          <p:nvPr/>
        </p:nvSpPr>
        <p:spPr>
          <a:xfrm>
            <a:off x="2770168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833E9D-EB64-469F-B59A-94F2935C0B69}"/>
              </a:ext>
            </a:extLst>
          </p:cNvPr>
          <p:cNvSpPr txBox="1"/>
          <p:nvPr/>
        </p:nvSpPr>
        <p:spPr>
          <a:xfrm>
            <a:off x="4547434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31A8E-F6B4-4BE0-BED1-FC8331CD9567}"/>
              </a:ext>
            </a:extLst>
          </p:cNvPr>
          <p:cNvSpPr txBox="1"/>
          <p:nvPr/>
        </p:nvSpPr>
        <p:spPr>
          <a:xfrm>
            <a:off x="6324700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89C6B-FB63-4585-B4B9-7D778A9CA3CB}"/>
              </a:ext>
            </a:extLst>
          </p:cNvPr>
          <p:cNvSpPr txBox="1"/>
          <p:nvPr/>
        </p:nvSpPr>
        <p:spPr>
          <a:xfrm>
            <a:off x="8101966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E0E12-A33A-4E03-86D2-1FC1846A259C}"/>
              </a:ext>
            </a:extLst>
          </p:cNvPr>
          <p:cNvSpPr txBox="1"/>
          <p:nvPr/>
        </p:nvSpPr>
        <p:spPr>
          <a:xfrm>
            <a:off x="9879231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05AFE-4C41-4FD6-966A-64401E42884F}"/>
              </a:ext>
            </a:extLst>
          </p:cNvPr>
          <p:cNvSpPr txBox="1"/>
          <p:nvPr/>
        </p:nvSpPr>
        <p:spPr>
          <a:xfrm>
            <a:off x="2723832" y="4464785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CF60B6-A924-4239-BCF0-698948C2A04F}"/>
              </a:ext>
            </a:extLst>
          </p:cNvPr>
          <p:cNvSpPr txBox="1"/>
          <p:nvPr/>
        </p:nvSpPr>
        <p:spPr>
          <a:xfrm>
            <a:off x="8850635" y="446478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824068-376C-4FBC-8BA2-B7BB57F3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50" y="4158968"/>
            <a:ext cx="2175541" cy="1697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6CE70-A819-4A8B-BDB4-77D31AC2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30" y="3910218"/>
            <a:ext cx="1637695" cy="19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9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749838-135D-4372-8425-9F3F817E4AF7}"/>
              </a:ext>
            </a:extLst>
          </p:cNvPr>
          <p:cNvSpPr txBox="1"/>
          <p:nvPr/>
        </p:nvSpPr>
        <p:spPr>
          <a:xfrm>
            <a:off x="869267" y="-49160"/>
            <a:ext cx="4849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2022543-5DB0-4B4A-8615-018CE1BC1122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D7E28-8472-489A-9E32-838DC4BD041A}"/>
              </a:ext>
            </a:extLst>
          </p:cNvPr>
          <p:cNvSpPr txBox="1"/>
          <p:nvPr/>
        </p:nvSpPr>
        <p:spPr>
          <a:xfrm>
            <a:off x="180112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3CBE8-FA2C-41EE-A901-46F384D03C0B}"/>
              </a:ext>
            </a:extLst>
          </p:cNvPr>
          <p:cNvSpPr txBox="1"/>
          <p:nvPr/>
        </p:nvSpPr>
        <p:spPr>
          <a:xfrm>
            <a:off x="-195917" y="279972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4EDE7-A2CF-4C51-9EC3-49F103C26F39}"/>
              </a:ext>
            </a:extLst>
          </p:cNvPr>
          <p:cNvSpPr txBox="1"/>
          <p:nvPr/>
        </p:nvSpPr>
        <p:spPr>
          <a:xfrm>
            <a:off x="1505095" y="162637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78600-D1B7-459D-9A92-FEA88EEE9F5F}"/>
              </a:ext>
            </a:extLst>
          </p:cNvPr>
          <p:cNvSpPr txBox="1"/>
          <p:nvPr/>
        </p:nvSpPr>
        <p:spPr>
          <a:xfrm>
            <a:off x="1505095" y="2847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F4FDC-8ADF-42C1-9267-72D0D9B55525}"/>
              </a:ext>
            </a:extLst>
          </p:cNvPr>
          <p:cNvSpPr txBox="1"/>
          <p:nvPr/>
        </p:nvSpPr>
        <p:spPr>
          <a:xfrm>
            <a:off x="1505094" y="40320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5D4D4D6D-C85C-454C-B2C1-7D5639C7AD35}"/>
              </a:ext>
            </a:extLst>
          </p:cNvPr>
          <p:cNvSpPr/>
          <p:nvPr/>
        </p:nvSpPr>
        <p:spPr>
          <a:xfrm>
            <a:off x="2632531" y="160223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AF70277-B51C-494C-B68E-BCDAE8E9EA07}"/>
              </a:ext>
            </a:extLst>
          </p:cNvPr>
          <p:cNvSpPr/>
          <p:nvPr/>
        </p:nvSpPr>
        <p:spPr>
          <a:xfrm>
            <a:off x="2597889" y="2842688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7C5A25E3-AE0C-498C-B047-C1B774282260}"/>
              </a:ext>
            </a:extLst>
          </p:cNvPr>
          <p:cNvSpPr/>
          <p:nvPr/>
        </p:nvSpPr>
        <p:spPr>
          <a:xfrm>
            <a:off x="2632531" y="408314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3C2B38-614E-4235-85FF-15A689087E2A}"/>
              </a:ext>
            </a:extLst>
          </p:cNvPr>
          <p:cNvSpPr txBox="1"/>
          <p:nvPr/>
        </p:nvSpPr>
        <p:spPr>
          <a:xfrm>
            <a:off x="7728773" y="276633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DB3631-8DAA-4E5D-B7B8-2584666057AE}"/>
              </a:ext>
            </a:extLst>
          </p:cNvPr>
          <p:cNvCxnSpPr/>
          <p:nvPr/>
        </p:nvCxnSpPr>
        <p:spPr>
          <a:xfrm flipV="1">
            <a:off x="1013271" y="210189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8A098E-CEF1-405B-BA59-01FCE9C569CB}"/>
              </a:ext>
            </a:extLst>
          </p:cNvPr>
          <p:cNvCxnSpPr/>
          <p:nvPr/>
        </p:nvCxnSpPr>
        <p:spPr>
          <a:xfrm>
            <a:off x="1013271" y="330288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328628-DB80-4B53-93F3-9308D49290D4}"/>
              </a:ext>
            </a:extLst>
          </p:cNvPr>
          <p:cNvCxnSpPr/>
          <p:nvPr/>
        </p:nvCxnSpPr>
        <p:spPr>
          <a:xfrm>
            <a:off x="1013271" y="355616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AB85D-F303-4AD6-A54D-3808F32DFBCB}"/>
              </a:ext>
            </a:extLst>
          </p:cNvPr>
          <p:cNvSpPr txBox="1"/>
          <p:nvPr/>
        </p:nvSpPr>
        <p:spPr>
          <a:xfrm>
            <a:off x="9344893" y="164022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A096F4-6AC6-40E9-9D5C-08A1FDAF8E4E}"/>
              </a:ext>
            </a:extLst>
          </p:cNvPr>
          <p:cNvSpPr txBox="1"/>
          <p:nvPr/>
        </p:nvSpPr>
        <p:spPr>
          <a:xfrm>
            <a:off x="9456691" y="281511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432FB2-E01A-49F3-BD9E-6A271587BABF}"/>
              </a:ext>
            </a:extLst>
          </p:cNvPr>
          <p:cNvSpPr txBox="1"/>
          <p:nvPr/>
        </p:nvSpPr>
        <p:spPr>
          <a:xfrm>
            <a:off x="9457436" y="40458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47890A-A438-4242-9F5D-FAE4337B8920}"/>
              </a:ext>
            </a:extLst>
          </p:cNvPr>
          <p:cNvCxnSpPr/>
          <p:nvPr/>
        </p:nvCxnSpPr>
        <p:spPr>
          <a:xfrm flipV="1">
            <a:off x="8818419" y="210189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917BD7-4345-4D24-AE80-E872A1F7A884}"/>
              </a:ext>
            </a:extLst>
          </p:cNvPr>
          <p:cNvCxnSpPr/>
          <p:nvPr/>
        </p:nvCxnSpPr>
        <p:spPr>
          <a:xfrm flipV="1">
            <a:off x="8859982" y="338432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BB6BA5-50D4-47F3-B485-CBC6C8CB779D}"/>
              </a:ext>
            </a:extLst>
          </p:cNvPr>
          <p:cNvCxnSpPr/>
          <p:nvPr/>
        </p:nvCxnSpPr>
        <p:spPr>
          <a:xfrm>
            <a:off x="8818419" y="378424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0BB6ADC5-A127-459E-9B0F-1BA3BACBAA34}"/>
              </a:ext>
            </a:extLst>
          </p:cNvPr>
          <p:cNvSpPr/>
          <p:nvPr/>
        </p:nvSpPr>
        <p:spPr>
          <a:xfrm>
            <a:off x="10584871" y="1602237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77AF1E6D-199B-421E-A1E8-F938AC6AD814}"/>
              </a:ext>
            </a:extLst>
          </p:cNvPr>
          <p:cNvSpPr/>
          <p:nvPr/>
        </p:nvSpPr>
        <p:spPr>
          <a:xfrm>
            <a:off x="10550229" y="2842688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122F6CF9-7C8E-4831-B52E-C54C51528B4F}"/>
              </a:ext>
            </a:extLst>
          </p:cNvPr>
          <p:cNvSpPr/>
          <p:nvPr/>
        </p:nvSpPr>
        <p:spPr>
          <a:xfrm>
            <a:off x="10584871" y="4083140"/>
            <a:ext cx="1427017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B91001-0999-46A3-B9C2-1A1E8E87A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62" y="2675027"/>
            <a:ext cx="2222620" cy="1245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4" grpId="0"/>
      <p:bldP spid="25" grpId="0"/>
      <p:bldP spid="26" grpId="0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85524F-7AEC-4C16-8CCE-6EBF574F84A3}"/>
              </a:ext>
            </a:extLst>
          </p:cNvPr>
          <p:cNvSpPr txBox="1"/>
          <p:nvPr/>
        </p:nvSpPr>
        <p:spPr>
          <a:xfrm>
            <a:off x="869267" y="-49160"/>
            <a:ext cx="4849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85430EB-2046-488E-964E-C0E5F6131963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FBF2F-77BC-431E-88D7-D68E07D81D7A}"/>
              </a:ext>
            </a:extLst>
          </p:cNvPr>
          <p:cNvSpPr txBox="1"/>
          <p:nvPr/>
        </p:nvSpPr>
        <p:spPr>
          <a:xfrm>
            <a:off x="180112" y="915620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F47B2-B2E5-413A-B78A-594D3B63CFD0}"/>
              </a:ext>
            </a:extLst>
          </p:cNvPr>
          <p:cNvSpPr txBox="1"/>
          <p:nvPr/>
        </p:nvSpPr>
        <p:spPr>
          <a:xfrm>
            <a:off x="180112" y="1860865"/>
            <a:ext cx="6568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en-US" sz="45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4DF5C-868C-436E-9336-D8D4B9C7280F}"/>
              </a:ext>
            </a:extLst>
          </p:cNvPr>
          <p:cNvSpPr txBox="1"/>
          <p:nvPr/>
        </p:nvSpPr>
        <p:spPr>
          <a:xfrm>
            <a:off x="180112" y="3934568"/>
            <a:ext cx="71238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i="1" dirty="0">
              <a:solidFill>
                <a:srgbClr val="EB694B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57CB91-EF04-46C0-AB42-ED18DED385F1}"/>
              </a:ext>
            </a:extLst>
          </p:cNvPr>
          <p:cNvSpPr txBox="1"/>
          <p:nvPr/>
        </p:nvSpPr>
        <p:spPr>
          <a:xfrm>
            <a:off x="2540857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5D6D5-1054-4B53-9695-7A82EE365EF2}"/>
              </a:ext>
            </a:extLst>
          </p:cNvPr>
          <p:cNvSpPr txBox="1"/>
          <p:nvPr/>
        </p:nvSpPr>
        <p:spPr>
          <a:xfrm>
            <a:off x="4328110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2F851E-F59E-40E1-8216-85241AAB4BC0}"/>
              </a:ext>
            </a:extLst>
          </p:cNvPr>
          <p:cNvSpPr txBox="1"/>
          <p:nvPr/>
        </p:nvSpPr>
        <p:spPr>
          <a:xfrm>
            <a:off x="6115363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C00F5-0C4E-4E69-A9AC-09869BAF47CB}"/>
              </a:ext>
            </a:extLst>
          </p:cNvPr>
          <p:cNvSpPr txBox="1"/>
          <p:nvPr/>
        </p:nvSpPr>
        <p:spPr>
          <a:xfrm>
            <a:off x="7902616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D146AA-AB8E-402B-993B-78FE4DF9F79F}"/>
              </a:ext>
            </a:extLst>
          </p:cNvPr>
          <p:cNvSpPr txBox="1"/>
          <p:nvPr/>
        </p:nvSpPr>
        <p:spPr>
          <a:xfrm>
            <a:off x="2540857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62F09-8601-4945-86B7-B4CEC4E3F392}"/>
              </a:ext>
            </a:extLst>
          </p:cNvPr>
          <p:cNvSpPr txBox="1"/>
          <p:nvPr/>
        </p:nvSpPr>
        <p:spPr>
          <a:xfrm>
            <a:off x="4328110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6007AA-AF7C-4EC2-9269-CF8DA26A113C}"/>
              </a:ext>
            </a:extLst>
          </p:cNvPr>
          <p:cNvSpPr txBox="1"/>
          <p:nvPr/>
        </p:nvSpPr>
        <p:spPr>
          <a:xfrm>
            <a:off x="6115363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DE90CD-CE21-4125-8386-B186573EEC79}"/>
              </a:ext>
            </a:extLst>
          </p:cNvPr>
          <p:cNvSpPr txBox="1"/>
          <p:nvPr/>
        </p:nvSpPr>
        <p:spPr>
          <a:xfrm>
            <a:off x="7902616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B80329-47E4-44AB-A890-0D337E502C68}"/>
              </a:ext>
            </a:extLst>
          </p:cNvPr>
          <p:cNvGrpSpPr/>
          <p:nvPr/>
        </p:nvGrpSpPr>
        <p:grpSpPr>
          <a:xfrm>
            <a:off x="1311790" y="1126158"/>
            <a:ext cx="9568420" cy="1304244"/>
            <a:chOff x="1595488" y="675554"/>
            <a:chExt cx="9568420" cy="1304244"/>
          </a:xfrm>
        </p:grpSpPr>
        <p:sp>
          <p:nvSpPr>
            <p:cNvPr id="4" name="Google Shape;54;p13">
              <a:extLst>
                <a:ext uri="{FF2B5EF4-FFF2-40B4-BE49-F238E27FC236}">
                  <a16:creationId xmlns:a16="http://schemas.microsoft.com/office/drawing/2014/main" id="{62C6F260-E5C6-475F-B773-B49C5A517C22}"/>
                </a:ext>
              </a:extLst>
            </p:cNvPr>
            <p:cNvSpPr txBox="1">
              <a:spLocks/>
            </p:cNvSpPr>
            <p:nvPr/>
          </p:nvSpPr>
          <p:spPr>
            <a:xfrm>
              <a:off x="2774614" y="694024"/>
              <a:ext cx="8389294" cy="1285774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rgbClr val="EB69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lang="en-US" sz="72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2DF08B79-61F2-4F7F-9E15-820DA32C65F9}"/>
                </a:ext>
              </a:extLst>
            </p:cNvPr>
            <p:cNvSpPr/>
            <p:nvPr/>
          </p:nvSpPr>
          <p:spPr>
            <a:xfrm>
              <a:off x="1595488" y="675554"/>
              <a:ext cx="1288470" cy="1288472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6A8826B-E531-431E-A9C9-129DF59A3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95" y="2448872"/>
            <a:ext cx="9828410" cy="259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709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1F65DF-BF97-4F9B-8F09-5B1163712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683"/>
            <a:ext cx="12192000" cy="5009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EB05DA-DB88-4887-AB85-FF56C08BB419}"/>
              </a:ext>
            </a:extLst>
          </p:cNvPr>
          <p:cNvSpPr txBox="1"/>
          <p:nvPr/>
        </p:nvSpPr>
        <p:spPr>
          <a:xfrm>
            <a:off x="671948" y="-48351"/>
            <a:ext cx="5746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718BB89-BDCD-4E0E-A3A5-734D1CE0F268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CC65-782B-4A6D-857D-AB338684CA8C}"/>
              </a:ext>
            </a:extLst>
          </p:cNvPr>
          <p:cNvSpPr txBox="1"/>
          <p:nvPr/>
        </p:nvSpPr>
        <p:spPr>
          <a:xfrm>
            <a:off x="180112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05AFE-4C41-4FD6-966A-64401E42884F}"/>
              </a:ext>
            </a:extLst>
          </p:cNvPr>
          <p:cNvSpPr txBox="1"/>
          <p:nvPr/>
        </p:nvSpPr>
        <p:spPr>
          <a:xfrm>
            <a:off x="3449970" y="4464785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CF60B6-A924-4239-BCF0-698948C2A04F}"/>
              </a:ext>
            </a:extLst>
          </p:cNvPr>
          <p:cNvSpPr txBox="1"/>
          <p:nvPr/>
        </p:nvSpPr>
        <p:spPr>
          <a:xfrm>
            <a:off x="9025446" y="446478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EA969E0-ECDF-4F0B-B11C-FA11E5AC1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359155"/>
              </p:ext>
            </p:extLst>
          </p:nvPr>
        </p:nvGraphicFramePr>
        <p:xfrm>
          <a:off x="356554" y="1656802"/>
          <a:ext cx="11545458" cy="1112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43">
                  <a:extLst>
                    <a:ext uri="{9D8B030D-6E8A-4147-A177-3AD203B41FA5}">
                      <a16:colId xmlns:a16="http://schemas.microsoft.com/office/drawing/2014/main" val="2352604066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4052371409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820831901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712332875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4294199115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1243918341"/>
                    </a:ext>
                  </a:extLst>
                </a:gridCol>
              </a:tblGrid>
              <a:tr h="1112324"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ngô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ngừ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ngủ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ngõ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ngự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28203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5B7042E5-17EB-46D5-A92F-DAC7E001A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9" y="4253428"/>
            <a:ext cx="3537081" cy="13460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36AF25-1936-4284-9584-F62CD82B2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0" y="4015497"/>
            <a:ext cx="2075327" cy="182190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C947C0-FCB8-4080-BBEF-637B2A9F2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30091"/>
              </p:ext>
            </p:extLst>
          </p:nvPr>
        </p:nvGraphicFramePr>
        <p:xfrm>
          <a:off x="356554" y="2768001"/>
          <a:ext cx="11545458" cy="1112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43">
                  <a:extLst>
                    <a:ext uri="{9D8B030D-6E8A-4147-A177-3AD203B41FA5}">
                      <a16:colId xmlns:a16="http://schemas.microsoft.com/office/drawing/2014/main" val="3931542443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2526656513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4176166077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376935431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4283581719"/>
                    </a:ext>
                  </a:extLst>
                </a:gridCol>
                <a:gridCol w="1924243">
                  <a:extLst>
                    <a:ext uri="{9D8B030D-6E8A-4147-A177-3AD203B41FA5}">
                      <a16:colId xmlns:a16="http://schemas.microsoft.com/office/drawing/2014/main" val="1295482706"/>
                    </a:ext>
                  </a:extLst>
                </a:gridCol>
              </a:tblGrid>
              <a:tr h="1112324"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nghề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nghé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nghỉ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nghĩ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b="0" dirty="0" err="1">
                          <a:solidFill>
                            <a:srgbClr val="EB694B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nghệ</a:t>
                      </a:r>
                      <a:endParaRPr lang="en-US" sz="5400" b="0" dirty="0">
                        <a:solidFill>
                          <a:srgbClr val="EB694B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52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99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749838-135D-4372-8425-9F3F817E4AF7}"/>
              </a:ext>
            </a:extLst>
          </p:cNvPr>
          <p:cNvSpPr txBox="1"/>
          <p:nvPr/>
        </p:nvSpPr>
        <p:spPr>
          <a:xfrm>
            <a:off x="748148" y="-14189"/>
            <a:ext cx="551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2022543-5DB0-4B4A-8615-018CE1BC1122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D7E28-8472-489A-9E32-838DC4BD041A}"/>
              </a:ext>
            </a:extLst>
          </p:cNvPr>
          <p:cNvSpPr txBox="1"/>
          <p:nvPr/>
        </p:nvSpPr>
        <p:spPr>
          <a:xfrm>
            <a:off x="180112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C1457-38A9-4031-A9C8-127BA704A5B9}"/>
              </a:ext>
            </a:extLst>
          </p:cNvPr>
          <p:cNvSpPr txBox="1"/>
          <p:nvPr/>
        </p:nvSpPr>
        <p:spPr>
          <a:xfrm>
            <a:off x="206303" y="316602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EFD010-EC5E-4AB2-BF2E-88D56AF7738C}"/>
              </a:ext>
            </a:extLst>
          </p:cNvPr>
          <p:cNvSpPr txBox="1"/>
          <p:nvPr/>
        </p:nvSpPr>
        <p:spPr>
          <a:xfrm>
            <a:off x="2146463" y="199267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7EB67E-4543-4E56-B5E8-52E06E207B07}"/>
              </a:ext>
            </a:extLst>
          </p:cNvPr>
          <p:cNvSpPr txBox="1"/>
          <p:nvPr/>
        </p:nvSpPr>
        <p:spPr>
          <a:xfrm>
            <a:off x="2146463" y="32133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21DD95-3F73-41DD-B662-35FC22E8A15B}"/>
              </a:ext>
            </a:extLst>
          </p:cNvPr>
          <p:cNvSpPr txBox="1"/>
          <p:nvPr/>
        </p:nvSpPr>
        <p:spPr>
          <a:xfrm>
            <a:off x="2146462" y="43983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6C19138C-000D-4455-8033-E2FADB38ED0D}"/>
              </a:ext>
            </a:extLst>
          </p:cNvPr>
          <p:cNvSpPr/>
          <p:nvPr/>
        </p:nvSpPr>
        <p:spPr>
          <a:xfrm>
            <a:off x="3273899" y="195468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31B7DCA7-7B9F-42B5-A772-7860F4A23EED}"/>
              </a:ext>
            </a:extLst>
          </p:cNvPr>
          <p:cNvSpPr/>
          <p:nvPr/>
        </p:nvSpPr>
        <p:spPr>
          <a:xfrm>
            <a:off x="3239257" y="322229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EFF88A2B-A352-4681-AC34-A3252F244BB0}"/>
              </a:ext>
            </a:extLst>
          </p:cNvPr>
          <p:cNvSpPr/>
          <p:nvPr/>
        </p:nvSpPr>
        <p:spPr>
          <a:xfrm>
            <a:off x="3273899" y="444944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8AD3E8-2603-4E50-96CD-3A005E75D12E}"/>
              </a:ext>
            </a:extLst>
          </p:cNvPr>
          <p:cNvSpPr txBox="1"/>
          <p:nvPr/>
        </p:nvSpPr>
        <p:spPr>
          <a:xfrm>
            <a:off x="6736835" y="313263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B54C53A-B945-4CBC-88B9-5F4507F6B5B6}"/>
              </a:ext>
            </a:extLst>
          </p:cNvPr>
          <p:cNvCxnSpPr/>
          <p:nvPr/>
        </p:nvCxnSpPr>
        <p:spPr>
          <a:xfrm flipV="1">
            <a:off x="1654639" y="246819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EFD59F4-C746-4BAF-A87C-3FD70F50B925}"/>
              </a:ext>
            </a:extLst>
          </p:cNvPr>
          <p:cNvCxnSpPr/>
          <p:nvPr/>
        </p:nvCxnSpPr>
        <p:spPr>
          <a:xfrm>
            <a:off x="1654639" y="366918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10DDCC-4B04-40ED-8200-6421C29EF34A}"/>
              </a:ext>
            </a:extLst>
          </p:cNvPr>
          <p:cNvCxnSpPr/>
          <p:nvPr/>
        </p:nvCxnSpPr>
        <p:spPr>
          <a:xfrm>
            <a:off x="1654639" y="392246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017F077-4980-466D-AF7B-52EA2629C97C}"/>
              </a:ext>
            </a:extLst>
          </p:cNvPr>
          <p:cNvSpPr txBox="1"/>
          <p:nvPr/>
        </p:nvSpPr>
        <p:spPr>
          <a:xfrm>
            <a:off x="8606174" y="200652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642DB9-42AB-474E-A2CB-00CDD2767185}"/>
              </a:ext>
            </a:extLst>
          </p:cNvPr>
          <p:cNvSpPr txBox="1"/>
          <p:nvPr/>
        </p:nvSpPr>
        <p:spPr>
          <a:xfrm>
            <a:off x="8717972" y="318141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57BA80-B62C-4AD0-A637-2EC16900430E}"/>
              </a:ext>
            </a:extLst>
          </p:cNvPr>
          <p:cNvSpPr txBox="1"/>
          <p:nvPr/>
        </p:nvSpPr>
        <p:spPr>
          <a:xfrm>
            <a:off x="8718717" y="44121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09D50AB-F6AB-462B-8CD6-085CD3B81CDE}"/>
              </a:ext>
            </a:extLst>
          </p:cNvPr>
          <p:cNvCxnSpPr/>
          <p:nvPr/>
        </p:nvCxnSpPr>
        <p:spPr>
          <a:xfrm flipV="1">
            <a:off x="8079700" y="246819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75F232-3EBC-40FE-9FF3-4B0C290CD5BB}"/>
              </a:ext>
            </a:extLst>
          </p:cNvPr>
          <p:cNvCxnSpPr/>
          <p:nvPr/>
        </p:nvCxnSpPr>
        <p:spPr>
          <a:xfrm flipV="1">
            <a:off x="8121263" y="3750626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8982A8-1AA9-4F61-94F4-54C7FB2DF136}"/>
              </a:ext>
            </a:extLst>
          </p:cNvPr>
          <p:cNvCxnSpPr/>
          <p:nvPr/>
        </p:nvCxnSpPr>
        <p:spPr>
          <a:xfrm>
            <a:off x="8079700" y="4150546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22">
            <a:extLst>
              <a:ext uri="{FF2B5EF4-FFF2-40B4-BE49-F238E27FC236}">
                <a16:creationId xmlns:a16="http://schemas.microsoft.com/office/drawing/2014/main" id="{EE571445-296E-438D-944B-B3C4482D6A56}"/>
              </a:ext>
            </a:extLst>
          </p:cNvPr>
          <p:cNvSpPr/>
          <p:nvPr/>
        </p:nvSpPr>
        <p:spPr>
          <a:xfrm>
            <a:off x="9803948" y="1968537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23">
            <a:extLst>
              <a:ext uri="{FF2B5EF4-FFF2-40B4-BE49-F238E27FC236}">
                <a16:creationId xmlns:a16="http://schemas.microsoft.com/office/drawing/2014/main" id="{FAF0498E-561C-4269-B3D2-348512522FB0}"/>
              </a:ext>
            </a:extLst>
          </p:cNvPr>
          <p:cNvSpPr/>
          <p:nvPr/>
        </p:nvSpPr>
        <p:spPr>
          <a:xfrm>
            <a:off x="9769306" y="323614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ounded Rectangle 24">
            <a:extLst>
              <a:ext uri="{FF2B5EF4-FFF2-40B4-BE49-F238E27FC236}">
                <a16:creationId xmlns:a16="http://schemas.microsoft.com/office/drawing/2014/main" id="{FD0B70A2-112A-4C76-B5C6-2140A54B8886}"/>
              </a:ext>
            </a:extLst>
          </p:cNvPr>
          <p:cNvSpPr/>
          <p:nvPr/>
        </p:nvSpPr>
        <p:spPr>
          <a:xfrm>
            <a:off x="9803948" y="4421086"/>
            <a:ext cx="183726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004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3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/>
      <p:bldP spid="45" grpId="0"/>
      <p:bldP spid="46" grpId="0"/>
      <p:bldP spid="47" grpId="0"/>
      <p:bldP spid="51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85524F-7AEC-4C16-8CCE-6EBF574F84A3}"/>
              </a:ext>
            </a:extLst>
          </p:cNvPr>
          <p:cNvSpPr txBox="1"/>
          <p:nvPr/>
        </p:nvSpPr>
        <p:spPr>
          <a:xfrm>
            <a:off x="805294" y="-47604"/>
            <a:ext cx="550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85430EB-2046-488E-964E-C0E5F6131963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FBF2F-77BC-431E-88D7-D68E07D81D7A}"/>
              </a:ext>
            </a:extLst>
          </p:cNvPr>
          <p:cNvSpPr txBox="1"/>
          <p:nvPr/>
        </p:nvSpPr>
        <p:spPr>
          <a:xfrm>
            <a:off x="180112" y="929714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F47B2-B2E5-413A-B78A-594D3B63CFD0}"/>
              </a:ext>
            </a:extLst>
          </p:cNvPr>
          <p:cNvSpPr txBox="1"/>
          <p:nvPr/>
        </p:nvSpPr>
        <p:spPr>
          <a:xfrm>
            <a:off x="180112" y="1860865"/>
            <a:ext cx="71238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US" sz="4500" b="1" i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4DF5C-868C-436E-9336-D8D4B9C7280F}"/>
              </a:ext>
            </a:extLst>
          </p:cNvPr>
          <p:cNvSpPr txBox="1"/>
          <p:nvPr/>
        </p:nvSpPr>
        <p:spPr>
          <a:xfrm>
            <a:off x="180111" y="3934568"/>
            <a:ext cx="78398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i="1" dirty="0">
              <a:solidFill>
                <a:srgbClr val="EB694B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57CB91-EF04-46C0-AB42-ED18DED385F1}"/>
              </a:ext>
            </a:extLst>
          </p:cNvPr>
          <p:cNvSpPr txBox="1"/>
          <p:nvPr/>
        </p:nvSpPr>
        <p:spPr>
          <a:xfrm>
            <a:off x="2540857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5D6D5-1054-4B53-9695-7A82EE365EF2}"/>
              </a:ext>
            </a:extLst>
          </p:cNvPr>
          <p:cNvSpPr txBox="1"/>
          <p:nvPr/>
        </p:nvSpPr>
        <p:spPr>
          <a:xfrm>
            <a:off x="4328110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2F851E-F59E-40E1-8216-85241AAB4BC0}"/>
              </a:ext>
            </a:extLst>
          </p:cNvPr>
          <p:cNvSpPr txBox="1"/>
          <p:nvPr/>
        </p:nvSpPr>
        <p:spPr>
          <a:xfrm>
            <a:off x="6115363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C00F5-0C4E-4E69-A9AC-09869BAF47CB}"/>
              </a:ext>
            </a:extLst>
          </p:cNvPr>
          <p:cNvSpPr txBox="1"/>
          <p:nvPr/>
        </p:nvSpPr>
        <p:spPr>
          <a:xfrm>
            <a:off x="7902616" y="2873594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D146AA-AB8E-402B-993B-78FE4DF9F79F}"/>
              </a:ext>
            </a:extLst>
          </p:cNvPr>
          <p:cNvSpPr txBox="1"/>
          <p:nvPr/>
        </p:nvSpPr>
        <p:spPr>
          <a:xfrm>
            <a:off x="1949189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62F09-8601-4945-86B7-B4CEC4E3F392}"/>
              </a:ext>
            </a:extLst>
          </p:cNvPr>
          <p:cNvSpPr txBox="1"/>
          <p:nvPr/>
        </p:nvSpPr>
        <p:spPr>
          <a:xfrm>
            <a:off x="4112958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6007AA-AF7C-4EC2-9269-CF8DA26A113C}"/>
              </a:ext>
            </a:extLst>
          </p:cNvPr>
          <p:cNvSpPr txBox="1"/>
          <p:nvPr/>
        </p:nvSpPr>
        <p:spPr>
          <a:xfrm>
            <a:off x="5980893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DE90CD-CE21-4125-8386-B186573EEC79}"/>
              </a:ext>
            </a:extLst>
          </p:cNvPr>
          <p:cNvSpPr txBox="1"/>
          <p:nvPr/>
        </p:nvSpPr>
        <p:spPr>
          <a:xfrm>
            <a:off x="8037086" y="4997347"/>
            <a:ext cx="1904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5000" b="1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0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27311068-D6A1-B04D-CD73-E4992E2B7989}"/>
              </a:ext>
            </a:extLst>
          </p:cNvPr>
          <p:cNvSpPr/>
          <p:nvPr/>
        </p:nvSpPr>
        <p:spPr>
          <a:xfrm>
            <a:off x="4845355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C8691AF-5A3C-8290-46F7-7EF190485088}"/>
              </a:ext>
            </a:extLst>
          </p:cNvPr>
          <p:cNvSpPr/>
          <p:nvPr/>
        </p:nvSpPr>
        <p:spPr>
          <a:xfrm>
            <a:off x="8656376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4CA11A9-3761-F7AE-4E5E-1418961575D9}"/>
              </a:ext>
            </a:extLst>
          </p:cNvPr>
          <p:cNvSpPr/>
          <p:nvPr/>
        </p:nvSpPr>
        <p:spPr>
          <a:xfrm>
            <a:off x="8199769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1C04CCD-D3E5-1174-F191-8578D6277179}"/>
              </a:ext>
            </a:extLst>
          </p:cNvPr>
          <p:cNvSpPr/>
          <p:nvPr/>
        </p:nvSpPr>
        <p:spPr>
          <a:xfrm>
            <a:off x="9165813" y="1853043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B5167A1-371E-8688-9582-74E59A1ADD1B}"/>
              </a:ext>
            </a:extLst>
          </p:cNvPr>
          <p:cNvSpPr/>
          <p:nvPr/>
        </p:nvSpPr>
        <p:spPr>
          <a:xfrm>
            <a:off x="4346255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A30D862-F8B0-D3AE-657E-907646867F82}"/>
              </a:ext>
            </a:extLst>
          </p:cNvPr>
          <p:cNvSpPr/>
          <p:nvPr/>
        </p:nvSpPr>
        <p:spPr>
          <a:xfrm>
            <a:off x="5312299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4C453D5-9A01-2F6C-F611-DE9A4A19C51C}"/>
              </a:ext>
            </a:extLst>
          </p:cNvPr>
          <p:cNvSpPr/>
          <p:nvPr/>
        </p:nvSpPr>
        <p:spPr>
          <a:xfrm>
            <a:off x="6273453" y="4167808"/>
            <a:ext cx="644237" cy="635584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69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9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1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2" y="346723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45BDE-736A-0F5D-20EC-94D9CEA15980}"/>
              </a:ext>
            </a:extLst>
          </p:cNvPr>
          <p:cNvSpPr txBox="1"/>
          <p:nvPr/>
        </p:nvSpPr>
        <p:spPr>
          <a:xfrm>
            <a:off x="1720375" y="515628"/>
            <a:ext cx="1505540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tế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BF67-DB7C-92E5-0C1C-DC7B357E140C}"/>
              </a:ext>
            </a:extLst>
          </p:cNvPr>
          <p:cNvSpPr txBox="1"/>
          <p:nvPr/>
        </p:nvSpPr>
        <p:spPr>
          <a:xfrm>
            <a:off x="3671689" y="2228671"/>
            <a:ext cx="153920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tá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1A1877D-AA9D-0956-895D-0F06419C7478}"/>
              </a:ext>
            </a:extLst>
          </p:cNvPr>
          <p:cNvSpPr/>
          <p:nvPr/>
        </p:nvSpPr>
        <p:spPr>
          <a:xfrm>
            <a:off x="822557" y="75651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F6F1BC2-718A-A5EA-922B-1D2B083B88F5}"/>
              </a:ext>
            </a:extLst>
          </p:cNvPr>
          <p:cNvSpPr/>
          <p:nvPr/>
        </p:nvSpPr>
        <p:spPr>
          <a:xfrm>
            <a:off x="2762193" y="251104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2477A-7ED6-0B2B-52C9-FE26B7B4F5F4}"/>
              </a:ext>
            </a:extLst>
          </p:cNvPr>
          <p:cNvSpPr txBox="1"/>
          <p:nvPr/>
        </p:nvSpPr>
        <p:spPr>
          <a:xfrm>
            <a:off x="6142008" y="3664181"/>
            <a:ext cx="2840842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 quỳ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1C82C7B-51BF-6852-2944-D5789C2098BC}"/>
              </a:ext>
            </a:extLst>
          </p:cNvPr>
          <p:cNvSpPr/>
          <p:nvPr/>
        </p:nvSpPr>
        <p:spPr>
          <a:xfrm>
            <a:off x="5232512" y="394655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207071" y="860548"/>
            <a:ext cx="2840842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quý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158385" y="2573591"/>
            <a:ext cx="249459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nghĩ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7004044" y="4111715"/>
            <a:ext cx="331693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 quý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00FE335-4A4C-1C35-3A2B-97143F931E87}"/>
              </a:ext>
            </a:extLst>
          </p:cNvPr>
          <p:cNvSpPr/>
          <p:nvPr/>
        </p:nvSpPr>
        <p:spPr>
          <a:xfrm>
            <a:off x="1309253" y="110143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1648445-A589-B22D-D31D-4F51A81B9815}"/>
              </a:ext>
            </a:extLst>
          </p:cNvPr>
          <p:cNvSpPr/>
          <p:nvPr/>
        </p:nvSpPr>
        <p:spPr>
          <a:xfrm>
            <a:off x="3248889" y="285596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C019341-C741-ABD6-389C-36462D988757}"/>
              </a:ext>
            </a:extLst>
          </p:cNvPr>
          <p:cNvSpPr/>
          <p:nvPr/>
        </p:nvSpPr>
        <p:spPr>
          <a:xfrm>
            <a:off x="6082145" y="4394087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9231" y="1719444"/>
            <a:ext cx="11693538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Dì Kha kể cho Hà nghe về bà. Hà chú ý nghe dì kể.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450423" y="2085555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19394" y="1670507"/>
            <a:ext cx="11153211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Đặt 1 câu có tiếng chứa âm </a:t>
            </a:r>
            <a:r>
              <a:rPr lang="en-US" sz="8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“y”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720586" y="2036618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FBEC4-FCE6-4689-A9CA-149CE94AC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7121"/>
            <a:ext cx="10058400" cy="344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B80329-47E4-44AB-A890-0D337E502C68}"/>
              </a:ext>
            </a:extLst>
          </p:cNvPr>
          <p:cNvGrpSpPr/>
          <p:nvPr/>
        </p:nvGrpSpPr>
        <p:grpSpPr>
          <a:xfrm>
            <a:off x="2021563" y="932877"/>
            <a:ext cx="8148873" cy="1304244"/>
            <a:chOff x="1595488" y="675554"/>
            <a:chExt cx="8148873" cy="1304244"/>
          </a:xfrm>
        </p:grpSpPr>
        <p:sp>
          <p:nvSpPr>
            <p:cNvPr id="4" name="Google Shape;54;p13">
              <a:extLst>
                <a:ext uri="{FF2B5EF4-FFF2-40B4-BE49-F238E27FC236}">
                  <a16:creationId xmlns:a16="http://schemas.microsoft.com/office/drawing/2014/main" id="{62C6F260-E5C6-475F-B773-B49C5A517C22}"/>
                </a:ext>
              </a:extLst>
            </p:cNvPr>
            <p:cNvSpPr txBox="1">
              <a:spLocks/>
            </p:cNvSpPr>
            <p:nvPr/>
          </p:nvSpPr>
          <p:spPr>
            <a:xfrm>
              <a:off x="2747720" y="694024"/>
              <a:ext cx="6996641" cy="1285774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b="1" dirty="0">
                  <a:solidFill>
                    <a:srgbClr val="EB69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2DF08B79-61F2-4F7F-9E15-820DA32C65F9}"/>
                </a:ext>
              </a:extLst>
            </p:cNvPr>
            <p:cNvSpPr/>
            <p:nvPr/>
          </p:nvSpPr>
          <p:spPr>
            <a:xfrm>
              <a:off x="1595488" y="675554"/>
              <a:ext cx="1288470" cy="1288472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086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FE175B7-0D93-4FA3-96E9-71857F61C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683"/>
            <a:ext cx="12192000" cy="5009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4F45D-57F7-4F28-AA7F-BE89AFC15FC5}"/>
              </a:ext>
            </a:extLst>
          </p:cNvPr>
          <p:cNvSpPr txBox="1"/>
          <p:nvPr/>
        </p:nvSpPr>
        <p:spPr>
          <a:xfrm>
            <a:off x="869267" y="-49160"/>
            <a:ext cx="431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D50250-2959-40B1-A9A0-C2DCECF0B97D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A409AB-4F5B-40CF-AFC6-EA417EC9D1D2}"/>
              </a:ext>
            </a:extLst>
          </p:cNvPr>
          <p:cNvSpPr txBox="1"/>
          <p:nvPr/>
        </p:nvSpPr>
        <p:spPr>
          <a:xfrm>
            <a:off x="180112" y="72736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7CB12-0311-44B2-B99C-CB1B703A2857}"/>
              </a:ext>
            </a:extLst>
          </p:cNvPr>
          <p:cNvSpPr txBox="1"/>
          <p:nvPr/>
        </p:nvSpPr>
        <p:spPr>
          <a:xfrm>
            <a:off x="992902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6D737-75A0-459D-B2D7-DE38383DDD9B}"/>
              </a:ext>
            </a:extLst>
          </p:cNvPr>
          <p:cNvSpPr txBox="1"/>
          <p:nvPr/>
        </p:nvSpPr>
        <p:spPr>
          <a:xfrm>
            <a:off x="2563084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CB809-E5BC-4D73-9723-C97040015423}"/>
              </a:ext>
            </a:extLst>
          </p:cNvPr>
          <p:cNvSpPr txBox="1"/>
          <p:nvPr/>
        </p:nvSpPr>
        <p:spPr>
          <a:xfrm>
            <a:off x="4133266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CD43A-ABA7-4463-9A75-CEEA715BD1BA}"/>
              </a:ext>
            </a:extLst>
          </p:cNvPr>
          <p:cNvSpPr txBox="1"/>
          <p:nvPr/>
        </p:nvSpPr>
        <p:spPr>
          <a:xfrm>
            <a:off x="5703448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C7C441-6D59-4018-BA52-62B1E7DFD097}"/>
              </a:ext>
            </a:extLst>
          </p:cNvPr>
          <p:cNvSpPr txBox="1"/>
          <p:nvPr/>
        </p:nvSpPr>
        <p:spPr>
          <a:xfrm>
            <a:off x="7273630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E635E-612F-4F57-9858-C5C27FD8BFF3}"/>
              </a:ext>
            </a:extLst>
          </p:cNvPr>
          <p:cNvSpPr txBox="1"/>
          <p:nvPr/>
        </p:nvSpPr>
        <p:spPr>
          <a:xfrm>
            <a:off x="8843812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97D3D-5BEE-4A68-A1D1-4A62AA320303}"/>
              </a:ext>
            </a:extLst>
          </p:cNvPr>
          <p:cNvSpPr txBox="1"/>
          <p:nvPr/>
        </p:nvSpPr>
        <p:spPr>
          <a:xfrm>
            <a:off x="10413996" y="183696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B4F108-5254-4C7B-A5D1-16770FD47683}"/>
              </a:ext>
            </a:extLst>
          </p:cNvPr>
          <p:cNvSpPr txBox="1"/>
          <p:nvPr/>
        </p:nvSpPr>
        <p:spPr>
          <a:xfrm>
            <a:off x="992902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07528-3451-483F-B2F4-8F213438FB46}"/>
              </a:ext>
            </a:extLst>
          </p:cNvPr>
          <p:cNvSpPr txBox="1"/>
          <p:nvPr/>
        </p:nvSpPr>
        <p:spPr>
          <a:xfrm>
            <a:off x="2563084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B44C3D-1B58-4C88-9942-F26DB1986D7E}"/>
              </a:ext>
            </a:extLst>
          </p:cNvPr>
          <p:cNvSpPr txBox="1"/>
          <p:nvPr/>
        </p:nvSpPr>
        <p:spPr>
          <a:xfrm>
            <a:off x="4133266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D1A3B5-5954-4BFD-B12C-813C0019E974}"/>
              </a:ext>
            </a:extLst>
          </p:cNvPr>
          <p:cNvSpPr txBox="1"/>
          <p:nvPr/>
        </p:nvSpPr>
        <p:spPr>
          <a:xfrm>
            <a:off x="5703448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C3FAD-734F-485A-B05C-9C58B7F37C65}"/>
              </a:ext>
            </a:extLst>
          </p:cNvPr>
          <p:cNvSpPr txBox="1"/>
          <p:nvPr/>
        </p:nvSpPr>
        <p:spPr>
          <a:xfrm>
            <a:off x="7273630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52E05-1333-4B9F-9794-5E298CE67065}"/>
              </a:ext>
            </a:extLst>
          </p:cNvPr>
          <p:cNvSpPr txBox="1"/>
          <p:nvPr/>
        </p:nvSpPr>
        <p:spPr>
          <a:xfrm>
            <a:off x="8843812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793578-4759-4EC2-8B1D-2A6DBA6C5501}"/>
              </a:ext>
            </a:extLst>
          </p:cNvPr>
          <p:cNvSpPr txBox="1"/>
          <p:nvPr/>
        </p:nvSpPr>
        <p:spPr>
          <a:xfrm>
            <a:off x="10413996" y="30506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EB69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D8E47-F28E-48B3-A12D-77980483D640}"/>
              </a:ext>
            </a:extLst>
          </p:cNvPr>
          <p:cNvSpPr txBox="1"/>
          <p:nvPr/>
        </p:nvSpPr>
        <p:spPr>
          <a:xfrm>
            <a:off x="3033113" y="4518573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2DF18-E03C-4EFB-B814-D47D1B527D4C}"/>
              </a:ext>
            </a:extLst>
          </p:cNvPr>
          <p:cNvSpPr txBox="1"/>
          <p:nvPr/>
        </p:nvSpPr>
        <p:spPr>
          <a:xfrm>
            <a:off x="9213704" y="4518573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4D110E-0B01-4FE4-9108-7C70D9F0F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" y="3944533"/>
            <a:ext cx="2547698" cy="21702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E134CC-7A10-4073-BAA5-A4DE8E851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1" y="4253982"/>
            <a:ext cx="2521529" cy="14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47906-C326-4A0D-975B-38AF4BFBF36E}"/>
              </a:ext>
            </a:extLst>
          </p:cNvPr>
          <p:cNvSpPr txBox="1"/>
          <p:nvPr/>
        </p:nvSpPr>
        <p:spPr>
          <a:xfrm>
            <a:off x="869267" y="-49160"/>
            <a:ext cx="431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3F19007-0F38-4664-8060-8979FA9113E5}"/>
              </a:ext>
            </a:extLst>
          </p:cNvPr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B14ED-569F-478B-8580-6129DFEB6481}"/>
              </a:ext>
            </a:extLst>
          </p:cNvPr>
          <p:cNvSpPr txBox="1"/>
          <p:nvPr/>
        </p:nvSpPr>
        <p:spPr>
          <a:xfrm>
            <a:off x="180112" y="819972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CE5A-3A65-40AD-9731-FD1B4FB69F80}"/>
              </a:ext>
            </a:extLst>
          </p:cNvPr>
          <p:cNvSpPr txBox="1"/>
          <p:nvPr/>
        </p:nvSpPr>
        <p:spPr>
          <a:xfrm>
            <a:off x="-92363" y="3044387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89A78-7108-4FA6-B251-5055EF60B7E4}"/>
              </a:ext>
            </a:extLst>
          </p:cNvPr>
          <p:cNvSpPr txBox="1"/>
          <p:nvPr/>
        </p:nvSpPr>
        <p:spPr>
          <a:xfrm>
            <a:off x="1521698" y="207145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84920-C823-4905-A55E-9F2FBC6C3076}"/>
              </a:ext>
            </a:extLst>
          </p:cNvPr>
          <p:cNvSpPr txBox="1"/>
          <p:nvPr/>
        </p:nvSpPr>
        <p:spPr>
          <a:xfrm>
            <a:off x="1521698" y="32921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1A07A-6BA5-406A-AE6E-C9F448BAAC43}"/>
              </a:ext>
            </a:extLst>
          </p:cNvPr>
          <p:cNvSpPr txBox="1"/>
          <p:nvPr/>
        </p:nvSpPr>
        <p:spPr>
          <a:xfrm>
            <a:off x="1521697" y="447708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99C7406-2A6C-4B8E-85FC-5F2F05EA240D}"/>
              </a:ext>
            </a:extLst>
          </p:cNvPr>
          <p:cNvSpPr/>
          <p:nvPr/>
        </p:nvSpPr>
        <p:spPr>
          <a:xfrm>
            <a:off x="2763978" y="2033468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3B3776F3-5C95-4FFA-9ADC-BD8FEA379C74}"/>
              </a:ext>
            </a:extLst>
          </p:cNvPr>
          <p:cNvSpPr/>
          <p:nvPr/>
        </p:nvSpPr>
        <p:spPr>
          <a:xfrm>
            <a:off x="2763978" y="326666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6E871E9B-4799-4A61-BFC4-85A708260449}"/>
              </a:ext>
            </a:extLst>
          </p:cNvPr>
          <p:cNvSpPr/>
          <p:nvPr/>
        </p:nvSpPr>
        <p:spPr>
          <a:xfrm>
            <a:off x="2763978" y="449986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1FBBA-93F7-4787-B6B4-CC9FA80C76F4}"/>
              </a:ext>
            </a:extLst>
          </p:cNvPr>
          <p:cNvSpPr txBox="1"/>
          <p:nvPr/>
        </p:nvSpPr>
        <p:spPr>
          <a:xfrm>
            <a:off x="7338550" y="3044387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D7ECA9-D802-4BFB-B258-4CEB2ACCD8AE}"/>
              </a:ext>
            </a:extLst>
          </p:cNvPr>
          <p:cNvCxnSpPr/>
          <p:nvPr/>
        </p:nvCxnSpPr>
        <p:spPr>
          <a:xfrm flipV="1">
            <a:off x="1029874" y="2546972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48849C-89A8-4567-87F7-1F7D9E6AF6F5}"/>
              </a:ext>
            </a:extLst>
          </p:cNvPr>
          <p:cNvCxnSpPr/>
          <p:nvPr/>
        </p:nvCxnSpPr>
        <p:spPr>
          <a:xfrm>
            <a:off x="1029874" y="3747967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A0FEDB-1F27-4698-824B-D5C8F3D7F45B}"/>
              </a:ext>
            </a:extLst>
          </p:cNvPr>
          <p:cNvCxnSpPr/>
          <p:nvPr/>
        </p:nvCxnSpPr>
        <p:spPr>
          <a:xfrm>
            <a:off x="1029874" y="4001247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A7B800-A570-4859-B56C-D430E5256F29}"/>
              </a:ext>
            </a:extLst>
          </p:cNvPr>
          <p:cNvSpPr txBox="1"/>
          <p:nvPr/>
        </p:nvSpPr>
        <p:spPr>
          <a:xfrm>
            <a:off x="8938756" y="208530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42719-E922-4B89-A2E6-F9110489449D}"/>
              </a:ext>
            </a:extLst>
          </p:cNvPr>
          <p:cNvSpPr txBox="1"/>
          <p:nvPr/>
        </p:nvSpPr>
        <p:spPr>
          <a:xfrm>
            <a:off x="9050554" y="3260198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B9129-5E2E-44C3-B52F-6DCF9E5F2581}"/>
              </a:ext>
            </a:extLst>
          </p:cNvPr>
          <p:cNvSpPr txBox="1"/>
          <p:nvPr/>
        </p:nvSpPr>
        <p:spPr>
          <a:xfrm>
            <a:off x="9051299" y="449093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B856B0-5703-40CA-B83C-F60A920BBDEC}"/>
              </a:ext>
            </a:extLst>
          </p:cNvPr>
          <p:cNvCxnSpPr/>
          <p:nvPr/>
        </p:nvCxnSpPr>
        <p:spPr>
          <a:xfrm flipV="1">
            <a:off x="8412282" y="2546972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C67CE5-17BA-45CA-AD48-16963C69398C}"/>
              </a:ext>
            </a:extLst>
          </p:cNvPr>
          <p:cNvCxnSpPr/>
          <p:nvPr/>
        </p:nvCxnSpPr>
        <p:spPr>
          <a:xfrm flipV="1">
            <a:off x="8453845" y="3829407"/>
            <a:ext cx="879521" cy="572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A96215-14FF-4923-ACF9-89346C5B53CC}"/>
              </a:ext>
            </a:extLst>
          </p:cNvPr>
          <p:cNvCxnSpPr/>
          <p:nvPr/>
        </p:nvCxnSpPr>
        <p:spPr>
          <a:xfrm>
            <a:off x="8412282" y="4229327"/>
            <a:ext cx="1052945" cy="5676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6E29491C-09F6-48F6-8419-5304EF07F39E}"/>
              </a:ext>
            </a:extLst>
          </p:cNvPr>
          <p:cNvSpPr/>
          <p:nvPr/>
        </p:nvSpPr>
        <p:spPr>
          <a:xfrm>
            <a:off x="10430417" y="2033468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3B2679F8-B866-4053-A6CB-F64AC314D935}"/>
              </a:ext>
            </a:extLst>
          </p:cNvPr>
          <p:cNvSpPr/>
          <p:nvPr/>
        </p:nvSpPr>
        <p:spPr>
          <a:xfrm>
            <a:off x="10430417" y="3273592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907E9C6F-12CD-4BD7-A922-0F52060E7004}"/>
              </a:ext>
            </a:extLst>
          </p:cNvPr>
          <p:cNvSpPr/>
          <p:nvPr/>
        </p:nvSpPr>
        <p:spPr>
          <a:xfrm>
            <a:off x="10430417" y="449986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B75EB9-B58D-41C1-B8D0-97122A861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45" y="2863329"/>
            <a:ext cx="2694714" cy="158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9018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9" grpId="0"/>
      <p:bldP spid="20" grpId="0"/>
      <p:bldP spid="21" grpId="0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</TotalTime>
  <Words>333</Words>
  <Application>Microsoft Office PowerPoint</Application>
  <PresentationFormat>Widescreen</PresentationFormat>
  <Paragraphs>177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VNI-Avo</vt:lpstr>
      <vt:lpstr>Arial</vt:lpstr>
      <vt:lpstr>Calibri</vt:lpstr>
      <vt:lpstr>Arial-Rounded</vt:lpstr>
      <vt:lpstr>Arial Rounded MT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194</cp:revision>
  <dcterms:created xsi:type="dcterms:W3CDTF">2021-07-02T14:06:40Z</dcterms:created>
  <dcterms:modified xsi:type="dcterms:W3CDTF">2023-10-10T15:36:35Z</dcterms:modified>
  <cp:category>9Slide.vn</cp:category>
</cp:coreProperties>
</file>