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922" r:id="rId2"/>
    <p:sldId id="283" r:id="rId3"/>
    <p:sldId id="284" r:id="rId4"/>
    <p:sldId id="285" r:id="rId5"/>
    <p:sldId id="286" r:id="rId6"/>
    <p:sldId id="2945" r:id="rId7"/>
    <p:sldId id="2927" r:id="rId8"/>
    <p:sldId id="256" r:id="rId9"/>
    <p:sldId id="2928" r:id="rId10"/>
    <p:sldId id="2936" r:id="rId11"/>
    <p:sldId id="2933" r:id="rId12"/>
    <p:sldId id="2934" r:id="rId13"/>
    <p:sldId id="2935" r:id="rId14"/>
    <p:sldId id="2944" r:id="rId15"/>
    <p:sldId id="2929" r:id="rId16"/>
    <p:sldId id="2946" r:id="rId17"/>
    <p:sldId id="2930" r:id="rId18"/>
    <p:sldId id="2942" r:id="rId19"/>
    <p:sldId id="2931" r:id="rId20"/>
    <p:sldId id="2925" r:id="rId21"/>
    <p:sldId id="2943" r:id="rId22"/>
  </p:sldIdLst>
  <p:sldSz cx="12192000" cy="6858000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FCA31-88AB-FB05-E4A5-6AF946CCAE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3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5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slide" Target="slide3.xml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slide" Target="slide2.xml"/><Relationship Id="rId19" Type="http://schemas.openxmlformats.org/officeDocument/2006/relationships/image" Target="../media/image29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2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206848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8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65E7BB-14D0-4E3A-85EF-AE265F49AA8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677" t="22796" r="20504" b="28436"/>
          <a:stretch/>
        </p:blipFill>
        <p:spPr>
          <a:xfrm>
            <a:off x="4151377" y="2973672"/>
            <a:ext cx="3164791" cy="1578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3826221" y="1430323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5542884" y="1140866"/>
            <a:ext cx="127631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5650204" y="408393"/>
            <a:ext cx="8402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33478"/>
              </p:ext>
            </p:extLst>
          </p:nvPr>
        </p:nvGraphicFramePr>
        <p:xfrm>
          <a:off x="3781016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877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515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BF92F6-BEA8-4D5C-9A54-114AAB0E13C7}"/>
              </a:ext>
            </a:extLst>
          </p:cNvPr>
          <p:cNvGrpSpPr/>
          <p:nvPr/>
        </p:nvGrpSpPr>
        <p:grpSpPr>
          <a:xfrm>
            <a:off x="4627399" y="3914487"/>
            <a:ext cx="2840223" cy="1631216"/>
            <a:chOff x="4627399" y="3914487"/>
            <a:chExt cx="2840223" cy="1631216"/>
          </a:xfrm>
        </p:grpSpPr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EA3F2067-E6AD-4035-A930-C953706EF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7399" y="3914487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endParaRPr lang="vi-VN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1ED59CE-D3A5-442F-B888-AC0A8095D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493" t="31819" r="35876" b="26457"/>
            <a:stretch/>
          </p:blipFill>
          <p:spPr>
            <a:xfrm>
              <a:off x="6299809" y="4423937"/>
              <a:ext cx="738559" cy="1114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</a:t>
              </a:r>
              <a:endParaRPr lang="vi-VN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581C7E-CAEB-4CE6-BD93-63C6AE0DF278}"/>
              </a:ext>
            </a:extLst>
          </p:cNvPr>
          <p:cNvGrpSpPr/>
          <p:nvPr/>
        </p:nvGrpSpPr>
        <p:grpSpPr>
          <a:xfrm>
            <a:off x="4154411" y="1178925"/>
            <a:ext cx="3738163" cy="1920406"/>
            <a:chOff x="4154411" y="1178925"/>
            <a:chExt cx="3738163" cy="19204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67BB25-4C41-4A0C-BD49-E1FA93088108}"/>
                </a:ext>
              </a:extLst>
            </p:cNvPr>
            <p:cNvGrpSpPr/>
            <p:nvPr/>
          </p:nvGrpSpPr>
          <p:grpSpPr>
            <a:xfrm>
              <a:off x="4154411" y="1311033"/>
              <a:ext cx="3738163" cy="1564369"/>
              <a:chOff x="4154411" y="1311033"/>
              <a:chExt cx="3738163" cy="1564369"/>
            </a:xfrm>
          </p:grpSpPr>
          <p:sp>
            <p:nvSpPr>
              <p:cNvPr id="7" name="îṥļîḑé-Freeform 10">
                <a:extLst>
                  <a:ext uri="{FF2B5EF4-FFF2-40B4-BE49-F238E27FC236}">
                    <a16:creationId xmlns:a16="http://schemas.microsoft.com/office/drawing/2014/main" id="{E940E91D-C42B-4386-B6D9-7006F3E72D2C}"/>
                  </a:ext>
                </a:extLst>
              </p:cNvPr>
              <p:cNvSpPr/>
              <p:nvPr/>
            </p:nvSpPr>
            <p:spPr>
              <a:xfrm>
                <a:off x="4154411" y="1311033"/>
                <a:ext cx="3738163" cy="1564369"/>
              </a:xfrm>
              <a:custGeom>
                <a:avLst/>
                <a:gdLst>
                  <a:gd name="connsiteX0" fmla="*/ 0 w 2596355"/>
                  <a:gd name="connsiteY0" fmla="*/ 0 h 532518"/>
                  <a:gd name="connsiteX1" fmla="*/ 2330096 w 2596355"/>
                  <a:gd name="connsiteY1" fmla="*/ 0 h 532518"/>
                  <a:gd name="connsiteX2" fmla="*/ 2596355 w 2596355"/>
                  <a:gd name="connsiteY2" fmla="*/ 266259 h 532518"/>
                  <a:gd name="connsiteX3" fmla="*/ 2330096 w 2596355"/>
                  <a:gd name="connsiteY3" fmla="*/ 532518 h 532518"/>
                  <a:gd name="connsiteX4" fmla="*/ 0 w 2596355"/>
                  <a:gd name="connsiteY4" fmla="*/ 532518 h 532518"/>
                  <a:gd name="connsiteX5" fmla="*/ 266259 w 2596355"/>
                  <a:gd name="connsiteY5" fmla="*/ 266259 h 532518"/>
                  <a:gd name="connsiteX6" fmla="*/ 0 w 2596355"/>
                  <a:gd name="connsiteY6" fmla="*/ 0 h 53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6355" h="532518">
                    <a:moveTo>
                      <a:pt x="0" y="0"/>
                    </a:moveTo>
                    <a:lnTo>
                      <a:pt x="2330096" y="0"/>
                    </a:lnTo>
                    <a:lnTo>
                      <a:pt x="2596355" y="266259"/>
                    </a:lnTo>
                    <a:lnTo>
                      <a:pt x="2330096" y="532518"/>
                    </a:lnTo>
                    <a:lnTo>
                      <a:pt x="0" y="532518"/>
                    </a:lnTo>
                    <a:lnTo>
                      <a:pt x="266259" y="266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EE9"/>
              </a:solidFill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ounded Rectangle 5">
                <a:extLst>
                  <a:ext uri="{FF2B5EF4-FFF2-40B4-BE49-F238E27FC236}">
                    <a16:creationId xmlns:a16="http://schemas.microsoft.com/office/drawing/2014/main" id="{868DF7ED-A18A-49F0-8704-ADBC4B57C09D}"/>
                  </a:ext>
                </a:extLst>
              </p:cNvPr>
              <p:cNvSpPr/>
              <p:nvPr/>
            </p:nvSpPr>
            <p:spPr>
              <a:xfrm>
                <a:off x="4438345" y="1311033"/>
                <a:ext cx="3166379" cy="138922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quỳ</a:t>
                </a:r>
                <a:endParaRPr lang="vi-VN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DB70AD-F551-499A-8B9E-9FE23C05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7624" y="1178925"/>
              <a:ext cx="1487553" cy="192040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308A1E-23EA-4BFF-9416-F532E0F4971D}"/>
              </a:ext>
            </a:extLst>
          </p:cNvPr>
          <p:cNvGrpSpPr/>
          <p:nvPr/>
        </p:nvGrpSpPr>
        <p:grpSpPr>
          <a:xfrm>
            <a:off x="7498334" y="1178925"/>
            <a:ext cx="3738163" cy="1920406"/>
            <a:chOff x="7498334" y="1178925"/>
            <a:chExt cx="3738163" cy="19204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AB18F5-670D-417B-A53F-C5E206463F64}"/>
                </a:ext>
              </a:extLst>
            </p:cNvPr>
            <p:cNvGrpSpPr/>
            <p:nvPr/>
          </p:nvGrpSpPr>
          <p:grpSpPr>
            <a:xfrm>
              <a:off x="7498334" y="1311033"/>
              <a:ext cx="3738163" cy="1564369"/>
              <a:chOff x="839103" y="1311033"/>
              <a:chExt cx="3738163" cy="1564369"/>
            </a:xfrm>
          </p:grpSpPr>
          <p:sp>
            <p:nvSpPr>
              <p:cNvPr id="29" name="îṥļîḑé-Freeform 13">
                <a:extLst>
                  <a:ext uri="{FF2B5EF4-FFF2-40B4-BE49-F238E27FC236}">
                    <a16:creationId xmlns:a16="http://schemas.microsoft.com/office/drawing/2014/main" id="{8412CED7-3C2E-46BF-9B96-4E8C7FA70E27}"/>
                  </a:ext>
                </a:extLst>
              </p:cNvPr>
              <p:cNvSpPr/>
              <p:nvPr/>
            </p:nvSpPr>
            <p:spPr>
              <a:xfrm>
                <a:off x="839103" y="1311033"/>
                <a:ext cx="3738163" cy="1564369"/>
              </a:xfrm>
              <a:custGeom>
                <a:avLst/>
                <a:gdLst>
                  <a:gd name="connsiteX0" fmla="*/ 0 w 2596355"/>
                  <a:gd name="connsiteY0" fmla="*/ 0 h 532518"/>
                  <a:gd name="connsiteX1" fmla="*/ 2330096 w 2596355"/>
                  <a:gd name="connsiteY1" fmla="*/ 0 h 532518"/>
                  <a:gd name="connsiteX2" fmla="*/ 2596355 w 2596355"/>
                  <a:gd name="connsiteY2" fmla="*/ 266259 h 532518"/>
                  <a:gd name="connsiteX3" fmla="*/ 2330096 w 2596355"/>
                  <a:gd name="connsiteY3" fmla="*/ 532518 h 532518"/>
                  <a:gd name="connsiteX4" fmla="*/ 0 w 2596355"/>
                  <a:gd name="connsiteY4" fmla="*/ 532518 h 532518"/>
                  <a:gd name="connsiteX5" fmla="*/ 266259 w 2596355"/>
                  <a:gd name="connsiteY5" fmla="*/ 266259 h 532518"/>
                  <a:gd name="connsiteX6" fmla="*/ 0 w 2596355"/>
                  <a:gd name="connsiteY6" fmla="*/ 0 h 53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6355" h="532518">
                    <a:moveTo>
                      <a:pt x="0" y="0"/>
                    </a:moveTo>
                    <a:lnTo>
                      <a:pt x="2330096" y="0"/>
                    </a:lnTo>
                    <a:lnTo>
                      <a:pt x="2596355" y="266259"/>
                    </a:lnTo>
                    <a:lnTo>
                      <a:pt x="2330096" y="532518"/>
                    </a:lnTo>
                    <a:lnTo>
                      <a:pt x="0" y="532518"/>
                    </a:lnTo>
                    <a:lnTo>
                      <a:pt x="266259" y="266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2C6"/>
              </a:solidFill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63D18D35-9561-4886-9E18-2E6A4581DAF4}"/>
                  </a:ext>
                </a:extLst>
              </p:cNvPr>
              <p:cNvSpPr/>
              <p:nvPr/>
            </p:nvSpPr>
            <p:spPr>
              <a:xfrm>
                <a:off x="1124994" y="1311033"/>
                <a:ext cx="3166379" cy="138922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quý</a:t>
                </a:r>
                <a:endParaRPr lang="vi-VN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D829ED-B9D6-4DD8-8D37-DD9E0814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3970" y="1178925"/>
              <a:ext cx="1487553" cy="19204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7C59FD7-22B0-4B65-9ACA-6E3EB73AF7D9}"/>
              </a:ext>
            </a:extLst>
          </p:cNvPr>
          <p:cNvGrpSpPr/>
          <p:nvPr/>
        </p:nvGrpSpPr>
        <p:grpSpPr>
          <a:xfrm>
            <a:off x="839103" y="3513360"/>
            <a:ext cx="3738163" cy="1920406"/>
            <a:chOff x="839103" y="3513360"/>
            <a:chExt cx="3738163" cy="192040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4EF77D6-C069-4E7D-9F7F-D363D17B80B6}"/>
                </a:ext>
              </a:extLst>
            </p:cNvPr>
            <p:cNvGrpSpPr/>
            <p:nvPr/>
          </p:nvGrpSpPr>
          <p:grpSpPr>
            <a:xfrm>
              <a:off x="839103" y="3646609"/>
              <a:ext cx="3738163" cy="1564369"/>
              <a:chOff x="839103" y="3646609"/>
              <a:chExt cx="3738163" cy="1564369"/>
            </a:xfrm>
          </p:grpSpPr>
          <p:sp>
            <p:nvSpPr>
              <p:cNvPr id="12" name="îṥļîḑé-Freeform 13">
                <a:extLst>
                  <a:ext uri="{FF2B5EF4-FFF2-40B4-BE49-F238E27FC236}">
                    <a16:creationId xmlns:a16="http://schemas.microsoft.com/office/drawing/2014/main" id="{5E1CD24E-B3C2-426B-88C2-6A047C0D1657}"/>
                  </a:ext>
                </a:extLst>
              </p:cNvPr>
              <p:cNvSpPr/>
              <p:nvPr/>
            </p:nvSpPr>
            <p:spPr>
              <a:xfrm>
                <a:off x="839103" y="3646609"/>
                <a:ext cx="3738163" cy="1564369"/>
              </a:xfrm>
              <a:custGeom>
                <a:avLst/>
                <a:gdLst>
                  <a:gd name="connsiteX0" fmla="*/ 0 w 2596355"/>
                  <a:gd name="connsiteY0" fmla="*/ 0 h 532518"/>
                  <a:gd name="connsiteX1" fmla="*/ 2330096 w 2596355"/>
                  <a:gd name="connsiteY1" fmla="*/ 0 h 532518"/>
                  <a:gd name="connsiteX2" fmla="*/ 2596355 w 2596355"/>
                  <a:gd name="connsiteY2" fmla="*/ 266259 h 532518"/>
                  <a:gd name="connsiteX3" fmla="*/ 2330096 w 2596355"/>
                  <a:gd name="connsiteY3" fmla="*/ 532518 h 532518"/>
                  <a:gd name="connsiteX4" fmla="*/ 0 w 2596355"/>
                  <a:gd name="connsiteY4" fmla="*/ 532518 h 532518"/>
                  <a:gd name="connsiteX5" fmla="*/ 266259 w 2596355"/>
                  <a:gd name="connsiteY5" fmla="*/ 266259 h 532518"/>
                  <a:gd name="connsiteX6" fmla="*/ 0 w 2596355"/>
                  <a:gd name="connsiteY6" fmla="*/ 0 h 53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6355" h="532518">
                    <a:moveTo>
                      <a:pt x="0" y="0"/>
                    </a:moveTo>
                    <a:lnTo>
                      <a:pt x="2330096" y="0"/>
                    </a:lnTo>
                    <a:lnTo>
                      <a:pt x="2596355" y="266259"/>
                    </a:lnTo>
                    <a:lnTo>
                      <a:pt x="2330096" y="532518"/>
                    </a:lnTo>
                    <a:lnTo>
                      <a:pt x="0" y="532518"/>
                    </a:lnTo>
                    <a:lnTo>
                      <a:pt x="266259" y="266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2C6"/>
              </a:solidFill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A53F1F36-5DA8-4402-BECB-90AE5E6C5CB3}"/>
                  </a:ext>
                </a:extLst>
              </p:cNvPr>
              <p:cNvSpPr/>
              <p:nvPr/>
            </p:nvSpPr>
            <p:spPr>
              <a:xfrm>
                <a:off x="1124994" y="3646609"/>
                <a:ext cx="3166379" cy="138922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quỹ</a:t>
                </a:r>
                <a:endParaRPr lang="vi-VN" sz="7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5B2C29-1E97-46BC-9A3A-16291F23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461" y="3513360"/>
              <a:ext cx="1487553" cy="19204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643F3D-3A2C-4EF2-8A9C-EE0DA156FE07}"/>
              </a:ext>
            </a:extLst>
          </p:cNvPr>
          <p:cNvGrpSpPr/>
          <p:nvPr/>
        </p:nvGrpSpPr>
        <p:grpSpPr>
          <a:xfrm>
            <a:off x="4154411" y="3516378"/>
            <a:ext cx="3738163" cy="1920406"/>
            <a:chOff x="4154411" y="3516378"/>
            <a:chExt cx="3738163" cy="192040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BF1F21-C6FC-45A7-BA09-0EDAE7F4427F}"/>
                </a:ext>
              </a:extLst>
            </p:cNvPr>
            <p:cNvGrpSpPr/>
            <p:nvPr/>
          </p:nvGrpSpPr>
          <p:grpSpPr>
            <a:xfrm>
              <a:off x="4154411" y="3646609"/>
              <a:ext cx="3738163" cy="1564369"/>
              <a:chOff x="4154411" y="3646609"/>
              <a:chExt cx="3738163" cy="1564369"/>
            </a:xfrm>
          </p:grpSpPr>
          <p:sp>
            <p:nvSpPr>
              <p:cNvPr id="11" name="îṥļîḑé-Freeform 10">
                <a:extLst>
                  <a:ext uri="{FF2B5EF4-FFF2-40B4-BE49-F238E27FC236}">
                    <a16:creationId xmlns:a16="http://schemas.microsoft.com/office/drawing/2014/main" id="{ABF3DC7E-79B4-4EE2-8238-B100E81D7920}"/>
                  </a:ext>
                </a:extLst>
              </p:cNvPr>
              <p:cNvSpPr/>
              <p:nvPr/>
            </p:nvSpPr>
            <p:spPr>
              <a:xfrm>
                <a:off x="4154411" y="3646609"/>
                <a:ext cx="3738163" cy="1564369"/>
              </a:xfrm>
              <a:custGeom>
                <a:avLst/>
                <a:gdLst>
                  <a:gd name="connsiteX0" fmla="*/ 0 w 2596355"/>
                  <a:gd name="connsiteY0" fmla="*/ 0 h 532518"/>
                  <a:gd name="connsiteX1" fmla="*/ 2330096 w 2596355"/>
                  <a:gd name="connsiteY1" fmla="*/ 0 h 532518"/>
                  <a:gd name="connsiteX2" fmla="*/ 2596355 w 2596355"/>
                  <a:gd name="connsiteY2" fmla="*/ 266259 h 532518"/>
                  <a:gd name="connsiteX3" fmla="*/ 2330096 w 2596355"/>
                  <a:gd name="connsiteY3" fmla="*/ 532518 h 532518"/>
                  <a:gd name="connsiteX4" fmla="*/ 0 w 2596355"/>
                  <a:gd name="connsiteY4" fmla="*/ 532518 h 532518"/>
                  <a:gd name="connsiteX5" fmla="*/ 266259 w 2596355"/>
                  <a:gd name="connsiteY5" fmla="*/ 266259 h 532518"/>
                  <a:gd name="connsiteX6" fmla="*/ 0 w 2596355"/>
                  <a:gd name="connsiteY6" fmla="*/ 0 h 53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6355" h="532518">
                    <a:moveTo>
                      <a:pt x="0" y="0"/>
                    </a:moveTo>
                    <a:lnTo>
                      <a:pt x="2330096" y="0"/>
                    </a:lnTo>
                    <a:lnTo>
                      <a:pt x="2596355" y="266259"/>
                    </a:lnTo>
                    <a:lnTo>
                      <a:pt x="2330096" y="532518"/>
                    </a:lnTo>
                    <a:lnTo>
                      <a:pt x="0" y="532518"/>
                    </a:lnTo>
                    <a:lnTo>
                      <a:pt x="266259" y="266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EE9"/>
              </a:solidFill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ounded Rectangle 5">
                <a:extLst>
                  <a:ext uri="{FF2B5EF4-FFF2-40B4-BE49-F238E27FC236}">
                    <a16:creationId xmlns:a16="http://schemas.microsoft.com/office/drawing/2014/main" id="{9E42DFF0-BD7D-4AD3-9BC3-A0683270957F}"/>
                  </a:ext>
                </a:extLst>
              </p:cNvPr>
              <p:cNvSpPr/>
              <p:nvPr/>
            </p:nvSpPr>
            <p:spPr>
              <a:xfrm>
                <a:off x="4438345" y="3646609"/>
                <a:ext cx="3166379" cy="138922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quỵ</a:t>
                </a:r>
                <a:endParaRPr lang="vi-VN" sz="7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D6A0B7D-44C5-45E2-B5D6-B53BA8D2F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5632" y="3516378"/>
              <a:ext cx="1487553" cy="19204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3D7C02-2419-4CF3-A07B-711375965FBF}"/>
              </a:ext>
            </a:extLst>
          </p:cNvPr>
          <p:cNvGrpSpPr/>
          <p:nvPr/>
        </p:nvGrpSpPr>
        <p:grpSpPr>
          <a:xfrm>
            <a:off x="7498334" y="3513360"/>
            <a:ext cx="3738163" cy="1920406"/>
            <a:chOff x="7498334" y="3513360"/>
            <a:chExt cx="3738163" cy="192040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D6CDE6F-CB40-41FF-A74A-596CCB7A9428}"/>
                </a:ext>
              </a:extLst>
            </p:cNvPr>
            <p:cNvGrpSpPr/>
            <p:nvPr/>
          </p:nvGrpSpPr>
          <p:grpSpPr>
            <a:xfrm>
              <a:off x="7498334" y="3646111"/>
              <a:ext cx="3738163" cy="1564369"/>
              <a:chOff x="839103" y="1311033"/>
              <a:chExt cx="3738163" cy="1564369"/>
            </a:xfrm>
          </p:grpSpPr>
          <p:sp>
            <p:nvSpPr>
              <p:cNvPr id="32" name="îṥļîḑé-Freeform 13">
                <a:extLst>
                  <a:ext uri="{FF2B5EF4-FFF2-40B4-BE49-F238E27FC236}">
                    <a16:creationId xmlns:a16="http://schemas.microsoft.com/office/drawing/2014/main" id="{34D01F84-5C79-4411-85D0-8CDC369A1854}"/>
                  </a:ext>
                </a:extLst>
              </p:cNvPr>
              <p:cNvSpPr/>
              <p:nvPr/>
            </p:nvSpPr>
            <p:spPr>
              <a:xfrm>
                <a:off x="839103" y="1311033"/>
                <a:ext cx="3738163" cy="1564369"/>
              </a:xfrm>
              <a:custGeom>
                <a:avLst/>
                <a:gdLst>
                  <a:gd name="connsiteX0" fmla="*/ 0 w 2596355"/>
                  <a:gd name="connsiteY0" fmla="*/ 0 h 532518"/>
                  <a:gd name="connsiteX1" fmla="*/ 2330096 w 2596355"/>
                  <a:gd name="connsiteY1" fmla="*/ 0 h 532518"/>
                  <a:gd name="connsiteX2" fmla="*/ 2596355 w 2596355"/>
                  <a:gd name="connsiteY2" fmla="*/ 266259 h 532518"/>
                  <a:gd name="connsiteX3" fmla="*/ 2330096 w 2596355"/>
                  <a:gd name="connsiteY3" fmla="*/ 532518 h 532518"/>
                  <a:gd name="connsiteX4" fmla="*/ 0 w 2596355"/>
                  <a:gd name="connsiteY4" fmla="*/ 532518 h 532518"/>
                  <a:gd name="connsiteX5" fmla="*/ 266259 w 2596355"/>
                  <a:gd name="connsiteY5" fmla="*/ 266259 h 532518"/>
                  <a:gd name="connsiteX6" fmla="*/ 0 w 2596355"/>
                  <a:gd name="connsiteY6" fmla="*/ 0 h 53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6355" h="532518">
                    <a:moveTo>
                      <a:pt x="0" y="0"/>
                    </a:moveTo>
                    <a:lnTo>
                      <a:pt x="2330096" y="0"/>
                    </a:lnTo>
                    <a:lnTo>
                      <a:pt x="2596355" y="266259"/>
                    </a:lnTo>
                    <a:lnTo>
                      <a:pt x="2330096" y="532518"/>
                    </a:lnTo>
                    <a:lnTo>
                      <a:pt x="0" y="532518"/>
                    </a:lnTo>
                    <a:lnTo>
                      <a:pt x="266259" y="2662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2C6"/>
              </a:solidFill>
              <a:ln w="571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3" name="Rounded Rectangle 5">
                <a:extLst>
                  <a:ext uri="{FF2B5EF4-FFF2-40B4-BE49-F238E27FC236}">
                    <a16:creationId xmlns:a16="http://schemas.microsoft.com/office/drawing/2014/main" id="{580FCC63-37D3-4417-9532-C5C40E6072F9}"/>
                  </a:ext>
                </a:extLst>
              </p:cNvPr>
              <p:cNvSpPr/>
              <p:nvPr/>
            </p:nvSpPr>
            <p:spPr>
              <a:xfrm>
                <a:off x="1124994" y="1311033"/>
                <a:ext cx="3166379" cy="138922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ý</a:t>
                </a:r>
                <a:endParaRPr lang="vi-VN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8C67F3-E422-4BF9-A0FA-5C409EA40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3637" y="3513360"/>
              <a:ext cx="1487553" cy="1920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166952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5757731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572881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4671143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quỳ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1374968" y="4592754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70A14-8493-447B-A216-274F77F0236A}"/>
              </a:ext>
            </a:extLst>
          </p:cNvPr>
          <p:cNvSpPr txBox="1"/>
          <p:nvPr/>
        </p:nvSpPr>
        <p:spPr>
          <a:xfrm>
            <a:off x="6800833" y="4592754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6000" dirty="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62AB023-4B08-4D1B-9ABC-37D27A9A7FC8}"/>
              </a:ext>
            </a:extLst>
          </p:cNvPr>
          <p:cNvSpPr/>
          <p:nvPr/>
        </p:nvSpPr>
        <p:spPr>
          <a:xfrm>
            <a:off x="9640591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F2E242-4385-4BFB-BA08-2B5198D56FC2}"/>
              </a:ext>
            </a:extLst>
          </p:cNvPr>
          <p:cNvGrpSpPr/>
          <p:nvPr/>
        </p:nvGrpSpPr>
        <p:grpSpPr>
          <a:xfrm>
            <a:off x="8554003" y="4555093"/>
            <a:ext cx="2861548" cy="1015663"/>
            <a:chOff x="2103337" y="5437614"/>
            <a:chExt cx="2861548" cy="101566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C505D2B-550B-4F5D-BB2B-BAB339973745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5D34A0-E607-4E0E-8CB3-FB1AEFADFECF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5BB7E67-4BA2-4A86-A76D-F5A9C7872C99}"/>
              </a:ext>
            </a:extLst>
          </p:cNvPr>
          <p:cNvSpPr txBox="1"/>
          <p:nvPr/>
        </p:nvSpPr>
        <p:spPr>
          <a:xfrm>
            <a:off x="10682109" y="4593844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6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49BFE3B-0E0D-4726-A59A-FE1D7DD63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21" y="1297360"/>
            <a:ext cx="2887305" cy="29261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20ED06-0927-42DC-8422-989FD0928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1297360"/>
            <a:ext cx="2878863" cy="29261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BA5FA9-F495-4018-AAD7-A9F62260D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67" y="1292463"/>
            <a:ext cx="2887305" cy="293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21" grpId="0"/>
      <p:bldP spid="19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B21FDA-1CC0-483C-85A5-C948A47F7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26" y="190193"/>
            <a:ext cx="30888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CE0E4-9256-40D1-A438-A02591F6A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045" y="735496"/>
            <a:ext cx="5624545" cy="269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B6CDA7-0652-4AC3-AF9B-9A42538BA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079" y="3428999"/>
            <a:ext cx="9293086" cy="31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1858A-B373-50E4-6E45-0C29D635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4D1F4-8C11-59C8-EB99-34E7EF24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1" y="1261534"/>
            <a:ext cx="11948435" cy="29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5919716" y="572597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1DA27-1734-4B29-9444-EF4BA963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301" y="829991"/>
            <a:ext cx="8446932" cy="40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D01EA-96AF-14AE-E46B-2C7FEED80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4" y="904415"/>
            <a:ext cx="6613643" cy="4738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" y="24088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2" y="346723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4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A067E4-6DD8-4B24-B44B-D257ABD92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2" y="1779103"/>
            <a:ext cx="4297781" cy="474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5E991-AA2C-45ED-B911-0D706ACCE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55" y="1779103"/>
            <a:ext cx="4283384" cy="474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4432979" y="776501"/>
            <a:ext cx="2948360" cy="874599"/>
            <a:chOff x="-443081" y="4964793"/>
            <a:chExt cx="1521101" cy="8745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-306558" y="4964793"/>
              <a:ext cx="1384578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-443081" y="4977618"/>
              <a:ext cx="148520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45BDE-736A-0F5D-20EC-94D9CEA15980}"/>
              </a:ext>
            </a:extLst>
          </p:cNvPr>
          <p:cNvSpPr txBox="1"/>
          <p:nvPr/>
        </p:nvSpPr>
        <p:spPr>
          <a:xfrm>
            <a:off x="1720375" y="515628"/>
            <a:ext cx="2172390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 vẽ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BF67-DB7C-92E5-0C1C-DC7B357E140C}"/>
              </a:ext>
            </a:extLst>
          </p:cNvPr>
          <p:cNvSpPr txBox="1"/>
          <p:nvPr/>
        </p:nvSpPr>
        <p:spPr>
          <a:xfrm>
            <a:off x="3671689" y="2228671"/>
            <a:ext cx="2480166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 hè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1A1877D-AA9D-0956-895D-0F06419C7478}"/>
              </a:ext>
            </a:extLst>
          </p:cNvPr>
          <p:cNvSpPr/>
          <p:nvPr/>
        </p:nvSpPr>
        <p:spPr>
          <a:xfrm>
            <a:off x="822557" y="75651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F6F1BC2-718A-A5EA-922B-1D2B083B88F5}"/>
              </a:ext>
            </a:extLst>
          </p:cNvPr>
          <p:cNvSpPr/>
          <p:nvPr/>
        </p:nvSpPr>
        <p:spPr>
          <a:xfrm>
            <a:off x="2762193" y="251104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2477A-7ED6-0B2B-52C9-FE26B7B4F5F4}"/>
              </a:ext>
            </a:extLst>
          </p:cNvPr>
          <p:cNvSpPr txBox="1"/>
          <p:nvPr/>
        </p:nvSpPr>
        <p:spPr>
          <a:xfrm>
            <a:off x="6142008" y="3664181"/>
            <a:ext cx="3725700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chúa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1C82C7B-51BF-6852-2944-D5789C2098BC}"/>
              </a:ext>
            </a:extLst>
          </p:cNvPr>
          <p:cNvSpPr/>
          <p:nvPr/>
        </p:nvSpPr>
        <p:spPr>
          <a:xfrm>
            <a:off x="5232512" y="394655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207071" y="860548"/>
            <a:ext cx="1999265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lu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158385" y="2573591"/>
            <a:ext cx="2255746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 xã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7004044" y="4111715"/>
            <a:ext cx="2956259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 kia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00FE335-4A4C-1C35-3A2B-97143F931E87}"/>
              </a:ext>
            </a:extLst>
          </p:cNvPr>
          <p:cNvSpPr/>
          <p:nvPr/>
        </p:nvSpPr>
        <p:spPr>
          <a:xfrm>
            <a:off x="1309253" y="110143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1648445-A589-B22D-D31D-4F51A81B9815}"/>
              </a:ext>
            </a:extLst>
          </p:cNvPr>
          <p:cNvSpPr/>
          <p:nvPr/>
        </p:nvSpPr>
        <p:spPr>
          <a:xfrm>
            <a:off x="3248889" y="285596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C019341-C741-ABD6-389C-36462D988757}"/>
              </a:ext>
            </a:extLst>
          </p:cNvPr>
          <p:cNvSpPr/>
          <p:nvPr/>
        </p:nvSpPr>
        <p:spPr>
          <a:xfrm>
            <a:off x="6082145" y="4394087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04869" y="1188503"/>
            <a:ext cx="11182261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Nghỉ hè, bố mẹ cho Hà về quê. 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706061" y="1554614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45961" y="1824882"/>
            <a:ext cx="12237961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Quê Hà là xứ sở của dừa.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155232" y="2169354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1720645" y="5302015"/>
            <a:ext cx="8278762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1939321" y="5302015"/>
            <a:ext cx="7873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309224" y="5334422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76048-0305-4789-AAFF-5269DD612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2" y="904415"/>
            <a:ext cx="10058400" cy="41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106</Words>
  <Application>Microsoft Office PowerPoint</Application>
  <PresentationFormat>Widescreen</PresentationFormat>
  <Paragraphs>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Arial Rounded MT Bold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136</cp:revision>
  <dcterms:created xsi:type="dcterms:W3CDTF">2021-07-02T14:06:40Z</dcterms:created>
  <dcterms:modified xsi:type="dcterms:W3CDTF">2023-10-15T17:30:08Z</dcterms:modified>
  <cp:category>9Slide.vn</cp:category>
</cp:coreProperties>
</file>