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922" r:id="rId2"/>
    <p:sldId id="283" r:id="rId3"/>
    <p:sldId id="284" r:id="rId4"/>
    <p:sldId id="285" r:id="rId5"/>
    <p:sldId id="286" r:id="rId6"/>
    <p:sldId id="2945" r:id="rId7"/>
    <p:sldId id="2927" r:id="rId8"/>
    <p:sldId id="256" r:id="rId9"/>
    <p:sldId id="2928" r:id="rId10"/>
    <p:sldId id="2936" r:id="rId11"/>
    <p:sldId id="2933" r:id="rId12"/>
    <p:sldId id="2934" r:id="rId13"/>
    <p:sldId id="2935" r:id="rId14"/>
    <p:sldId id="2937" r:id="rId15"/>
    <p:sldId id="2944" r:id="rId16"/>
    <p:sldId id="2929" r:id="rId17"/>
    <p:sldId id="2946" r:id="rId18"/>
    <p:sldId id="2930" r:id="rId19"/>
    <p:sldId id="2942" r:id="rId20"/>
    <p:sldId id="2931" r:id="rId21"/>
    <p:sldId id="2925" r:id="rId22"/>
    <p:sldId id="2943" r:id="rId23"/>
  </p:sldIdLst>
  <p:sldSz cx="12192000" cy="6858000"/>
  <p:notesSz cx="6858000" cy="9144000"/>
  <p:embeddedFontLst>
    <p:embeddedFont>
      <p:font typeface="Arial Rounded MT Bold" panose="020F0704030504030204" pitchFamily="34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94B"/>
    <a:srgbClr val="FDEEE9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396" y="-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70140E2-0DF6-374E-A849-015F91BAF9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2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4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27.gif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17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slide" Target="slide2.xml"/><Relationship Id="rId19" Type="http://schemas.openxmlformats.org/officeDocument/2006/relationships/image" Target="../media/image28.gif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6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1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180052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2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26999" y="1039804"/>
            <a:ext cx="951735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7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sp>
        <p:nvSpPr>
          <p:cNvPr id="29" name="20">
            <a:extLst>
              <a:ext uri="{FF2B5EF4-FFF2-40B4-BE49-F238E27FC236}">
                <a16:creationId xmlns:a16="http://schemas.microsoft.com/office/drawing/2014/main" id="{7E484386-66F1-469D-A193-51FE00E35C89}"/>
              </a:ext>
            </a:extLst>
          </p:cNvPr>
          <p:cNvSpPr txBox="1"/>
          <p:nvPr/>
        </p:nvSpPr>
        <p:spPr>
          <a:xfrm>
            <a:off x="3240848" y="2512530"/>
            <a:ext cx="57893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V </a:t>
            </a:r>
            <a:r>
              <a:rPr lang="en-US" altLang="zh-CN" sz="13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v</a:t>
            </a:r>
            <a:r>
              <a:rPr lang="en-US" altLang="zh-CN" sz="13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   X </a:t>
            </a:r>
            <a:r>
              <a:rPr lang="en-US" altLang="zh-CN" sz="13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x</a:t>
            </a:r>
            <a:endParaRPr lang="zh-CN" altLang="en-US" sz="13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147141-D6CB-461B-8388-205C5471EB2F}"/>
              </a:ext>
            </a:extLst>
          </p:cNvPr>
          <p:cNvSpPr/>
          <p:nvPr/>
        </p:nvSpPr>
        <p:spPr>
          <a:xfrm>
            <a:off x="1083018" y="1668448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F0A89-DE6B-4CDF-BEC6-5F01807C1085}"/>
              </a:ext>
            </a:extLst>
          </p:cNvPr>
          <p:cNvSpPr/>
          <p:nvPr/>
        </p:nvSpPr>
        <p:spPr>
          <a:xfrm>
            <a:off x="2799681" y="1636166"/>
            <a:ext cx="127631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B98668-CDCF-4A03-97FF-A985E03D15F7}"/>
              </a:ext>
            </a:extLst>
          </p:cNvPr>
          <p:cNvSpPr/>
          <p:nvPr/>
        </p:nvSpPr>
        <p:spPr>
          <a:xfrm>
            <a:off x="6515636" y="1668448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D1DDD9-738B-4A19-800E-67EA9B430A9A}"/>
              </a:ext>
            </a:extLst>
          </p:cNvPr>
          <p:cNvSpPr/>
          <p:nvPr/>
        </p:nvSpPr>
        <p:spPr>
          <a:xfrm>
            <a:off x="8092448" y="1636166"/>
            <a:ext cx="137249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4373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35B062-B9BF-4F5F-B8E9-CF0919D1281D}"/>
              </a:ext>
            </a:extLst>
          </p:cNvPr>
          <p:cNvSpPr/>
          <p:nvPr/>
        </p:nvSpPr>
        <p:spPr>
          <a:xfrm>
            <a:off x="2821279" y="408393"/>
            <a:ext cx="84029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FC9BC-2283-4B8E-A743-5E9A31223E23}"/>
              </a:ext>
            </a:extLst>
          </p:cNvPr>
          <p:cNvSpPr/>
          <p:nvPr/>
        </p:nvSpPr>
        <p:spPr>
          <a:xfrm>
            <a:off x="8378852" y="409992"/>
            <a:ext cx="89639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589B4D-9D82-4D02-B60F-36988C3D2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556421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90E0DE4D-6FE3-4E78-808F-1BCB4ADE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52" y="2426443"/>
            <a:ext cx="16593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409E111E-CDBC-4577-88F2-4C8FC2D6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26443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112D02D-B54E-47EB-8D6B-111C59C4F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99609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3CC62952-305F-4F06-923E-C6BA762CC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26443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D6DA3562-AD2D-447F-8E14-3AEC62879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26443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EA3F2067-E6AD-4035-A930-C953706EF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74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 Box 66">
            <a:extLst>
              <a:ext uri="{FF2B5EF4-FFF2-40B4-BE49-F238E27FC236}">
                <a16:creationId xmlns:a16="http://schemas.microsoft.com/office/drawing/2014/main" id="{92C8A1E3-29C6-4D23-AEC6-6A5D8DF1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110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8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B3206-690A-4B83-8CB1-61B594241C07}"/>
              </a:ext>
            </a:extLst>
          </p:cNvPr>
          <p:cNvGrpSpPr/>
          <p:nvPr/>
        </p:nvGrpSpPr>
        <p:grpSpPr>
          <a:xfrm>
            <a:off x="839103" y="1311033"/>
            <a:ext cx="3738163" cy="1564369"/>
            <a:chOff x="839103" y="1311033"/>
            <a:chExt cx="3738163" cy="1564369"/>
          </a:xfrm>
        </p:grpSpPr>
        <p:sp>
          <p:nvSpPr>
            <p:cNvPr id="8" name="îṥļîḑé-Freeform 13">
              <a:extLst>
                <a:ext uri="{FF2B5EF4-FFF2-40B4-BE49-F238E27FC236}">
                  <a16:creationId xmlns:a16="http://schemas.microsoft.com/office/drawing/2014/main" id="{0B2A346E-77A4-4B3F-96F7-97191E73C413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6910FD6-F824-4C27-97E4-47050479E4BB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õ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67BB25-4C41-4A0C-BD49-E1FA93088108}"/>
              </a:ext>
            </a:extLst>
          </p:cNvPr>
          <p:cNvGrpSpPr/>
          <p:nvPr/>
        </p:nvGrpSpPr>
        <p:grpSpPr>
          <a:xfrm>
            <a:off x="4154411" y="1311033"/>
            <a:ext cx="3738163" cy="1564369"/>
            <a:chOff x="4154411" y="1311033"/>
            <a:chExt cx="3738163" cy="1564369"/>
          </a:xfrm>
        </p:grpSpPr>
        <p:sp>
          <p:nvSpPr>
            <p:cNvPr id="7" name="îṥļîḑé-Freeform 10">
              <a:extLst>
                <a:ext uri="{FF2B5EF4-FFF2-40B4-BE49-F238E27FC236}">
                  <a16:creationId xmlns:a16="http://schemas.microsoft.com/office/drawing/2014/main" id="{E940E91D-C42B-4386-B6D9-7006F3E72D2C}"/>
                </a:ext>
              </a:extLst>
            </p:cNvPr>
            <p:cNvSpPr/>
            <p:nvPr/>
          </p:nvSpPr>
          <p:spPr>
            <a:xfrm>
              <a:off x="4154411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868DF7ED-A18A-49F0-8704-ADBC4B57C09D}"/>
                </a:ext>
              </a:extLst>
            </p:cNvPr>
            <p:cNvSpPr/>
            <p:nvPr/>
          </p:nvSpPr>
          <p:spPr>
            <a:xfrm>
              <a:off x="4438345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EF77D6-C069-4E7D-9F7F-D363D17B80B6}"/>
              </a:ext>
            </a:extLst>
          </p:cNvPr>
          <p:cNvGrpSpPr/>
          <p:nvPr/>
        </p:nvGrpSpPr>
        <p:grpSpPr>
          <a:xfrm>
            <a:off x="839103" y="3646609"/>
            <a:ext cx="3738163" cy="1564369"/>
            <a:chOff x="839103" y="3646609"/>
            <a:chExt cx="3738163" cy="1564369"/>
          </a:xfrm>
        </p:grpSpPr>
        <p:sp>
          <p:nvSpPr>
            <p:cNvPr id="12" name="îṥļîḑé-Freeform 13">
              <a:extLst>
                <a:ext uri="{FF2B5EF4-FFF2-40B4-BE49-F238E27FC236}">
                  <a16:creationId xmlns:a16="http://schemas.microsoft.com/office/drawing/2014/main" id="{5E1CD24E-B3C2-426B-88C2-6A047C0D1657}"/>
                </a:ext>
              </a:extLst>
            </p:cNvPr>
            <p:cNvSpPr/>
            <p:nvPr/>
          </p:nvSpPr>
          <p:spPr>
            <a:xfrm>
              <a:off x="839103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A53F1F36-5DA8-4402-BECB-90AE5E6C5CB3}"/>
                </a:ext>
              </a:extLst>
            </p:cNvPr>
            <p:cNvSpPr/>
            <p:nvPr/>
          </p:nvSpPr>
          <p:spPr>
            <a:xfrm>
              <a:off x="1124994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ỉa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BF1F21-C6FC-45A7-BA09-0EDAE7F4427F}"/>
              </a:ext>
            </a:extLst>
          </p:cNvPr>
          <p:cNvGrpSpPr/>
          <p:nvPr/>
        </p:nvGrpSpPr>
        <p:grpSpPr>
          <a:xfrm>
            <a:off x="4154411" y="3646609"/>
            <a:ext cx="3738163" cy="1564369"/>
            <a:chOff x="4154411" y="3646609"/>
            <a:chExt cx="3738163" cy="1564369"/>
          </a:xfrm>
        </p:grpSpPr>
        <p:sp>
          <p:nvSpPr>
            <p:cNvPr id="11" name="îṥļîḑé-Freeform 10">
              <a:extLst>
                <a:ext uri="{FF2B5EF4-FFF2-40B4-BE49-F238E27FC236}">
                  <a16:creationId xmlns:a16="http://schemas.microsoft.com/office/drawing/2014/main" id="{ABF3DC7E-79B4-4EE2-8238-B100E81D7920}"/>
                </a:ext>
              </a:extLst>
            </p:cNvPr>
            <p:cNvSpPr/>
            <p:nvPr/>
          </p:nvSpPr>
          <p:spPr>
            <a:xfrm>
              <a:off x="4154411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9E42DFF0-BD7D-4AD3-9BC3-A0683270957F}"/>
                </a:ext>
              </a:extLst>
            </p:cNvPr>
            <p:cNvSpPr/>
            <p:nvPr/>
          </p:nvSpPr>
          <p:spPr>
            <a:xfrm>
              <a:off x="4438345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AB18F5-670D-417B-A53F-C5E206463F64}"/>
              </a:ext>
            </a:extLst>
          </p:cNvPr>
          <p:cNvGrpSpPr/>
          <p:nvPr/>
        </p:nvGrpSpPr>
        <p:grpSpPr>
          <a:xfrm>
            <a:off x="7498334" y="1311033"/>
            <a:ext cx="3738163" cy="1564369"/>
            <a:chOff x="839103" y="1311033"/>
            <a:chExt cx="3738163" cy="1564369"/>
          </a:xfrm>
        </p:grpSpPr>
        <p:sp>
          <p:nvSpPr>
            <p:cNvPr id="29" name="îṥļîḑé-Freeform 13">
              <a:extLst>
                <a:ext uri="{FF2B5EF4-FFF2-40B4-BE49-F238E27FC236}">
                  <a16:creationId xmlns:a16="http://schemas.microsoft.com/office/drawing/2014/main" id="{8412CED7-3C2E-46BF-9B96-4E8C7FA70E27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63D18D35-9561-4886-9E18-2E6A4581DAF4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ua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6CDE6F-CB40-41FF-A74A-596CCB7A9428}"/>
              </a:ext>
            </a:extLst>
          </p:cNvPr>
          <p:cNvGrpSpPr/>
          <p:nvPr/>
        </p:nvGrpSpPr>
        <p:grpSpPr>
          <a:xfrm>
            <a:off x="7498334" y="3646111"/>
            <a:ext cx="3738163" cy="1564369"/>
            <a:chOff x="839103" y="1311033"/>
            <a:chExt cx="3738163" cy="1564369"/>
          </a:xfrm>
        </p:grpSpPr>
        <p:sp>
          <p:nvSpPr>
            <p:cNvPr id="32" name="îṥļîḑé-Freeform 13">
              <a:extLst>
                <a:ext uri="{FF2B5EF4-FFF2-40B4-BE49-F238E27FC236}">
                  <a16:creationId xmlns:a16="http://schemas.microsoft.com/office/drawing/2014/main" id="{34D01F84-5C79-4411-85D0-8CDC369A1854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580FCC63-37D3-4417-9532-C5C40E6072F9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ưa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593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50688" y="4555093"/>
            <a:ext cx="2861548" cy="1015663"/>
            <a:chOff x="2103337" y="5437614"/>
            <a:chExt cx="2861548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85384" y="4555093"/>
            <a:ext cx="2861548" cy="1015663"/>
            <a:chOff x="2103337" y="5437614"/>
            <a:chExt cx="2861548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vỉa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2392220" y="4589682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2BBFF-6A2B-42E5-9FF7-E967C193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688" y="1344202"/>
            <a:ext cx="2861548" cy="2931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0B87A-E00B-443D-A6F9-E0938C0B2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627" y="1338186"/>
            <a:ext cx="2887305" cy="29319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D0CADD-9B73-4C44-B4E7-E7742DDB2B4A}"/>
              </a:ext>
            </a:extLst>
          </p:cNvPr>
          <p:cNvSpPr txBox="1"/>
          <p:nvPr/>
        </p:nvSpPr>
        <p:spPr>
          <a:xfrm>
            <a:off x="3308321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6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70A14-8493-447B-A216-274F77F0236A}"/>
              </a:ext>
            </a:extLst>
          </p:cNvPr>
          <p:cNvSpPr txBox="1"/>
          <p:nvPr/>
        </p:nvSpPr>
        <p:spPr>
          <a:xfrm>
            <a:off x="7699345" y="4588522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0709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12870" y="4555093"/>
            <a:ext cx="2899366" cy="1015663"/>
            <a:chOff x="2065519" y="5437614"/>
            <a:chExt cx="2899366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065519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58583" y="4555093"/>
            <a:ext cx="2888349" cy="1015663"/>
            <a:chOff x="2076536" y="5437614"/>
            <a:chExt cx="2888349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076536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xã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2403395" y="459290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F988D-AF2E-446E-8BF9-0B3987A4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53" y="1301483"/>
            <a:ext cx="2840982" cy="302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424E4-16F9-4DCF-AF8B-219D46C62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583" y="1301482"/>
            <a:ext cx="2888349" cy="29319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02ACDE-0014-4185-919B-EA214186B3D0}"/>
              </a:ext>
            </a:extLst>
          </p:cNvPr>
          <p:cNvSpPr txBox="1"/>
          <p:nvPr/>
        </p:nvSpPr>
        <p:spPr>
          <a:xfrm>
            <a:off x="8674797" y="4593417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01254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9B5ECF-E51D-4D87-B650-25E90092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25" y="534200"/>
            <a:ext cx="4728421" cy="285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E41D20-07A2-4291-AEB5-1C2481970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902" y="945932"/>
            <a:ext cx="5709884" cy="2312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DCCFC-27C8-4805-86D2-0CDC871AF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25" y="3396214"/>
            <a:ext cx="2428120" cy="27191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8D945-6B13-4C50-8210-0ADB460F4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176" y="3396688"/>
            <a:ext cx="2454006" cy="27227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88A89-FB94-4F98-A756-8FE21F103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213" y="3399999"/>
            <a:ext cx="2469537" cy="274780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7417B-538D-48FA-A283-05B02C2F3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2780" y="3399998"/>
            <a:ext cx="2454006" cy="274780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361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723FF-2FFD-4C71-83DC-08B956BB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736" y="1783612"/>
            <a:ext cx="80718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9010C2-9F41-7CCD-0BC2-F795125D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0A9FBE-67DD-350F-D5CD-E48A363D2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34" y="1443319"/>
            <a:ext cx="11672932" cy="24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230C2-D4E8-45FE-9D21-51DEE4D77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575" y="2008236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797862-CEAB-4384-97E2-25995B52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508"/>
            <a:ext cx="2438961" cy="13104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36B2B-FB65-412B-AF76-8BBA4F447243}"/>
              </a:ext>
            </a:extLst>
          </p:cNvPr>
          <p:cNvSpPr/>
          <p:nvPr/>
        </p:nvSpPr>
        <p:spPr>
          <a:xfrm>
            <a:off x="442253" y="4964793"/>
            <a:ext cx="11373028" cy="16312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AF49D-6638-4219-9F37-C50576FD4B30}"/>
              </a:ext>
            </a:extLst>
          </p:cNvPr>
          <p:cNvSpPr/>
          <p:nvPr/>
        </p:nvSpPr>
        <p:spPr>
          <a:xfrm>
            <a:off x="593792" y="4936841"/>
            <a:ext cx="11069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9F7CB-DE2E-4CC4-8A0C-DC14849F8C69}"/>
              </a:ext>
            </a:extLst>
          </p:cNvPr>
          <p:cNvSpPr txBox="1"/>
          <p:nvPr/>
        </p:nvSpPr>
        <p:spPr>
          <a:xfrm>
            <a:off x="7352628" y="496733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5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570EF0-3253-4A2C-8227-C0336086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122" y="907227"/>
            <a:ext cx="9195756" cy="4057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2D2426-4F71-45E1-A214-F0E4D0116E62}"/>
              </a:ext>
            </a:extLst>
          </p:cNvPr>
          <p:cNvSpPr txBox="1"/>
          <p:nvPr/>
        </p:nvSpPr>
        <p:spPr>
          <a:xfrm>
            <a:off x="1229640" y="5730419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5000" dirty="0">
              <a:solidFill>
                <a:srgbClr val="EB69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10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88D08E-8CEB-B0F2-293F-10BA0823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55" y="1088660"/>
            <a:ext cx="6628552" cy="458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" y="-1166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099472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109947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6" y="341732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6" y="3438371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" action="ppaction://noaction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107992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0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4" y="1081887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2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52" y="3467233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4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3417328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82906-E765-4609-BC82-C6AB039B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594" y="1904201"/>
            <a:ext cx="495647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A36DD8-69C7-45E2-B47C-2450719D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13" y="1648214"/>
            <a:ext cx="9969306" cy="453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95731-B7E7-48BB-9B77-5500E0694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835"/>
            <a:ext cx="2478406" cy="13840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BC5678-4795-413C-860F-E1F54C6BC18F}"/>
              </a:ext>
            </a:extLst>
          </p:cNvPr>
          <p:cNvGrpSpPr/>
          <p:nvPr/>
        </p:nvGrpSpPr>
        <p:grpSpPr>
          <a:xfrm>
            <a:off x="2478406" y="786440"/>
            <a:ext cx="7480897" cy="874599"/>
            <a:chOff x="-443081" y="4964793"/>
            <a:chExt cx="3859502" cy="87459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3BAC59-B8A3-45F2-8F92-2B13C30AC3F2}"/>
                </a:ext>
              </a:extLst>
            </p:cNvPr>
            <p:cNvSpPr/>
            <p:nvPr/>
          </p:nvSpPr>
          <p:spPr>
            <a:xfrm>
              <a:off x="-306558" y="4964793"/>
              <a:ext cx="3722979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8006C2-CFA3-400E-B9CD-04707BC34977}"/>
                </a:ext>
              </a:extLst>
            </p:cNvPr>
            <p:cNvSpPr/>
            <p:nvPr/>
          </p:nvSpPr>
          <p:spPr>
            <a:xfrm>
              <a:off x="-443081" y="4977618"/>
              <a:ext cx="385950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phố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nông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22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45BDE-736A-0F5D-20EC-94D9CEA15980}"/>
              </a:ext>
            </a:extLst>
          </p:cNvPr>
          <p:cNvSpPr txBox="1"/>
          <p:nvPr/>
        </p:nvSpPr>
        <p:spPr>
          <a:xfrm>
            <a:off x="1720375" y="515628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 trà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6BF67-DB7C-92E5-0C1C-DC7B357E140C}"/>
              </a:ext>
            </a:extLst>
          </p:cNvPr>
          <p:cNvSpPr txBox="1"/>
          <p:nvPr/>
        </p:nvSpPr>
        <p:spPr>
          <a:xfrm>
            <a:off x="3671689" y="2228671"/>
            <a:ext cx="2816797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 cổ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41A1877D-AA9D-0956-895D-0F06419C7478}"/>
              </a:ext>
            </a:extLst>
          </p:cNvPr>
          <p:cNvSpPr/>
          <p:nvPr/>
        </p:nvSpPr>
        <p:spPr>
          <a:xfrm>
            <a:off x="822557" y="75651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F6F1BC2-718A-A5EA-922B-1D2B083B88F5}"/>
              </a:ext>
            </a:extLst>
          </p:cNvPr>
          <p:cNvSpPr/>
          <p:nvPr/>
        </p:nvSpPr>
        <p:spPr>
          <a:xfrm>
            <a:off x="2762193" y="251104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2477A-7ED6-0B2B-52C9-FE26B7B4F5F4}"/>
              </a:ext>
            </a:extLst>
          </p:cNvPr>
          <p:cNvSpPr txBox="1"/>
          <p:nvPr/>
        </p:nvSpPr>
        <p:spPr>
          <a:xfrm>
            <a:off x="6142008" y="3664181"/>
            <a:ext cx="3456395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phà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1C82C7B-51BF-6852-2944-D5789C2098BC}"/>
              </a:ext>
            </a:extLst>
          </p:cNvPr>
          <p:cNvSpPr/>
          <p:nvPr/>
        </p:nvSpPr>
        <p:spPr>
          <a:xfrm>
            <a:off x="5232512" y="394655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207071" y="860548"/>
            <a:ext cx="3403496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 nhà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158385" y="2573591"/>
            <a:ext cx="331693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khế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7004044" y="4111715"/>
            <a:ext cx="3331361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quạ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500FE335-4A4C-1C35-3A2B-97143F931E87}"/>
              </a:ext>
            </a:extLst>
          </p:cNvPr>
          <p:cNvSpPr/>
          <p:nvPr/>
        </p:nvSpPr>
        <p:spPr>
          <a:xfrm>
            <a:off x="1309253" y="110143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1648445-A589-B22D-D31D-4F51A81B9815}"/>
              </a:ext>
            </a:extLst>
          </p:cNvPr>
          <p:cNvSpPr/>
          <p:nvPr/>
        </p:nvSpPr>
        <p:spPr>
          <a:xfrm>
            <a:off x="3248889" y="285596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C019341-C741-ABD6-389C-36462D988757}"/>
              </a:ext>
            </a:extLst>
          </p:cNvPr>
          <p:cNvSpPr/>
          <p:nvPr/>
        </p:nvSpPr>
        <p:spPr>
          <a:xfrm>
            <a:off x="6082145" y="4394087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2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98462" y="1940670"/>
            <a:ext cx="11693538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Bà ra thủ đô. Bà cho bé quà quê.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699654" y="2306781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519394" y="1670507"/>
            <a:ext cx="11153211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Bố đưa Hà đi bờ hồ, đi phố cổ.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720586" y="2036618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0079D-5928-4D56-A0AB-BF125027B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577" y="1733358"/>
            <a:ext cx="7998645" cy="2761727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4979F-83FA-49F7-94D6-A28FB9C6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70"/>
            <a:ext cx="3500605" cy="120866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88328-5E7F-414F-8000-13764BCF6634}"/>
              </a:ext>
            </a:extLst>
          </p:cNvPr>
          <p:cNvSpPr/>
          <p:nvPr/>
        </p:nvSpPr>
        <p:spPr>
          <a:xfrm>
            <a:off x="3515675" y="5302015"/>
            <a:ext cx="5009485" cy="8617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86F2F-8AC2-4B49-BA49-85119518F488}"/>
              </a:ext>
            </a:extLst>
          </p:cNvPr>
          <p:cNvSpPr/>
          <p:nvPr/>
        </p:nvSpPr>
        <p:spPr>
          <a:xfrm>
            <a:off x="2303115" y="5302015"/>
            <a:ext cx="76246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61284-1A05-4C1B-AE77-B17D8F24009C}"/>
              </a:ext>
            </a:extLst>
          </p:cNvPr>
          <p:cNvSpPr txBox="1"/>
          <p:nvPr/>
        </p:nvSpPr>
        <p:spPr>
          <a:xfrm>
            <a:off x="5119183" y="5326159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D4BCC-6132-4054-BBB1-570593E4D841}"/>
              </a:ext>
            </a:extLst>
          </p:cNvPr>
          <p:cNvSpPr txBox="1"/>
          <p:nvPr/>
        </p:nvSpPr>
        <p:spPr>
          <a:xfrm>
            <a:off x="5870682" y="5329177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lang="en-US" sz="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590D3-8D09-474F-9D42-E269E73E8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95" y="869702"/>
            <a:ext cx="9162209" cy="427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5721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01DC4-603A-4E06-80F0-6C883BA15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995" y="1904201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5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143</TotalTime>
  <Words>121</Words>
  <Application>Microsoft Office PowerPoint</Application>
  <PresentationFormat>Widescreen</PresentationFormat>
  <Paragraphs>56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Arial Rounded MT Bold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108</cp:revision>
  <dcterms:created xsi:type="dcterms:W3CDTF">2021-07-02T14:06:40Z</dcterms:created>
  <dcterms:modified xsi:type="dcterms:W3CDTF">2023-10-15T17:28:17Z</dcterms:modified>
  <cp:category>9Slide.vn</cp:category>
</cp:coreProperties>
</file>