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3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Josefin Sans" panose="020B0604020202020204" charset="-93"/>
      <p:regular r:id="rId24"/>
      <p:bold r:id="rId25"/>
      <p:italic r:id="rId26"/>
      <p:boldItalic r:id="rId27"/>
    </p:embeddedFont>
    <p:embeddedFont>
      <p:font typeface="Times" panose="02020603050405020304" pitchFamily="18" charset="0"/>
      <p:regular r:id="rId28"/>
      <p:bold r:id="rId29"/>
      <p:italic r:id="rId30"/>
      <p:boldItalic r:id="rId31"/>
    </p:embeddedFont>
    <p:embeddedFont>
      <p:font typeface="Bodoni" panose="020B0604020202020204" charset="0"/>
      <p:bold r:id="rId32"/>
      <p:boldItalic r:id="rId33"/>
    </p:embeddedFont>
    <p:embeddedFont>
      <p:font typeface="Arial-Rounded" panose="020B0500000000000000" pitchFamily="34" charset="-93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f65815279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5" name="Google Shape;2235;gf65815279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f65815279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9" name="Google Shape;2379;gf65815279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55ffb6a178fdcae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55ffb6a178fdcae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55ffb6a178fdcae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55ffb6a178fdcae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55ffb6a178fdcae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55ffb6a178fdcae6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55ffb6a178fdcae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55ffb6a178fdcae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g55ffb6a178fdcae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3" name="Google Shape;2413;g55ffb6a178fdcae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g55ffb6a178fdcae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9" name="Google Shape;2419;g55ffb6a178fdcae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g55ffb6a178fdcae6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5" name="Google Shape;2425;g55ffb6a178fdcae6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55ffb6a178fdcae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55ffb6a178fdcae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55ffb6a178fdcae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55ffb6a178fdcae6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f658152795_0_4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3" name="Google Shape;2243;gf658152795_0_4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gf658152795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gf658152795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f658152795_0_4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gf658152795_0_4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f658152795_0_4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gf658152795_0_4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f658152795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gf658152795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f658152795_2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2" name="Google Shape;2292;gf658152795_2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f658152795_0_4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gf658152795_0_4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f658152795_0_4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gf658152795_0_4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f65815279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gf65815279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58" name="Google Shape;58;p1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3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69" name="Google Shape;169;p1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625100" y="1153123"/>
            <a:ext cx="5893800" cy="23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body" idx="1"/>
          </p:nvPr>
        </p:nvSpPr>
        <p:spPr>
          <a:xfrm>
            <a:off x="1925850" y="3369725"/>
            <a:ext cx="52923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-24459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/>
          <p:nvPr/>
        </p:nvSpPr>
        <p:spPr>
          <a:xfrm flipH="1">
            <a:off x="788711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4"/>
          <p:cNvGrpSpPr/>
          <p:nvPr/>
        </p:nvGrpSpPr>
        <p:grpSpPr>
          <a:xfrm>
            <a:off x="-346382" y="790541"/>
            <a:ext cx="2258379" cy="640553"/>
            <a:chOff x="-2810250" y="3572525"/>
            <a:chExt cx="2106500" cy="597475"/>
          </a:xfrm>
        </p:grpSpPr>
        <p:sp>
          <p:nvSpPr>
            <p:cNvPr id="245" name="Google Shape;24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>
            <a:off x="7629873" y="4385268"/>
            <a:ext cx="1773362" cy="564914"/>
            <a:chOff x="-4380075" y="3780200"/>
            <a:chExt cx="1637000" cy="521475"/>
          </a:xfrm>
        </p:grpSpPr>
        <p:sp>
          <p:nvSpPr>
            <p:cNvPr id="356" name="Google Shape;356;p1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5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cxnSp>
        <p:nvCxnSpPr>
          <p:cNvPr id="426" name="Google Shape;426;p15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27;p15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p15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1">
  <p:cSld name="CUSTOM_18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16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432" name="Google Shape;432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16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543" name="Google Shape;543;p1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1" name="Google Shape;611;p16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6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_2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17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16" name="Google Shape;616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6" name="Google Shape;726;p17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727" name="Google Shape;727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37" name="Google Shape;837;p17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 rot="3318290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7"/>
          <p:cNvPicPr preferRelativeResize="0"/>
          <p:nvPr/>
        </p:nvPicPr>
        <p:blipFill rotWithShape="1">
          <a:blip r:embed="rId4">
            <a:alphaModFix amt="64000"/>
          </a:blip>
          <a:srcRect/>
          <a:stretch/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1" name="Google Shape;841;p1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842" name="Google Shape;842;p1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2" name="Google Shape;952;p1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953" name="Google Shape;953;p1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1" name="Google Shape;1021;p18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8"/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9"/>
          <p:cNvSpPr txBox="1">
            <a:spLocks noGrp="1"/>
          </p:cNvSpPr>
          <p:nvPr>
            <p:ph type="subTitle" idx="1"/>
          </p:nvPr>
        </p:nvSpPr>
        <p:spPr>
          <a:xfrm>
            <a:off x="3396689" y="3153975"/>
            <a:ext cx="3857100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6" name="Google Shape;1026;p19"/>
          <p:cNvSpPr txBox="1">
            <a:spLocks noGrp="1"/>
          </p:cNvSpPr>
          <p:nvPr>
            <p:ph type="title"/>
          </p:nvPr>
        </p:nvSpPr>
        <p:spPr>
          <a:xfrm>
            <a:off x="714875" y="646650"/>
            <a:ext cx="77142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27" name="Google Shape;1027;p19"/>
          <p:cNvGrpSpPr/>
          <p:nvPr/>
        </p:nvGrpSpPr>
        <p:grpSpPr>
          <a:xfrm>
            <a:off x="-942425" y="646563"/>
            <a:ext cx="2106500" cy="597475"/>
            <a:chOff x="-2810250" y="3572525"/>
            <a:chExt cx="2106500" cy="597475"/>
          </a:xfrm>
        </p:grpSpPr>
        <p:sp>
          <p:nvSpPr>
            <p:cNvPr id="1028" name="Google Shape;1028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1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139" name="Google Shape;1139;p1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07" name="Google Shape;1207;p19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 rot="24">
            <a:off x="-1443738" y="3484257"/>
            <a:ext cx="2763902" cy="221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9"/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 rot="-10338121">
            <a:off x="7254875" y="-569443"/>
            <a:ext cx="2763902" cy="2215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9"/>
          <p:cNvSpPr txBox="1">
            <a:spLocks noGrp="1"/>
          </p:cNvSpPr>
          <p:nvPr>
            <p:ph type="title" idx="2"/>
          </p:nvPr>
        </p:nvSpPr>
        <p:spPr>
          <a:xfrm>
            <a:off x="2182400" y="1785450"/>
            <a:ext cx="792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10" name="Google Shape;1210;p19"/>
          <p:cNvSpPr txBox="1">
            <a:spLocks noGrp="1"/>
          </p:cNvSpPr>
          <p:nvPr>
            <p:ph type="subTitle" idx="3"/>
          </p:nvPr>
        </p:nvSpPr>
        <p:spPr>
          <a:xfrm>
            <a:off x="3387625" y="1541250"/>
            <a:ext cx="3857100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1" name="Google Shape;1211;p19"/>
          <p:cNvSpPr txBox="1">
            <a:spLocks noGrp="1"/>
          </p:cNvSpPr>
          <p:nvPr>
            <p:ph type="title" idx="4"/>
          </p:nvPr>
        </p:nvSpPr>
        <p:spPr>
          <a:xfrm>
            <a:off x="2191452" y="3398175"/>
            <a:ext cx="792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4" name="Google Shape;1214;p20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1215" name="Google Shape;1215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25" name="Google Shape;1325;p20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20"/>
          <p:cNvPicPr preferRelativeResize="0"/>
          <p:nvPr/>
        </p:nvPicPr>
        <p:blipFill rotWithShape="1">
          <a:blip r:embed="rId4">
            <a:alphaModFix amt="65000"/>
          </a:blip>
          <a:srcRect/>
          <a:stretch/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7" name="Google Shape;1327;p20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1328" name="Google Shape;1328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8" name="Google Shape;1438;p20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Google Shape;144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21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42" name="Google Shape;1442;p21"/>
          <p:cNvSpPr txBox="1">
            <a:spLocks noGrp="1"/>
          </p:cNvSpPr>
          <p:nvPr>
            <p:ph type="title"/>
          </p:nvPr>
        </p:nvSpPr>
        <p:spPr>
          <a:xfrm>
            <a:off x="2643450" y="2197025"/>
            <a:ext cx="38571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3" name="Google Shape;1443;p21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444" name="Google Shape;1444;p21"/>
          <p:cNvGrpSpPr/>
          <p:nvPr/>
        </p:nvGrpSpPr>
        <p:grpSpPr>
          <a:xfrm>
            <a:off x="-442137" y="686788"/>
            <a:ext cx="2106500" cy="597475"/>
            <a:chOff x="-2810250" y="3572525"/>
            <a:chExt cx="2106500" cy="597475"/>
          </a:xfrm>
        </p:grpSpPr>
        <p:sp>
          <p:nvSpPr>
            <p:cNvPr id="1445" name="Google Shape;1445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5" name="Google Shape;1555;p21"/>
          <p:cNvPicPr preferRelativeResize="0"/>
          <p:nvPr/>
        </p:nvPicPr>
        <p:blipFill rotWithShape="1">
          <a:blip r:embed="rId3">
            <a:alphaModFix amt="57000"/>
          </a:blip>
          <a:srcRect/>
          <a:stretch/>
        </p:blipFill>
        <p:spPr>
          <a:xfrm>
            <a:off x="-405738" y="-88850"/>
            <a:ext cx="3793026" cy="6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21"/>
          <p:cNvPicPr preferRelativeResize="0"/>
          <p:nvPr/>
        </p:nvPicPr>
        <p:blipFill rotWithShape="1">
          <a:blip r:embed="rId4">
            <a:alphaModFix amt="55000"/>
          </a:blip>
          <a:srcRect/>
          <a:stretch/>
        </p:blipFill>
        <p:spPr>
          <a:xfrm>
            <a:off x="5886125" y="4625975"/>
            <a:ext cx="3793026" cy="67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7" name="Google Shape;1557;p21"/>
          <p:cNvGrpSpPr/>
          <p:nvPr/>
        </p:nvGrpSpPr>
        <p:grpSpPr>
          <a:xfrm>
            <a:off x="7432699" y="4092425"/>
            <a:ext cx="2115168" cy="673798"/>
            <a:chOff x="-4380075" y="3780200"/>
            <a:chExt cx="1637000" cy="521475"/>
          </a:xfrm>
        </p:grpSpPr>
        <p:sp>
          <p:nvSpPr>
            <p:cNvPr id="1558" name="Google Shape;1558;p21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1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1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1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1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1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1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1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1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1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1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1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1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1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1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1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1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1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1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1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1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1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1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1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1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1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1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1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1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1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1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1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1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1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1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1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1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1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1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1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1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1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1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1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1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1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1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1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1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1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1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1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1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1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1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1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1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1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1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1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1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1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1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1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1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1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1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Google Shape;162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2"/>
          <p:cNvGrpSpPr/>
          <p:nvPr/>
        </p:nvGrpSpPr>
        <p:grpSpPr>
          <a:xfrm>
            <a:off x="8020525" y="4467115"/>
            <a:ext cx="2106500" cy="597475"/>
            <a:chOff x="-2810250" y="3572525"/>
            <a:chExt cx="2106500" cy="597475"/>
          </a:xfrm>
        </p:grpSpPr>
        <p:sp>
          <p:nvSpPr>
            <p:cNvPr id="1629" name="Google Shape;1629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9" name="Google Shape;1739;p22"/>
          <p:cNvPicPr preferRelativeResize="0"/>
          <p:nvPr/>
        </p:nvPicPr>
        <p:blipFill rotWithShape="1">
          <a:blip r:embed="rId3">
            <a:alphaModFix amt="82000"/>
          </a:blip>
          <a:srcRect/>
          <a:stretch/>
        </p:blipFill>
        <p:spPr>
          <a:xfrm>
            <a:off x="7120777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22"/>
          <p:cNvPicPr preferRelativeResize="0"/>
          <p:nvPr/>
        </p:nvPicPr>
        <p:blipFill rotWithShape="1">
          <a:blip r:embed="rId4">
            <a:alphaModFix amt="82000"/>
          </a:blip>
          <a:srcRect/>
          <a:stretch/>
        </p:blipFill>
        <p:spPr>
          <a:xfrm>
            <a:off x="-1043674" y="4533145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1" name="Google Shape;1741;p22"/>
          <p:cNvGrpSpPr/>
          <p:nvPr/>
        </p:nvGrpSpPr>
        <p:grpSpPr>
          <a:xfrm>
            <a:off x="-530175" y="538290"/>
            <a:ext cx="2106500" cy="597475"/>
            <a:chOff x="-2810250" y="3572525"/>
            <a:chExt cx="2106500" cy="597475"/>
          </a:xfrm>
        </p:grpSpPr>
        <p:sp>
          <p:nvSpPr>
            <p:cNvPr id="1742" name="Google Shape;1742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2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" name="Google Shape;185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2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55" name="Google Shape;1855;p23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1856" name="Google Shape;1856;p23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grpSp>
        <p:nvGrpSpPr>
          <p:cNvPr id="1857" name="Google Shape;1857;p23"/>
          <p:cNvGrpSpPr/>
          <p:nvPr/>
        </p:nvGrpSpPr>
        <p:grpSpPr>
          <a:xfrm>
            <a:off x="-1185137" y="840927"/>
            <a:ext cx="2106500" cy="597475"/>
            <a:chOff x="-2810250" y="3572525"/>
            <a:chExt cx="2106500" cy="597475"/>
          </a:xfrm>
        </p:grpSpPr>
        <p:sp>
          <p:nvSpPr>
            <p:cNvPr id="1858" name="Google Shape;1858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8" name="Google Shape;1968;p23"/>
          <p:cNvGrpSpPr/>
          <p:nvPr/>
        </p:nvGrpSpPr>
        <p:grpSpPr>
          <a:xfrm>
            <a:off x="7738989" y="4488250"/>
            <a:ext cx="1637000" cy="521475"/>
            <a:chOff x="-4380075" y="3780200"/>
            <a:chExt cx="1637000" cy="521475"/>
          </a:xfrm>
        </p:grpSpPr>
        <p:sp>
          <p:nvSpPr>
            <p:cNvPr id="1969" name="Google Shape;1969;p2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p2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p2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p2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2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p2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2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p2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p2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p2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p2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2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2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2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p2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2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p2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p2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2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p2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p2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p2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p2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p2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p2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p2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p2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p2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p2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p2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p2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p2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p2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p2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p2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2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2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2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2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2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2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2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2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2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2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2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2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2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2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2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2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2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2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2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2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2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2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2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2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2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2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2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p2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2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2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p2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p2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p2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7" name="Google Shape;2037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8" name="Google Shape;2038;p23"/>
          <p:cNvPicPr preferRelativeResize="0"/>
          <p:nvPr/>
        </p:nvPicPr>
        <p:blipFill rotWithShape="1">
          <a:blip r:embed="rId4">
            <a:alphaModFix amt="65000"/>
          </a:blip>
          <a:srcRect/>
          <a:stretch/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1">
  <p:cSld name="Background 3"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0" name="Google Shape;204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1" name="Google Shape;2041;p24"/>
          <p:cNvGrpSpPr/>
          <p:nvPr/>
        </p:nvGrpSpPr>
        <p:grpSpPr>
          <a:xfrm>
            <a:off x="-786325" y="840927"/>
            <a:ext cx="2106500" cy="597475"/>
            <a:chOff x="-2810250" y="3572525"/>
            <a:chExt cx="2106500" cy="597475"/>
          </a:xfrm>
        </p:grpSpPr>
        <p:sp>
          <p:nvSpPr>
            <p:cNvPr id="2042" name="Google Shape;2042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1" name="Google Shape;2121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122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2" name="Google Shape;2152;p24"/>
          <p:cNvGrpSpPr/>
          <p:nvPr/>
        </p:nvGrpSpPr>
        <p:grpSpPr>
          <a:xfrm>
            <a:off x="8137801" y="4488250"/>
            <a:ext cx="1637000" cy="521475"/>
            <a:chOff x="-4380075" y="3780200"/>
            <a:chExt cx="1637000" cy="521475"/>
          </a:xfrm>
        </p:grpSpPr>
        <p:sp>
          <p:nvSpPr>
            <p:cNvPr id="2153" name="Google Shape;2153;p2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2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2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2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2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2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2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2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2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2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2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2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2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2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2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2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2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2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2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2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2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2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2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2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2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2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2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2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2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2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2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2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2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2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2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2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2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2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2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2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2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2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2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2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2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2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2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2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2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2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21" name="Google Shape;2221;p24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 rot="4087980">
            <a:off x="-1035712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24"/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 rot="-7867873">
            <a:off x="6954277" y="-481791"/>
            <a:ext cx="3426522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U4ILqlWcqMSb__Q6Ma3MUAO7luP28mE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21" Type="http://schemas.openxmlformats.org/officeDocument/2006/relationships/image" Target="../media/image25.png"/><Relationship Id="rId7" Type="http://schemas.openxmlformats.org/officeDocument/2006/relationships/image" Target="../media/image17.gif"/><Relationship Id="rId12" Type="http://schemas.openxmlformats.org/officeDocument/2006/relationships/image" Target="../media/image20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slide" Target="slide4.xml"/><Relationship Id="rId5" Type="http://schemas.openxmlformats.org/officeDocument/2006/relationships/image" Target="../media/image15.gif"/><Relationship Id="rId15" Type="http://schemas.openxmlformats.org/officeDocument/2006/relationships/slide" Target="slide9.xml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4.gif"/><Relationship Id="rId9" Type="http://schemas.openxmlformats.org/officeDocument/2006/relationships/slide" Target="slide8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jp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gif"/><Relationship Id="rId5" Type="http://schemas.openxmlformats.org/officeDocument/2006/relationships/image" Target="../media/image12.jpg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g"/><Relationship Id="rId5" Type="http://schemas.openxmlformats.org/officeDocument/2006/relationships/image" Target="../media/image31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7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7070"/>
            <a:ext cx="9144001" cy="45225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27;p25"/>
          <p:cNvSpPr/>
          <p:nvPr/>
        </p:nvSpPr>
        <p:spPr>
          <a:xfrm>
            <a:off x="1930377" y="85061"/>
            <a:ext cx="50658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3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LỚP 1:</a:t>
            </a:r>
            <a:endParaRPr sz="11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3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HOẠT </a:t>
            </a:r>
            <a:r>
              <a:rPr lang="vi" sz="3300" b="1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ĐỘNG</a:t>
            </a:r>
            <a:r>
              <a:rPr lang="en-US" sz="3300" b="1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 </a:t>
            </a:r>
            <a:r>
              <a:rPr lang="vi" sz="3300" b="1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TRẢI NGHIỆM</a:t>
            </a:r>
            <a:endParaRPr sz="33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3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2326;p34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34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34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p34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34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1" name="Google Shape;2331;p34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34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34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34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34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34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34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34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p34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34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34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34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34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34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34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34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34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34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34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34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34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34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34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34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34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34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34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34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34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34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34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34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34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34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34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34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34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34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34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34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34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34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34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34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34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6" name="Google Shape;23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837"/>
            <a:ext cx="9144001" cy="503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1" name="Google Shape;2381;p35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 rot="5400000">
            <a:off x="3566885" y="192516"/>
            <a:ext cx="3106983" cy="62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382" name="Google Shape;2382;p35"/>
          <p:cNvSpPr txBox="1">
            <a:spLocks noGrp="1"/>
          </p:cNvSpPr>
          <p:nvPr>
            <p:ph type="title"/>
          </p:nvPr>
        </p:nvSpPr>
        <p:spPr>
          <a:xfrm>
            <a:off x="794545" y="435830"/>
            <a:ext cx="7986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vi" sz="8800">
                <a:latin typeface="Bodoni"/>
                <a:ea typeface="Bodoni"/>
                <a:cs typeface="Bodoni"/>
                <a:sym typeface="Bodoni"/>
              </a:rPr>
              <a:t>Thực hành</a:t>
            </a:r>
            <a:endParaRPr sz="8800"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383" name="Google Shape;2383;p35" descr="Ghim trên 颜文字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3622" y="1512696"/>
            <a:ext cx="3258047" cy="325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051" y="524242"/>
            <a:ext cx="1227521" cy="1088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9" name="Google Shape;2389;p36"/>
          <p:cNvPicPr preferRelativeResize="0"/>
          <p:nvPr/>
        </p:nvPicPr>
        <p:blipFill rotWithShape="1">
          <a:blip r:embed="rId3">
            <a:alphaModFix/>
          </a:blip>
          <a:srcRect b="86200"/>
          <a:stretch/>
        </p:blipFill>
        <p:spPr>
          <a:xfrm>
            <a:off x="-423150" y="-119275"/>
            <a:ext cx="99903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0" name="Google Shape;2390;p36"/>
          <p:cNvPicPr preferRelativeResize="0"/>
          <p:nvPr/>
        </p:nvPicPr>
        <p:blipFill rotWithShape="1">
          <a:blip r:embed="rId3">
            <a:alphaModFix/>
          </a:blip>
          <a:srcRect t="15602" b="1929"/>
          <a:stretch/>
        </p:blipFill>
        <p:spPr>
          <a:xfrm>
            <a:off x="-423150" y="624525"/>
            <a:ext cx="9990300" cy="45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5" name="Google Shape;2395;p37"/>
          <p:cNvPicPr preferRelativeResize="0"/>
          <p:nvPr/>
        </p:nvPicPr>
        <p:blipFill rotWithShape="1">
          <a:blip r:embed="rId3">
            <a:alphaModFix/>
          </a:blip>
          <a:srcRect r="48194" b="21807"/>
          <a:stretch/>
        </p:blipFill>
        <p:spPr>
          <a:xfrm>
            <a:off x="0" y="-134175"/>
            <a:ext cx="4721075" cy="37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6" name="Google Shape;2396;p37"/>
          <p:cNvPicPr preferRelativeResize="0"/>
          <p:nvPr/>
        </p:nvPicPr>
        <p:blipFill rotWithShape="1">
          <a:blip r:embed="rId3">
            <a:alphaModFix/>
          </a:blip>
          <a:srcRect l="50427" t="5234" r="-2232" b="-8072"/>
          <a:stretch/>
        </p:blipFill>
        <p:spPr>
          <a:xfrm>
            <a:off x="4721075" y="83650"/>
            <a:ext cx="4499126" cy="49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7" name="Google Shape;2397;p37"/>
          <p:cNvPicPr preferRelativeResize="0"/>
          <p:nvPr/>
        </p:nvPicPr>
        <p:blipFill rotWithShape="1">
          <a:blip r:embed="rId3">
            <a:alphaModFix/>
          </a:blip>
          <a:srcRect l="1714" t="78811" r="46479" b="1469"/>
          <a:stretch/>
        </p:blipFill>
        <p:spPr>
          <a:xfrm>
            <a:off x="20300" y="3888675"/>
            <a:ext cx="5522339" cy="11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2" name="Google Shape;2402;p38"/>
          <p:cNvPicPr preferRelativeResize="0"/>
          <p:nvPr/>
        </p:nvPicPr>
        <p:blipFill rotWithShape="1">
          <a:blip r:embed="rId3">
            <a:alphaModFix/>
          </a:blip>
          <a:srcRect b="23919"/>
          <a:stretch/>
        </p:blipFill>
        <p:spPr>
          <a:xfrm>
            <a:off x="152400" y="152400"/>
            <a:ext cx="8684499" cy="36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p38"/>
          <p:cNvPicPr preferRelativeResize="0"/>
          <p:nvPr/>
        </p:nvPicPr>
        <p:blipFill rotWithShape="1">
          <a:blip r:embed="rId3">
            <a:alphaModFix/>
          </a:blip>
          <a:srcRect t="75226"/>
          <a:stretch/>
        </p:blipFill>
        <p:spPr>
          <a:xfrm>
            <a:off x="152400" y="3833800"/>
            <a:ext cx="8684499" cy="11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39"/>
          <p:cNvSpPr txBox="1"/>
          <p:nvPr/>
        </p:nvSpPr>
        <p:spPr>
          <a:xfrm>
            <a:off x="914400" y="2148999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9" name="Google Shape;2409;p39"/>
          <p:cNvPicPr preferRelativeResize="0"/>
          <p:nvPr/>
        </p:nvPicPr>
        <p:blipFill rotWithShape="1">
          <a:blip r:embed="rId3">
            <a:alphaModFix/>
          </a:blip>
          <a:srcRect r="42551"/>
          <a:stretch/>
        </p:blipFill>
        <p:spPr>
          <a:xfrm>
            <a:off x="152400" y="-103600"/>
            <a:ext cx="5253023" cy="50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39"/>
          <p:cNvPicPr preferRelativeResize="0"/>
          <p:nvPr/>
        </p:nvPicPr>
        <p:blipFill rotWithShape="1">
          <a:blip r:embed="rId3">
            <a:alphaModFix/>
          </a:blip>
          <a:srcRect l="56339"/>
          <a:stretch/>
        </p:blipFill>
        <p:spPr>
          <a:xfrm>
            <a:off x="5151700" y="-103600"/>
            <a:ext cx="3992300" cy="509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5" name="Google Shape;2415;p40"/>
          <p:cNvPicPr preferRelativeResize="0"/>
          <p:nvPr/>
        </p:nvPicPr>
        <p:blipFill rotWithShape="1">
          <a:blip r:embed="rId3">
            <a:alphaModFix/>
          </a:blip>
          <a:srcRect l="44858"/>
          <a:stretch/>
        </p:blipFill>
        <p:spPr>
          <a:xfrm>
            <a:off x="4087805" y="152400"/>
            <a:ext cx="483782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40"/>
          <p:cNvPicPr preferRelativeResize="0"/>
          <p:nvPr/>
        </p:nvPicPr>
        <p:blipFill rotWithShape="1">
          <a:blip r:embed="rId3">
            <a:alphaModFix/>
          </a:blip>
          <a:srcRect t="-5410" r="55424" b="5410"/>
          <a:stretch/>
        </p:blipFill>
        <p:spPr>
          <a:xfrm>
            <a:off x="0" y="-152412"/>
            <a:ext cx="41570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1" name="Google Shape;2421;p41"/>
          <p:cNvPicPr preferRelativeResize="0"/>
          <p:nvPr/>
        </p:nvPicPr>
        <p:blipFill rotWithShape="1">
          <a:blip r:embed="rId3">
            <a:alphaModFix/>
          </a:blip>
          <a:srcRect l="9686" r="2090"/>
          <a:stretch/>
        </p:blipFill>
        <p:spPr>
          <a:xfrm>
            <a:off x="375200" y="-48062"/>
            <a:ext cx="8393601" cy="52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41" descr="Music | @NonsenzeIsDorkGeniu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9736" y="1798244"/>
            <a:ext cx="2432252" cy="283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7" name="Google Shape;2427;p42" title="RPReplay_Final163509510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77" y="53200"/>
            <a:ext cx="8904700" cy="52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2" name="Google Shape;24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163" y="152400"/>
            <a:ext cx="669767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7" name="Google Shape;2237;p26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 rot="5400000">
            <a:off x="3566885" y="192516"/>
            <a:ext cx="3106983" cy="62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26"/>
          <p:cNvSpPr txBox="1">
            <a:spLocks noGrp="1"/>
          </p:cNvSpPr>
          <p:nvPr>
            <p:ph type="title"/>
          </p:nvPr>
        </p:nvSpPr>
        <p:spPr>
          <a:xfrm>
            <a:off x="689745" y="662130"/>
            <a:ext cx="7986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vi" sz="8800">
                <a:latin typeface="Bodoni"/>
                <a:ea typeface="Bodoni"/>
                <a:cs typeface="Bodoni"/>
                <a:sym typeface="Bodoni"/>
              </a:rPr>
              <a:t>Khởi động</a:t>
            </a:r>
            <a:endParaRPr sz="8800"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239" name="Google Shape;2239;p26" descr="Ghim trên 颜文字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3622" y="1512696"/>
            <a:ext cx="3258047" cy="325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0" name="Google Shape;2240;p26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5">
            <a:alphaModFix/>
          </a:blip>
          <a:srcRect l="13055" t="15457" r="10730" b="11110"/>
          <a:stretch/>
        </p:blipFill>
        <p:spPr>
          <a:xfrm rot="1326268">
            <a:off x="834328" y="265941"/>
            <a:ext cx="1000540" cy="96393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Google Shape;24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498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71750"/>
            <a:ext cx="5259450" cy="19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3" name="Google Shape;2443;p45"/>
          <p:cNvPicPr preferRelativeResize="0"/>
          <p:nvPr/>
        </p:nvPicPr>
        <p:blipFill rotWithShape="1">
          <a:blip r:embed="rId4">
            <a:alphaModFix/>
          </a:blip>
          <a:srcRect t="28036"/>
          <a:stretch/>
        </p:blipFill>
        <p:spPr>
          <a:xfrm>
            <a:off x="1702969" y="3127792"/>
            <a:ext cx="2869031" cy="1832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5" name="Google Shape;2245;p27"/>
          <p:cNvPicPr preferRelativeResize="0"/>
          <p:nvPr/>
        </p:nvPicPr>
        <p:blipFill rotWithShape="1">
          <a:blip r:embed="rId3">
            <a:alphaModFix/>
          </a:blip>
          <a:srcRect b="15640"/>
          <a:stretch/>
        </p:blipFill>
        <p:spPr>
          <a:xfrm>
            <a:off x="123900" y="294698"/>
            <a:ext cx="9140452" cy="433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45" y="935118"/>
            <a:ext cx="795830" cy="79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9260" y="1575763"/>
            <a:ext cx="845679" cy="84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140" y="4085974"/>
            <a:ext cx="485775" cy="67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8662" y="1098226"/>
            <a:ext cx="876447" cy="87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27"/>
          <p:cNvSpPr/>
          <p:nvPr/>
        </p:nvSpPr>
        <p:spPr>
          <a:xfrm>
            <a:off x="214686" y="1663055"/>
            <a:ext cx="1023900" cy="154800"/>
          </a:xfrm>
          <a:prstGeom prst="roundRect">
            <a:avLst>
              <a:gd name="adj" fmla="val 16667"/>
            </a:avLst>
          </a:prstGeom>
          <a:solidFill>
            <a:srgbClr val="6038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1" name="Google Shape;2251;p27"/>
          <p:cNvPicPr preferRelativeResize="0"/>
          <p:nvPr/>
        </p:nvPicPr>
        <p:blipFill rotWithShape="1">
          <a:blip r:embed="rId8">
            <a:alphaModFix/>
          </a:blip>
          <a:srcRect l="18425" t="27599" r="16445" b="41600"/>
          <a:stretch/>
        </p:blipFill>
        <p:spPr>
          <a:xfrm>
            <a:off x="3780617" y="1509757"/>
            <a:ext cx="2381780" cy="266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27"/>
          <p:cNvPicPr preferRelativeResize="0"/>
          <p:nvPr/>
        </p:nvPicPr>
        <p:blipFill rotWithShape="1">
          <a:blip r:embed="rId8">
            <a:alphaModFix/>
          </a:blip>
          <a:srcRect l="18425" t="58400" r="16445" b="10801"/>
          <a:stretch/>
        </p:blipFill>
        <p:spPr>
          <a:xfrm>
            <a:off x="6215975" y="1509757"/>
            <a:ext cx="2381780" cy="266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27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7279" y="827705"/>
            <a:ext cx="1988993" cy="198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7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02092" y="1080565"/>
            <a:ext cx="1975305" cy="197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p27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27743" y="836840"/>
            <a:ext cx="1979858" cy="197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27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13100" y="2538115"/>
            <a:ext cx="1988993" cy="198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7" name="Google Shape;2257;p27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044943" y="2807894"/>
            <a:ext cx="1975305" cy="197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p2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6294" y="0"/>
            <a:ext cx="1321423" cy="4544961"/>
          </a:xfrm>
          <a:prstGeom prst="rect">
            <a:avLst/>
          </a:prstGeom>
          <a:noFill/>
          <a:ln>
            <a:noFill/>
          </a:ln>
        </p:spPr>
      </p:pic>
      <p:sp>
        <p:nvSpPr>
          <p:cNvPr id="2259" name="Google Shape;2259;p27"/>
          <p:cNvSpPr/>
          <p:nvPr/>
        </p:nvSpPr>
        <p:spPr>
          <a:xfrm>
            <a:off x="8074928" y="4352336"/>
            <a:ext cx="795131" cy="797920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0" name="Google Shape;2260;p27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42150" y="2538119"/>
            <a:ext cx="1988993" cy="198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28">
            <a:hlinkClick r:id="rId3" action="ppaction://hlinksldjump"/>
          </p:cNvPr>
          <p:cNvSpPr/>
          <p:nvPr/>
        </p:nvSpPr>
        <p:spPr>
          <a:xfrm>
            <a:off x="8348871" y="4273827"/>
            <a:ext cx="795131" cy="797920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6" name="Google Shape;2266;p28"/>
          <p:cNvPicPr preferRelativeResize="0"/>
          <p:nvPr/>
        </p:nvPicPr>
        <p:blipFill rotWithShape="1">
          <a:blip r:embed="rId4">
            <a:alphaModFix/>
          </a:blip>
          <a:srcRect b="15704"/>
          <a:stretch/>
        </p:blipFill>
        <p:spPr>
          <a:xfrm>
            <a:off x="106188" y="182200"/>
            <a:ext cx="8931626" cy="42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28"/>
          <p:cNvPicPr preferRelativeResize="0"/>
          <p:nvPr/>
        </p:nvPicPr>
        <p:blipFill rotWithShape="1">
          <a:blip r:embed="rId4">
            <a:alphaModFix/>
          </a:blip>
          <a:srcRect l="3649" t="17537" r="47942" b="29012"/>
          <a:stretch/>
        </p:blipFill>
        <p:spPr>
          <a:xfrm>
            <a:off x="904463" y="809900"/>
            <a:ext cx="7335075" cy="42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29"/>
          <p:cNvSpPr/>
          <p:nvPr/>
        </p:nvSpPr>
        <p:spPr>
          <a:xfrm>
            <a:off x="2334646" y="-202605"/>
            <a:ext cx="4474800" cy="1280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4100" b="1" i="0" u="none" strike="noStrike" cap="none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  <a:t>Ô MAY MẮN</a:t>
            </a:r>
            <a:endParaRPr sz="1100"/>
          </a:p>
        </p:txBody>
      </p:sp>
      <p:sp>
        <p:nvSpPr>
          <p:cNvPr id="2273" name="Google Shape;2273;p29"/>
          <p:cNvSpPr/>
          <p:nvPr/>
        </p:nvSpPr>
        <p:spPr>
          <a:xfrm>
            <a:off x="2587595" y="1552462"/>
            <a:ext cx="3664800" cy="16710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4" name="Google Shape;2274;p29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5" name="Google Shape;2275;p29">
            <a:hlinkClick r:id="rId3" action="ppaction://hlinksldjump"/>
          </p:cNvPr>
          <p:cNvSpPr/>
          <p:nvPr/>
        </p:nvSpPr>
        <p:spPr>
          <a:xfrm>
            <a:off x="8494090" y="4548468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6" name="Google Shape;2276;p29" descr="Ghim trê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79150">
            <a:off x="-57896" y="3072462"/>
            <a:ext cx="1220301" cy="12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8944" y="969622"/>
            <a:ext cx="4024161" cy="402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8" name="Google Shape;2278;p29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 l="13055" t="15457" r="10730" b="11110"/>
          <a:stretch/>
        </p:blipFill>
        <p:spPr>
          <a:xfrm rot="1326268">
            <a:off x="51951" y="39080"/>
            <a:ext cx="1000540" cy="96421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30"/>
          <p:cNvSpPr/>
          <p:nvPr/>
        </p:nvSpPr>
        <p:spPr>
          <a:xfrm>
            <a:off x="2334646" y="-202605"/>
            <a:ext cx="4474800" cy="1280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4100" b="1" i="0" u="none" strike="noStrike" cap="none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  <a:t>Ô MAY MẮN</a:t>
            </a:r>
            <a:endParaRPr sz="1100"/>
          </a:p>
        </p:txBody>
      </p:sp>
      <p:sp>
        <p:nvSpPr>
          <p:cNvPr id="2284" name="Google Shape;2284;p30"/>
          <p:cNvSpPr/>
          <p:nvPr/>
        </p:nvSpPr>
        <p:spPr>
          <a:xfrm>
            <a:off x="2587595" y="1552462"/>
            <a:ext cx="3664800" cy="16710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Google Shape;2285;p30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30">
            <a:hlinkClick r:id="rId3" action="ppaction://hlinksldjump"/>
          </p:cNvPr>
          <p:cNvSpPr/>
          <p:nvPr/>
        </p:nvSpPr>
        <p:spPr>
          <a:xfrm>
            <a:off x="8494090" y="4548468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7" name="Google Shape;2287;p30" descr="Ghim trê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79150">
            <a:off x="1939854" y="55912"/>
            <a:ext cx="1220301" cy="12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30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5">
            <a:alphaModFix/>
          </a:blip>
          <a:srcRect l="13055" t="15457" r="10730" b="11110"/>
          <a:stretch/>
        </p:blipFill>
        <p:spPr>
          <a:xfrm rot="1326268">
            <a:off x="51951" y="39080"/>
            <a:ext cx="1000540" cy="96421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89" name="Google Shape;228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4950" y="1375338"/>
            <a:ext cx="6684000" cy="302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31"/>
          <p:cNvSpPr/>
          <p:nvPr/>
        </p:nvSpPr>
        <p:spPr>
          <a:xfrm>
            <a:off x="1135776" y="469179"/>
            <a:ext cx="6872400" cy="816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69410"/>
            </a:schemeClr>
          </a:solidFill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" sz="2800" b="1" i="1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Chúc mừng em là người may mắn.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6" name="Google Shape;229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6173" y="1429340"/>
            <a:ext cx="4482853" cy="3105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7" name="Google Shape;2297;p31">
            <a:hlinkClick r:id=""/>
          </p:cNvPr>
          <p:cNvSpPr/>
          <p:nvPr/>
        </p:nvSpPr>
        <p:spPr>
          <a:xfrm>
            <a:off x="8494090" y="4398750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8" name="Google Shape;2298;p31" descr="Ghim trê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75020" flipH="1">
            <a:off x="7887613" y="980067"/>
            <a:ext cx="1044768" cy="12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9" name="Google Shape;229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292" y="3453593"/>
            <a:ext cx="1524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0" name="Google Shape;2300;p31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 l="13055" t="15457" r="10730" b="11110"/>
          <a:stretch/>
        </p:blipFill>
        <p:spPr>
          <a:xfrm rot="1326268">
            <a:off x="97355" y="-44630"/>
            <a:ext cx="1000540" cy="96393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5" name="Google Shape;2305;p3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1" y="4041154"/>
            <a:ext cx="1800225" cy="110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306" name="Google Shape;2306;p32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7" name="Google Shape;2307;p32">
            <a:hlinkClick r:id="rId3" action="ppaction://hlinksldjump"/>
          </p:cNvPr>
          <p:cNvSpPr/>
          <p:nvPr/>
        </p:nvSpPr>
        <p:spPr>
          <a:xfrm>
            <a:off x="8570284" y="4548468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8" name="Google Shape;2308;p32"/>
          <p:cNvPicPr preferRelativeResize="0"/>
          <p:nvPr/>
        </p:nvPicPr>
        <p:blipFill rotWithShape="1">
          <a:blip r:embed="rId5">
            <a:alphaModFix/>
          </a:blip>
          <a:srcRect b="67454"/>
          <a:stretch/>
        </p:blipFill>
        <p:spPr>
          <a:xfrm>
            <a:off x="90500" y="199408"/>
            <a:ext cx="8963027" cy="1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32"/>
          <p:cNvPicPr preferRelativeResize="0"/>
          <p:nvPr/>
        </p:nvPicPr>
        <p:blipFill rotWithShape="1">
          <a:blip r:embed="rId5">
            <a:alphaModFix/>
          </a:blip>
          <a:srcRect t="29990" b="8630"/>
          <a:stretch/>
        </p:blipFill>
        <p:spPr>
          <a:xfrm>
            <a:off x="-399611" y="1651001"/>
            <a:ext cx="9943228" cy="30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p33"/>
          <p:cNvSpPr/>
          <p:nvPr/>
        </p:nvSpPr>
        <p:spPr>
          <a:xfrm>
            <a:off x="1641450" y="868725"/>
            <a:ext cx="5574300" cy="1561500"/>
          </a:xfrm>
          <a:prstGeom prst="snip2DiagRect">
            <a:avLst>
              <a:gd name="adj1" fmla="val 0"/>
              <a:gd name="adj2" fmla="val 16667"/>
            </a:avLst>
          </a:prstGeom>
          <a:noFill/>
          <a:ln w="3175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100" b="1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Kể lại 1 hành động em đã làm để thể hiện tình yêu thương</a:t>
            </a:r>
            <a:endParaRPr sz="1000"/>
          </a:p>
        </p:txBody>
      </p:sp>
      <p:sp>
        <p:nvSpPr>
          <p:cNvPr id="2315" name="Google Shape;2315;p33"/>
          <p:cNvSpPr/>
          <p:nvPr/>
        </p:nvSpPr>
        <p:spPr>
          <a:xfrm>
            <a:off x="1600200" y="2689854"/>
            <a:ext cx="6584700" cy="1708800"/>
          </a:xfrm>
          <a:prstGeom prst="snip2DiagRect">
            <a:avLst>
              <a:gd name="adj1" fmla="val 0"/>
              <a:gd name="adj2" fmla="val 16667"/>
            </a:avLst>
          </a:prstGeom>
          <a:noFill/>
          <a:ln w="41275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000" b="1">
                <a:solidFill>
                  <a:srgbClr val="0070C0"/>
                </a:solidFill>
              </a:rPr>
              <a:t>Chơi với em, giúp đỡ bố mẹ, cho bạn mượn bút, chỉ bài cho bạn...</a:t>
            </a:r>
            <a:endParaRPr sz="24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3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7" name="Google Shape;2317;p33">
            <a:hlinkClick r:id="rId3" action="ppaction://hlinksldjump"/>
          </p:cNvPr>
          <p:cNvSpPr/>
          <p:nvPr/>
        </p:nvSpPr>
        <p:spPr>
          <a:xfrm>
            <a:off x="8494090" y="4398751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8" name="Google Shape;231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132" y="526472"/>
            <a:ext cx="1440678" cy="144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959" y="620525"/>
            <a:ext cx="1440678" cy="144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33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5">
            <a:alphaModFix/>
          </a:blip>
          <a:srcRect l="13055" t="15457" r="10730" b="11110"/>
          <a:stretch/>
        </p:blipFill>
        <p:spPr>
          <a:xfrm rot="1326268">
            <a:off x="89404" y="-44619"/>
            <a:ext cx="1000540" cy="96421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21" name="Google Shape;2321;p33"/>
          <p:cNvSpPr/>
          <p:nvPr/>
        </p:nvSpPr>
        <p:spPr>
          <a:xfrm>
            <a:off x="1600200" y="285273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v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v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</Words>
  <Application>Microsoft Office PowerPoint</Application>
  <PresentationFormat>On-screen Show (16:9)</PresentationFormat>
  <Paragraphs>10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Josefin Sans</vt:lpstr>
      <vt:lpstr>Times</vt:lpstr>
      <vt:lpstr>Arial</vt:lpstr>
      <vt:lpstr>Bodoni</vt:lpstr>
      <vt:lpstr>Arial-Rounded</vt:lpstr>
      <vt:lpstr>Calibri</vt:lpstr>
      <vt:lpstr>Simple Light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ASUS</cp:lastModifiedBy>
  <cp:revision>2</cp:revision>
  <dcterms:modified xsi:type="dcterms:W3CDTF">2022-10-16T12:48:32Z</dcterms:modified>
</cp:coreProperties>
</file>