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670FD-0427-41AF-84EA-DA390DFB1CFE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DF9AC-6D08-469B-A066-40404F14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125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" y="1086156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386915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91113"/>
            <a:ext cx="9613558" cy="31525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943620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2501714"/>
            <a:ext cx="6512706" cy="420388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533400"/>
            <a:ext cx="2545493" cy="246379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158660"/>
            <a:ext cx="2088292" cy="2541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6099037"/>
            <a:ext cx="9144000" cy="21305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6191315"/>
            <a:ext cx="9144000" cy="176672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52404" y="3245417"/>
            <a:ext cx="5887479" cy="170779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27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5084" y="3077654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2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5084" y="4394397"/>
            <a:ext cx="552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cha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                                      </a:t>
            </a:r>
          </a:p>
        </p:txBody>
      </p:sp>
      <p:grpSp>
        <p:nvGrpSpPr>
          <p:cNvPr id="108" name="组合 107"/>
          <p:cNvGrpSpPr/>
          <p:nvPr/>
        </p:nvGrpSpPr>
        <p:grpSpPr>
          <a:xfrm>
            <a:off x="479784" y="3169044"/>
            <a:ext cx="1053959" cy="4213572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055849"/>
            <a:ext cx="1632418" cy="529505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88732"/>
            <a:ext cx="2063578" cy="3041405"/>
          </a:xfrm>
          <a:prstGeom prst="rect">
            <a:avLst/>
          </a:prstGeom>
        </p:spPr>
      </p:pic>
      <p:sp>
        <p:nvSpPr>
          <p:cNvPr id="112" name="任意多边形 111"/>
          <p:cNvSpPr/>
          <p:nvPr/>
        </p:nvSpPr>
        <p:spPr>
          <a:xfrm>
            <a:off x="-4933" y="6338117"/>
            <a:ext cx="9144000" cy="113523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7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21" grpId="0"/>
      <p:bldP spid="24" grpId="0"/>
      <p:bldP spid="25" grpId="0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  <p:pic>
        <p:nvPicPr>
          <p:cNvPr id="6" name="Picture 5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id="{ABFC96D4-F95A-4C86-AFC3-15D49D4B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1" y="1554394"/>
            <a:ext cx="6256218" cy="3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1478973" y="2362200"/>
            <a:ext cx="5657372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0" y="2362200"/>
            <a:ext cx="8866469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234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HP001 TD 4H</vt:lpstr>
      <vt:lpstr>HP-089</vt:lpstr>
      <vt:lpstr>Times New Roman</vt:lpstr>
      <vt:lpstr>UVN Minh Map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Ms Quyen</cp:lastModifiedBy>
  <cp:revision>18</cp:revision>
  <dcterms:created xsi:type="dcterms:W3CDTF">2006-08-16T00:00:00Z</dcterms:created>
  <dcterms:modified xsi:type="dcterms:W3CDTF">2023-10-10T16:01:55Z</dcterms:modified>
</cp:coreProperties>
</file>