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89" r:id="rId2"/>
    <p:sldId id="264" r:id="rId3"/>
    <p:sldId id="267" r:id="rId4"/>
    <p:sldId id="277" r:id="rId5"/>
    <p:sldId id="276" r:id="rId6"/>
    <p:sldId id="279" r:id="rId7"/>
    <p:sldId id="278" r:id="rId8"/>
    <p:sldId id="280" r:id="rId9"/>
    <p:sldId id="281" r:id="rId10"/>
    <p:sldId id="282" r:id="rId11"/>
    <p:sldId id="269" r:id="rId12"/>
    <p:sldId id="283" r:id="rId13"/>
    <p:sldId id="265" r:id="rId14"/>
    <p:sldId id="270" r:id="rId15"/>
    <p:sldId id="285" r:id="rId16"/>
    <p:sldId id="286" r:id="rId17"/>
    <p:sldId id="287" r:id="rId18"/>
    <p:sldId id="266" r:id="rId19"/>
    <p:sldId id="288" r:id="rId20"/>
    <p:sldId id="272" r:id="rId21"/>
    <p:sldId id="274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EA91"/>
    <a:srgbClr val="00CC00"/>
    <a:srgbClr val="FF7B89"/>
    <a:srgbClr val="FF7BAC"/>
    <a:srgbClr val="632523"/>
    <a:srgbClr val="17375E"/>
    <a:srgbClr val="0000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157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2BC69C-F295-4FC4-B84D-4E40289C4ED8}" type="datetimeFigureOut">
              <a:rPr lang="en-GB" smtClean="0"/>
              <a:t>01/10/2023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90D748-F8BF-41ED-9009-D3FD776CE4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9012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8757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3.sv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4.png"/><Relationship Id="rId9" Type="http://schemas.openxmlformats.org/officeDocument/2006/relationships/image" Target="../media/image5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44.png"/><Relationship Id="rId7" Type="http://schemas.openxmlformats.org/officeDocument/2006/relationships/image" Target="../media/image5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audio2.wav"/><Relationship Id="rId7" Type="http://schemas.openxmlformats.org/officeDocument/2006/relationships/image" Target="../media/image5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51.svg"/><Relationship Id="rId5" Type="http://schemas.openxmlformats.org/officeDocument/2006/relationships/image" Target="../media/image47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53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44.png"/><Relationship Id="rId7" Type="http://schemas.openxmlformats.org/officeDocument/2006/relationships/image" Target="../media/image5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8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0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249"/>
            <a:ext cx="9144000" cy="515528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1" y="138529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3" y="2686051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90248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642" y="943621"/>
            <a:ext cx="9457764" cy="8201288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177887" y="2422945"/>
            <a:ext cx="6512706" cy="3135926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12" y="832536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48786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5" y="346818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9" y="4457795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80" y="3354986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5483774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5576052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5722854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1533743" y="3211633"/>
            <a:ext cx="5887479" cy="81693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115" tIns="41057" rIns="82115" bIns="41057" anchor="ctr"/>
          <a:lstStyle/>
          <a:p>
            <a:pPr algn="ctr" defTabSz="1094573">
              <a:defRPr/>
            </a:pPr>
            <a:r>
              <a:rPr lang="en-US" altLang="zh-CN" sz="2100" b="1" dirty="0">
                <a:solidFill>
                  <a:srgbClr val="FF0000"/>
                </a:solidFill>
                <a:latin typeface="UVN Minh Map" panose="00000400000000000000" pitchFamily="2" charset="0"/>
                <a:cs typeface="Times New Roman" panose="02020603050405020304" pitchFamily="18" charset="0"/>
              </a:rPr>
              <a:t>ĐẠO ĐỨC 1</a:t>
            </a:r>
            <a:endParaRPr lang="zh-CN" altLang="en-US" sz="2100" b="1" dirty="0">
              <a:solidFill>
                <a:srgbClr val="FF0000"/>
              </a:solidFill>
              <a:latin typeface="UVN Minh Map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793437" y="2724861"/>
            <a:ext cx="528161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47920">
              <a:lnSpc>
                <a:spcPct val="150000"/>
              </a:lnSpc>
            </a:pP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PHÚC LỢI</a:t>
            </a:r>
            <a:endParaRPr lang="vi-V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53528" y="3908465"/>
            <a:ext cx="598890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/>
              <a:t>Bài</a:t>
            </a:r>
            <a:r>
              <a:rPr lang="en-US" sz="3200" b="1" dirty="0"/>
              <a:t> 5: </a:t>
            </a:r>
            <a:r>
              <a:rPr lang="en-US" sz="3600" b="1" dirty="0"/>
              <a:t>Gia </a:t>
            </a:r>
            <a:r>
              <a:rPr lang="en-US" sz="3600" b="1" dirty="0" err="1"/>
              <a:t>đình</a:t>
            </a:r>
            <a:r>
              <a:rPr lang="en-US" sz="3600" b="1" dirty="0"/>
              <a:t> </a:t>
            </a:r>
            <a:r>
              <a:rPr lang="en-US" sz="3600" b="1" dirty="0" err="1"/>
              <a:t>của</a:t>
            </a:r>
            <a:r>
              <a:rPr lang="en-US" sz="3600" b="1" dirty="0"/>
              <a:t> </a:t>
            </a:r>
            <a:r>
              <a:rPr lang="en-US" sz="3600" b="1" dirty="0" err="1"/>
              <a:t>em</a:t>
            </a:r>
            <a:endParaRPr lang="en-US" sz="3600" b="1" dirty="0"/>
          </a:p>
          <a:p>
            <a:pPr algn="ctr"/>
            <a:r>
              <a:rPr lang="en-US" sz="3200" b="1" dirty="0"/>
              <a:t>( </a:t>
            </a:r>
            <a:r>
              <a:rPr lang="en-US" sz="3200" b="1" dirty="0" err="1"/>
              <a:t>tiết</a:t>
            </a:r>
            <a:r>
              <a:rPr lang="en-US" sz="3200" b="1" dirty="0"/>
              <a:t> 1) </a:t>
            </a:r>
            <a:endParaRPr lang="vi-VN" sz="3200" b="1" dirty="0"/>
          </a:p>
        </p:txBody>
      </p:sp>
    </p:spTree>
    <p:extLst>
      <p:ext uri="{BB962C8B-B14F-4D97-AF65-F5344CB8AC3E}">
        <p14:creationId xmlns:p14="http://schemas.microsoft.com/office/powerpoint/2010/main" val="176068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738"/>
    </mc:Choice>
    <mc:Fallback xmlns="">
      <p:transition advTm="13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1" grpId="0"/>
      <p:bldP spid="24" grpId="0"/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B4ECE81-44C5-455F-BCCA-D132ADC818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9784" y="-62072"/>
            <a:ext cx="6620830" cy="8535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AC2BBE-3C6E-4729-97BD-3A06ECEBA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29" y="0"/>
            <a:ext cx="1751442" cy="123355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F2A5F7-44F1-4D55-AC82-32FDA6F3A1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4047500"/>
            <a:ext cx="8205927" cy="2810500"/>
          </a:xfrm>
          <a:prstGeom prst="rect">
            <a:avLst/>
          </a:prstGeom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01A46B69-E6A0-4358-B090-AF0EF3E666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00200" y="624213"/>
            <a:ext cx="5567082" cy="319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9861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E65B303-3972-4E46-8F34-182F3C22AB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-77366"/>
            <a:ext cx="4495800" cy="28153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2014A1-9D46-430B-B551-97821487D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-152094"/>
            <a:ext cx="4474029" cy="28192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A4C5BF6-0475-4790-8CB3-E02E4BD8AF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1" y="2667001"/>
            <a:ext cx="4343400" cy="325243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D65DAE4-DA20-43FE-B789-30139CC90C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667001"/>
            <a:ext cx="4782452" cy="32210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C386A0-8D1F-4192-99C5-010E17EA9B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5310" y="5596019"/>
            <a:ext cx="7413379" cy="12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3967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948BE61-7E7B-4E48-8FFF-92426F6C65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-21771"/>
            <a:ext cx="4038600" cy="303154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A80DB21-7545-427A-851F-61584CAD67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971" y="-21771"/>
            <a:ext cx="4114939" cy="30887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C54729-096F-4137-8783-0B8A0DD595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0" y="2946626"/>
            <a:ext cx="3026230" cy="28547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BA8E28-066D-4FD5-A035-B514D1DB30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670" y="2988003"/>
            <a:ext cx="4740729" cy="27160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C386A0-8D1F-4192-99C5-010E17EA9B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5310" y="5596019"/>
            <a:ext cx="7413379" cy="12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1894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AE92254-BE12-4280-98D3-C542ED1D47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4" b="3501"/>
          <a:stretch/>
        </p:blipFill>
        <p:spPr>
          <a:xfrm>
            <a:off x="3966717" y="687600"/>
            <a:ext cx="5177283" cy="52961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ADDC6C-6AB1-4BE2-AFE1-5BAD1F2D6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7" y="0"/>
            <a:ext cx="4456562" cy="13534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B388D3-88DF-4826-94F9-72F2904367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28" y="1810629"/>
            <a:ext cx="4102964" cy="13778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95D1904-F12A-4D3D-8FA5-7369CA9F2D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360" y="3962400"/>
            <a:ext cx="4048095" cy="173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E0FCE70-0B37-4ACE-AF77-6A9E1B42FC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57" y="0"/>
            <a:ext cx="4456562" cy="13534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6E17B9-0C6A-4BA4-8636-2B3135687C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5334000"/>
            <a:ext cx="8907028" cy="12741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75CEE8-61D5-4DA0-86BE-5148EB1CF3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68" y="1353429"/>
            <a:ext cx="4359334" cy="38457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CA65620-CA39-4EAE-AC2A-2FF8B16B73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628" y="1276289"/>
            <a:ext cx="4359334" cy="4000048"/>
          </a:xfrm>
          <a:prstGeom prst="rect">
            <a:avLst/>
          </a:prstGeom>
        </p:spPr>
      </p:pic>
      <p:pic>
        <p:nvPicPr>
          <p:cNvPr id="14" name="Graphic 13" descr="Checkmark">
            <a:extLst>
              <a:ext uri="{FF2B5EF4-FFF2-40B4-BE49-F238E27FC236}">
                <a16:creationId xmlns:a16="http://schemas.microsoft.com/office/drawing/2014/main" id="{19642FA3-4E64-4F74-A10A-1143E43BB9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600703" y="1581663"/>
            <a:ext cx="914400" cy="914400"/>
          </a:xfrm>
          <a:prstGeom prst="rect">
            <a:avLst/>
          </a:prstGeom>
        </p:spPr>
      </p:pic>
      <p:pic>
        <p:nvPicPr>
          <p:cNvPr id="16" name="Graphic 15" descr="Close">
            <a:extLst>
              <a:ext uri="{FF2B5EF4-FFF2-40B4-BE49-F238E27FC236}">
                <a16:creationId xmlns:a16="http://schemas.microsoft.com/office/drawing/2014/main" id="{F7BB64E6-D291-4466-B533-CBA4F850EE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43000" y="165880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28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E0FCE70-0B37-4ACE-AF77-6A9E1B42FC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7" y="0"/>
            <a:ext cx="4456562" cy="13534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6E17B9-0C6A-4BA4-8636-2B3135687C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5334000"/>
            <a:ext cx="8907028" cy="12741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4A33EC-3F9D-49EE-879D-3C54060F26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28" y="1387311"/>
            <a:ext cx="4184419" cy="38474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6A7622-27F0-4464-A5FA-A4AFD2B69A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38968"/>
            <a:ext cx="4456562" cy="3944177"/>
          </a:xfrm>
          <a:prstGeom prst="rect">
            <a:avLst/>
          </a:prstGeom>
        </p:spPr>
      </p:pic>
      <p:pic>
        <p:nvPicPr>
          <p:cNvPr id="14" name="Graphic 13" descr="Checkmark">
            <a:extLst>
              <a:ext uri="{FF2B5EF4-FFF2-40B4-BE49-F238E27FC236}">
                <a16:creationId xmlns:a16="http://schemas.microsoft.com/office/drawing/2014/main" id="{19642FA3-4E64-4F74-A10A-1143E43BB9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803737" y="1288114"/>
            <a:ext cx="914400" cy="914400"/>
          </a:xfrm>
          <a:prstGeom prst="rect">
            <a:avLst/>
          </a:prstGeom>
        </p:spPr>
      </p:pic>
      <p:pic>
        <p:nvPicPr>
          <p:cNvPr id="13" name="Graphic 12" descr="Checkmark">
            <a:extLst>
              <a:ext uri="{FF2B5EF4-FFF2-40B4-BE49-F238E27FC236}">
                <a16:creationId xmlns:a16="http://schemas.microsoft.com/office/drawing/2014/main" id="{C8CF507A-28D9-4875-BBAB-97EDF29B6B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30956" y="111765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685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E0FCE70-0B37-4ACE-AF77-6A9E1B42FC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57" y="0"/>
            <a:ext cx="4456562" cy="13534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6E17B9-0C6A-4BA4-8636-2B3135687C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5334000"/>
            <a:ext cx="8907028" cy="12741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A529162-12F7-40F7-A8AC-F638AEA9DE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5" y="1512747"/>
            <a:ext cx="4329745" cy="39657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796180-6F12-4138-AEEB-C09205B525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384641"/>
            <a:ext cx="4603610" cy="4107350"/>
          </a:xfrm>
          <a:prstGeom prst="rect">
            <a:avLst/>
          </a:prstGeom>
        </p:spPr>
      </p:pic>
      <p:pic>
        <p:nvPicPr>
          <p:cNvPr id="16" name="Graphic 15" descr="Close">
            <a:extLst>
              <a:ext uri="{FF2B5EF4-FFF2-40B4-BE49-F238E27FC236}">
                <a16:creationId xmlns:a16="http://schemas.microsoft.com/office/drawing/2014/main" id="{F7BB64E6-D291-4466-B533-CBA4F850EE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702662" y="1437488"/>
            <a:ext cx="914400" cy="914400"/>
          </a:xfrm>
          <a:prstGeom prst="rect">
            <a:avLst/>
          </a:prstGeom>
        </p:spPr>
      </p:pic>
      <p:pic>
        <p:nvPicPr>
          <p:cNvPr id="14" name="Graphic 13" descr="Checkmark">
            <a:extLst>
              <a:ext uri="{FF2B5EF4-FFF2-40B4-BE49-F238E27FC236}">
                <a16:creationId xmlns:a16="http://schemas.microsoft.com/office/drawing/2014/main" id="{19642FA3-4E64-4F74-A10A-1143E43BB9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914298" y="136600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075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E0FCE70-0B37-4ACE-AF77-6A9E1B42FC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7" y="0"/>
            <a:ext cx="4456562" cy="13534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6E17B9-0C6A-4BA4-8636-2B3135687C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5334000"/>
            <a:ext cx="8907028" cy="12741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053A96F-EDA0-45DC-82DC-BD7C5BBCBA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17" y="1208314"/>
            <a:ext cx="4343400" cy="41335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778F3E-4CDD-45C1-B0E5-99F42913E4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808" y="1182942"/>
            <a:ext cx="4400895" cy="4005944"/>
          </a:xfrm>
          <a:prstGeom prst="rect">
            <a:avLst/>
          </a:prstGeom>
        </p:spPr>
      </p:pic>
      <p:pic>
        <p:nvPicPr>
          <p:cNvPr id="14" name="Graphic 13" descr="Checkmark">
            <a:extLst>
              <a:ext uri="{FF2B5EF4-FFF2-40B4-BE49-F238E27FC236}">
                <a16:creationId xmlns:a16="http://schemas.microsoft.com/office/drawing/2014/main" id="{19642FA3-4E64-4F74-A10A-1143E43BB9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260938" y="1041343"/>
            <a:ext cx="914400" cy="914400"/>
          </a:xfrm>
          <a:prstGeom prst="rect">
            <a:avLst/>
          </a:prstGeom>
        </p:spPr>
      </p:pic>
      <p:pic>
        <p:nvPicPr>
          <p:cNvPr id="12" name="Graphic 11" descr="Checkmark">
            <a:extLst>
              <a:ext uri="{FF2B5EF4-FFF2-40B4-BE49-F238E27FC236}">
                <a16:creationId xmlns:a16="http://schemas.microsoft.com/office/drawing/2014/main" id="{0A24CD7B-2892-41B5-9F56-6F828455E5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57324" y="100512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2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3" name="Trapezoid 2"/>
          <p:cNvSpPr/>
          <p:nvPr/>
        </p:nvSpPr>
        <p:spPr>
          <a:xfrm>
            <a:off x="4114800" y="3810000"/>
            <a:ext cx="1295400" cy="762000"/>
          </a:xfrm>
          <a:prstGeom prst="trapezoi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367D1E-7231-4AEF-9BD7-EA2667759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10886"/>
            <a:ext cx="3048000" cy="11650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13DE61-879A-4212-B740-462E1FF8B4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2057" y="100306"/>
            <a:ext cx="6657409" cy="74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D7F17D-83B1-45AD-C702-C0EEF32F91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258" y="1524000"/>
            <a:ext cx="8879483" cy="501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3" name="Trapezoid 2"/>
          <p:cNvSpPr/>
          <p:nvPr/>
        </p:nvSpPr>
        <p:spPr>
          <a:xfrm>
            <a:off x="4114800" y="3810000"/>
            <a:ext cx="1295400" cy="762000"/>
          </a:xfrm>
          <a:prstGeom prst="trapezoi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367D1E-7231-4AEF-9BD7-EA2667759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10886"/>
            <a:ext cx="3048000" cy="11650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404DE0-C128-4114-8F95-0239976767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0924"/>
            <a:ext cx="9166057" cy="5607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086868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D25B01-673E-40D3-97B7-178CE02A9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8920" y="-196933"/>
            <a:ext cx="2847118" cy="25634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031E7A-E172-4998-A510-34E407CD1E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7360" y="574928"/>
            <a:ext cx="2048434" cy="15058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86985C-8F24-42E7-BFC4-0B3A13BD9E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89" y="2091657"/>
            <a:ext cx="8129159" cy="4766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BCEEEA-6EDC-4F30-86E0-68AA036E5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2042" y="219088"/>
            <a:ext cx="6986622" cy="173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1" r="16304"/>
          <a:stretch/>
        </p:blipFill>
        <p:spPr bwMode="auto">
          <a:xfrm>
            <a:off x="0" y="3326089"/>
            <a:ext cx="3428999" cy="3570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0DC8EB-02E3-4988-BB7D-0AB86E4A7B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7228" y="3459191"/>
            <a:ext cx="5956308" cy="33043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478428-066A-4652-825C-BFC315EB46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715" y="1511909"/>
            <a:ext cx="3048000" cy="1165086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E16152C1-AEE0-4F72-96B9-9F11B49F87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116287" y="0"/>
            <a:ext cx="2852057" cy="396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6719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3352800" y="2562225"/>
            <a:ext cx="37338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Chóc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thÇy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c«,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c¸c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con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cïng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</a:t>
            </a:r>
          </a:p>
          <a:p>
            <a:pPr eaLnBrk="1" hangingPunct="1"/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gia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</a:t>
            </a:r>
            <a:r>
              <a:rPr lang="en-US" sz="3600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m·i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m·i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</a:t>
            </a:r>
          </a:p>
          <a:p>
            <a:pPr eaLnBrk="1" hangingPunct="1"/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h¹nh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phóc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199636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B4ECE81-44C5-455F-BCCA-D132ADC818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9784" y="-62072"/>
            <a:ext cx="6620830" cy="8535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CF7E9BA-8ED0-44F4-A892-2B3CB28322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8" t="9287" r="2484" b="4663"/>
          <a:stretch/>
        </p:blipFill>
        <p:spPr>
          <a:xfrm>
            <a:off x="315686" y="972991"/>
            <a:ext cx="3799114" cy="28354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7097692-5CC8-4F8A-867D-5AF0C7CAB7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6"/>
          <a:stretch/>
        </p:blipFill>
        <p:spPr>
          <a:xfrm>
            <a:off x="4125686" y="543436"/>
            <a:ext cx="4302124" cy="31325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AC2BBE-3C6E-4729-97BD-3A06ECEBA7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629" y="0"/>
            <a:ext cx="1751442" cy="123355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DA6993A-A09C-4F6F-9DE7-30BC25FED72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9"/>
          <a:stretch/>
        </p:blipFill>
        <p:spPr>
          <a:xfrm>
            <a:off x="286044" y="3871096"/>
            <a:ext cx="3627481" cy="25146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49A027F-E101-4550-9F80-EED9614629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3808480"/>
            <a:ext cx="4166656" cy="283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893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B4ECE81-44C5-455F-BCCA-D132ADC818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9784" y="-62072"/>
            <a:ext cx="6620830" cy="8535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CF7E9BA-8ED0-44F4-A892-2B3CB28322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8" t="9287" r="2484" b="4663"/>
          <a:stretch/>
        </p:blipFill>
        <p:spPr>
          <a:xfrm>
            <a:off x="2153947" y="609600"/>
            <a:ext cx="5474404" cy="40858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AC2BBE-3C6E-4729-97BD-3A06ECEBA7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629" y="0"/>
            <a:ext cx="1751442" cy="12335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91D669-943E-455F-8894-4900F39866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649" y="1501944"/>
            <a:ext cx="1542422" cy="23227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E177C4-4660-4EEC-A147-67DD31AE57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0079" y="4535223"/>
            <a:ext cx="6242845" cy="232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5960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B4ECE81-44C5-455F-BCCA-D132ADC818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9784" y="-62072"/>
            <a:ext cx="6620830" cy="8535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AC2BBE-3C6E-4729-97BD-3A06ECEBA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29" y="0"/>
            <a:ext cx="1751442" cy="12335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91D669-943E-455F-8894-4900F39866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271" y="1316750"/>
            <a:ext cx="1542422" cy="23227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569E4C-E5BB-4D84-8E9B-276B811C68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6"/>
          <a:stretch/>
        </p:blipFill>
        <p:spPr>
          <a:xfrm>
            <a:off x="2205002" y="616026"/>
            <a:ext cx="5348027" cy="38941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3739F2-2FD0-4098-B2B8-D23C7EAF75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0826" y="4499311"/>
            <a:ext cx="6090432" cy="232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639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B4ECE81-44C5-455F-BCCA-D132ADC818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9784" y="-62072"/>
            <a:ext cx="6620830" cy="8535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AC2BBE-3C6E-4729-97BD-3A06ECEBA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29" y="0"/>
            <a:ext cx="1751442" cy="12335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91D669-943E-455F-8894-4900F39866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271" y="1316750"/>
            <a:ext cx="1542422" cy="23227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F4B873-93C4-4F43-BA6B-5B3587217C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9"/>
          <a:stretch/>
        </p:blipFill>
        <p:spPr>
          <a:xfrm>
            <a:off x="2099784" y="791442"/>
            <a:ext cx="5353866" cy="37113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074A2B-91FD-4350-A39E-8A5D81340B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9984" y="4623722"/>
            <a:ext cx="6444031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5597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B4ECE81-44C5-455F-BCCA-D132ADC818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9784" y="-62072"/>
            <a:ext cx="6620830" cy="8535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AC2BBE-3C6E-4729-97BD-3A06ECEBA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29" y="0"/>
            <a:ext cx="1751442" cy="12335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91D669-943E-455F-8894-4900F39866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271" y="1316750"/>
            <a:ext cx="1542422" cy="23227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64A74D-E397-4796-A78A-7302761258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627664"/>
            <a:ext cx="5462056" cy="37220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19080D-2851-4F1F-8A24-FCAE6BDEB9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9784" y="4327956"/>
            <a:ext cx="5980694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6837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B4ECE81-44C5-455F-BCCA-D132ADC818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9784" y="-62072"/>
            <a:ext cx="6620830" cy="8535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AC2BBE-3C6E-4729-97BD-3A06ECEBA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29" y="0"/>
            <a:ext cx="1751442" cy="12335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78D7CD-A6B6-43F4-9182-D120A61D39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6"/>
          <a:stretch/>
        </p:blipFill>
        <p:spPr>
          <a:xfrm>
            <a:off x="107146" y="1200902"/>
            <a:ext cx="4302124" cy="31325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755074-D580-42F3-86B0-F512EE5527B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9"/>
          <a:stretch/>
        </p:blipFill>
        <p:spPr>
          <a:xfrm>
            <a:off x="4432753" y="1190016"/>
            <a:ext cx="4471873" cy="30999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A6FDA2-A838-44BC-892E-F2E286E2E4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830" y="4437092"/>
            <a:ext cx="7821846" cy="859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ABF440-C751-4AF9-BB8B-D540904FFF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125" y="5400297"/>
            <a:ext cx="7815749" cy="13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7452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B4ECE81-44C5-455F-BCCA-D132ADC818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9784" y="-62072"/>
            <a:ext cx="6620830" cy="8535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AC2BBE-3C6E-4729-97BD-3A06ECEBA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29" y="0"/>
            <a:ext cx="1751442" cy="12335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78D7CD-A6B6-43F4-9182-D120A61D39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6"/>
          <a:stretch/>
        </p:blipFill>
        <p:spPr>
          <a:xfrm>
            <a:off x="1824932" y="649435"/>
            <a:ext cx="3402920" cy="26277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755074-D580-42F3-86B0-F512EE5527B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9"/>
          <a:stretch/>
        </p:blipFill>
        <p:spPr>
          <a:xfrm>
            <a:off x="5170713" y="665452"/>
            <a:ext cx="3767614" cy="261174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D4BA4F9-9E10-479B-A6D6-738E9EAA96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3522245"/>
            <a:ext cx="7815749" cy="13473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DCAE22-32F2-4004-A193-D1D7D3660E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237" y="4953000"/>
            <a:ext cx="8559526" cy="13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49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78</Words>
  <Application>Microsoft Office PowerPoint</Application>
  <PresentationFormat>On-screen Show (4:3)</PresentationFormat>
  <Paragraphs>12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.VnUniverse</vt:lpstr>
      <vt:lpstr>Arial</vt:lpstr>
      <vt:lpstr>Calibri</vt:lpstr>
      <vt:lpstr>HP001 TD 4H</vt:lpstr>
      <vt:lpstr>HP-089</vt:lpstr>
      <vt:lpstr>Times New Roman</vt:lpstr>
      <vt:lpstr>UVN Minh Map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Vận dụng</vt:lpstr>
      <vt:lpstr>Vận dụng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</dc:creator>
  <cp:lastModifiedBy>Ms Quyen</cp:lastModifiedBy>
  <cp:revision>18</cp:revision>
  <dcterms:created xsi:type="dcterms:W3CDTF">2006-08-16T00:00:00Z</dcterms:created>
  <dcterms:modified xsi:type="dcterms:W3CDTF">2023-10-01T16:49:50Z</dcterms:modified>
</cp:coreProperties>
</file>