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78" r:id="rId2"/>
    <p:sldId id="403" r:id="rId3"/>
    <p:sldId id="339" r:id="rId4"/>
    <p:sldId id="390" r:id="rId5"/>
    <p:sldId id="397" r:id="rId6"/>
    <p:sldId id="396" r:id="rId7"/>
    <p:sldId id="392" r:id="rId8"/>
    <p:sldId id="393" r:id="rId9"/>
    <p:sldId id="394" r:id="rId10"/>
    <p:sldId id="395" r:id="rId11"/>
    <p:sldId id="398" r:id="rId12"/>
    <p:sldId id="399" r:id="rId13"/>
    <p:sldId id="400" r:id="rId14"/>
    <p:sldId id="401" r:id="rId15"/>
    <p:sldId id="404" r:id="rId16"/>
    <p:sldId id="405" r:id="rId17"/>
    <p:sldId id="407" r:id="rId18"/>
    <p:sldId id="409" r:id="rId19"/>
    <p:sldId id="408" r:id="rId20"/>
    <p:sldId id="410" r:id="rId21"/>
    <p:sldId id="411" r:id="rId22"/>
    <p:sldId id="30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711"/>
    <a:srgbClr val="FFCC99"/>
    <a:srgbClr val="A9EB91"/>
    <a:srgbClr val="9FCFF0"/>
    <a:srgbClr val="D3FFFF"/>
    <a:srgbClr val="B8F78D"/>
    <a:srgbClr val="B340B6"/>
    <a:srgbClr val="FF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894" y="12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3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.wikipedia.org/wiki/Archivo:Margarita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25" b="57349"/>
          <a:stretch/>
        </p:blipFill>
        <p:spPr>
          <a:xfrm>
            <a:off x="1" y="-880957"/>
            <a:ext cx="12192000" cy="4085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71" y="3019665"/>
            <a:ext cx="3581121" cy="2716227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20" y="3814628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9830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3547496" y="3012083"/>
            <a:ext cx="802475" cy="1847966"/>
          </a:xfrm>
          <a:custGeom>
            <a:avLst/>
            <a:gdLst>
              <a:gd name="connsiteX0" fmla="*/ 0 w 802475"/>
              <a:gd name="connsiteY0" fmla="*/ 923983 h 1847966"/>
              <a:gd name="connsiteX1" fmla="*/ 401238 w 802475"/>
              <a:gd name="connsiteY1" fmla="*/ 0 h 1847966"/>
              <a:gd name="connsiteX2" fmla="*/ 802476 w 802475"/>
              <a:gd name="connsiteY2" fmla="*/ 923983 h 1847966"/>
              <a:gd name="connsiteX3" fmla="*/ 401238 w 802475"/>
              <a:gd name="connsiteY3" fmla="*/ 1847966 h 1847966"/>
              <a:gd name="connsiteX4" fmla="*/ 0 w 802475"/>
              <a:gd name="connsiteY4" fmla="*/ 923983 h 18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75" h="1847966" extrusionOk="0">
                <a:moveTo>
                  <a:pt x="0" y="923983"/>
                </a:moveTo>
                <a:cubicBezTo>
                  <a:pt x="-736" y="418969"/>
                  <a:pt x="197150" y="16678"/>
                  <a:pt x="401238" y="0"/>
                </a:cubicBezTo>
                <a:cubicBezTo>
                  <a:pt x="629623" y="-13442"/>
                  <a:pt x="780995" y="457706"/>
                  <a:pt x="802476" y="923983"/>
                </a:cubicBezTo>
                <a:cubicBezTo>
                  <a:pt x="808570" y="1446973"/>
                  <a:pt x="622966" y="1856901"/>
                  <a:pt x="401238" y="1847966"/>
                </a:cubicBezTo>
                <a:cubicBezTo>
                  <a:pt x="162680" y="1844258"/>
                  <a:pt x="-30756" y="1410680"/>
                  <a:pt x="0" y="92398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3748938" y="4241433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4B6B2-F8A0-4CEA-B2FB-0F09D1D6F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23" y="2222276"/>
            <a:ext cx="1755254" cy="1713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96EE6-FB2B-46DA-89FC-CEBB337F5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C4B95F-2CDF-4899-BBCD-D52D56BDA1D2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0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9830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757384" y="4881565"/>
            <a:ext cx="2717336" cy="637880"/>
          </a:xfrm>
          <a:custGeom>
            <a:avLst/>
            <a:gdLst>
              <a:gd name="connsiteX0" fmla="*/ 0 w 2717336"/>
              <a:gd name="connsiteY0" fmla="*/ 318940 h 637880"/>
              <a:gd name="connsiteX1" fmla="*/ 1358668 w 2717336"/>
              <a:gd name="connsiteY1" fmla="*/ 0 h 637880"/>
              <a:gd name="connsiteX2" fmla="*/ 2717336 w 2717336"/>
              <a:gd name="connsiteY2" fmla="*/ 318940 h 637880"/>
              <a:gd name="connsiteX3" fmla="*/ 1358668 w 2717336"/>
              <a:gd name="connsiteY3" fmla="*/ 637880 h 637880"/>
              <a:gd name="connsiteX4" fmla="*/ 0 w 2717336"/>
              <a:gd name="connsiteY4" fmla="*/ 318940 h 6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336" h="637880" extrusionOk="0">
                <a:moveTo>
                  <a:pt x="0" y="318940"/>
                </a:moveTo>
                <a:cubicBezTo>
                  <a:pt x="-9568" y="211507"/>
                  <a:pt x="617770" y="9023"/>
                  <a:pt x="1358668" y="0"/>
                </a:cubicBezTo>
                <a:cubicBezTo>
                  <a:pt x="2118978" y="-19683"/>
                  <a:pt x="2703230" y="171705"/>
                  <a:pt x="2717336" y="318940"/>
                </a:cubicBezTo>
                <a:cubicBezTo>
                  <a:pt x="2726289" y="513726"/>
                  <a:pt x="2109752" y="686608"/>
                  <a:pt x="1358668" y="637880"/>
                </a:cubicBezTo>
                <a:cubicBezTo>
                  <a:pt x="595713" y="635129"/>
                  <a:pt x="-15229" y="483398"/>
                  <a:pt x="0" y="31894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1922668" y="4881945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FD778-80D9-4B98-966A-92809244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126" y="2209844"/>
            <a:ext cx="2819540" cy="1925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05AE4-F6D3-41DE-95FC-5F7ACD9D2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46728E-4BB6-4CB7-A473-5FCC89EC1CD3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6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32980"/>
              </p:ext>
            </p:extLst>
          </p:nvPr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9830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3500584" y="4910520"/>
            <a:ext cx="2717336" cy="637880"/>
          </a:xfrm>
          <a:custGeom>
            <a:avLst/>
            <a:gdLst>
              <a:gd name="connsiteX0" fmla="*/ 0 w 2717336"/>
              <a:gd name="connsiteY0" fmla="*/ 318940 h 637880"/>
              <a:gd name="connsiteX1" fmla="*/ 1358668 w 2717336"/>
              <a:gd name="connsiteY1" fmla="*/ 0 h 637880"/>
              <a:gd name="connsiteX2" fmla="*/ 2717336 w 2717336"/>
              <a:gd name="connsiteY2" fmla="*/ 318940 h 637880"/>
              <a:gd name="connsiteX3" fmla="*/ 1358668 w 2717336"/>
              <a:gd name="connsiteY3" fmla="*/ 637880 h 637880"/>
              <a:gd name="connsiteX4" fmla="*/ 0 w 2717336"/>
              <a:gd name="connsiteY4" fmla="*/ 318940 h 6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336" h="637880" extrusionOk="0">
                <a:moveTo>
                  <a:pt x="0" y="318940"/>
                </a:moveTo>
                <a:cubicBezTo>
                  <a:pt x="-9568" y="211507"/>
                  <a:pt x="617770" y="9023"/>
                  <a:pt x="1358668" y="0"/>
                </a:cubicBezTo>
                <a:cubicBezTo>
                  <a:pt x="2118978" y="-19683"/>
                  <a:pt x="2703230" y="171705"/>
                  <a:pt x="2717336" y="318940"/>
                </a:cubicBezTo>
                <a:cubicBezTo>
                  <a:pt x="2726289" y="513726"/>
                  <a:pt x="2109752" y="686608"/>
                  <a:pt x="1358668" y="637880"/>
                </a:cubicBezTo>
                <a:cubicBezTo>
                  <a:pt x="595713" y="635129"/>
                  <a:pt x="-15229" y="483398"/>
                  <a:pt x="0" y="31894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4663012" y="4878137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5C654-2621-4C2F-BC11-E7EE28CC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69" y="1930512"/>
            <a:ext cx="2774039" cy="2052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BB2A1-009B-4C2B-90AB-025193CDF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C78771-FD69-4D50-AED0-FEB6014CC6D6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5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8687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5349240" y="2397850"/>
            <a:ext cx="825964" cy="1179740"/>
          </a:xfrm>
          <a:custGeom>
            <a:avLst/>
            <a:gdLst>
              <a:gd name="connsiteX0" fmla="*/ 0 w 825964"/>
              <a:gd name="connsiteY0" fmla="*/ 589870 h 1179740"/>
              <a:gd name="connsiteX1" fmla="*/ 412982 w 825964"/>
              <a:gd name="connsiteY1" fmla="*/ 0 h 1179740"/>
              <a:gd name="connsiteX2" fmla="*/ 825964 w 825964"/>
              <a:gd name="connsiteY2" fmla="*/ 589870 h 1179740"/>
              <a:gd name="connsiteX3" fmla="*/ 412982 w 825964"/>
              <a:gd name="connsiteY3" fmla="*/ 1179740 h 1179740"/>
              <a:gd name="connsiteX4" fmla="*/ 0 w 825964"/>
              <a:gd name="connsiteY4" fmla="*/ 589870 h 11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64" h="1179740" extrusionOk="0">
                <a:moveTo>
                  <a:pt x="0" y="589870"/>
                </a:moveTo>
                <a:cubicBezTo>
                  <a:pt x="-5900" y="306461"/>
                  <a:pt x="191384" y="6178"/>
                  <a:pt x="412982" y="0"/>
                </a:cubicBezTo>
                <a:cubicBezTo>
                  <a:pt x="654695" y="-26994"/>
                  <a:pt x="813658" y="289315"/>
                  <a:pt x="825964" y="589870"/>
                </a:cubicBezTo>
                <a:cubicBezTo>
                  <a:pt x="828299" y="920508"/>
                  <a:pt x="641151" y="1185564"/>
                  <a:pt x="412982" y="1179740"/>
                </a:cubicBezTo>
                <a:cubicBezTo>
                  <a:pt x="164366" y="1175251"/>
                  <a:pt x="-5580" y="911363"/>
                  <a:pt x="0" y="58987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5579119" y="2959643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DE207-7BAE-499E-9CE4-B0AA0AA33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95"/>
          <a:stretch/>
        </p:blipFill>
        <p:spPr>
          <a:xfrm>
            <a:off x="8010644" y="2457450"/>
            <a:ext cx="2434740" cy="154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8AB5B-869F-482F-802D-C07987678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15E4B4-5FED-4A95-9C54-E15C6E1BC646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8687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4556026" y="4192021"/>
            <a:ext cx="1539974" cy="725986"/>
          </a:xfrm>
          <a:custGeom>
            <a:avLst/>
            <a:gdLst>
              <a:gd name="connsiteX0" fmla="*/ 0 w 1539974"/>
              <a:gd name="connsiteY0" fmla="*/ 362993 h 725986"/>
              <a:gd name="connsiteX1" fmla="*/ 769987 w 1539974"/>
              <a:gd name="connsiteY1" fmla="*/ 0 h 725986"/>
              <a:gd name="connsiteX2" fmla="*/ 1539974 w 1539974"/>
              <a:gd name="connsiteY2" fmla="*/ 362993 h 725986"/>
              <a:gd name="connsiteX3" fmla="*/ 769987 w 1539974"/>
              <a:gd name="connsiteY3" fmla="*/ 725986 h 725986"/>
              <a:gd name="connsiteX4" fmla="*/ 0 w 1539974"/>
              <a:gd name="connsiteY4" fmla="*/ 362993 h 72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974" h="725986" extrusionOk="0">
                <a:moveTo>
                  <a:pt x="0" y="362993"/>
                </a:moveTo>
                <a:cubicBezTo>
                  <a:pt x="-3157" y="185187"/>
                  <a:pt x="379317" y="32938"/>
                  <a:pt x="769987" y="0"/>
                </a:cubicBezTo>
                <a:cubicBezTo>
                  <a:pt x="1198966" y="-7382"/>
                  <a:pt x="1523027" y="197250"/>
                  <a:pt x="1539974" y="362993"/>
                </a:cubicBezTo>
                <a:cubicBezTo>
                  <a:pt x="1562741" y="610868"/>
                  <a:pt x="1195514" y="744808"/>
                  <a:pt x="769987" y="725986"/>
                </a:cubicBezTo>
                <a:cubicBezTo>
                  <a:pt x="338618" y="724649"/>
                  <a:pt x="-29275" y="540999"/>
                  <a:pt x="0" y="36299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5579119" y="4237623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4A9B7-8DEF-4D60-984E-3E345E7D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41" y="1948983"/>
            <a:ext cx="3028019" cy="1981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B6C8E-F28D-436A-908B-15E5D53F9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724429-0B85-4CEF-91FC-0FBEB806FDAE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0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5783A62-A9F6-4BBC-B846-6795D6CC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04" y="532360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B8017-86CD-42A0-9282-F95750BA61B1}"/>
              </a:ext>
            </a:extLst>
          </p:cNvPr>
          <p:cNvSpPr txBox="1"/>
          <p:nvPr/>
        </p:nvSpPr>
        <p:spPr>
          <a:xfrm>
            <a:off x="6054322" y="2396031"/>
            <a:ext cx="208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0227CD-AEC5-4457-B098-4D44594C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" y="0"/>
            <a:ext cx="1217563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59FB2-CB58-4994-B5BD-52B91FAAB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520394"/>
            <a:ext cx="2064069" cy="2452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C3DB1-660B-4555-872F-DBF92549B606}"/>
              </a:ext>
            </a:extLst>
          </p:cNvPr>
          <p:cNvSpPr txBox="1"/>
          <p:nvPr/>
        </p:nvSpPr>
        <p:spPr>
          <a:xfrm>
            <a:off x="1570637" y="102793"/>
            <a:ext cx="177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5CBD7-1044-40A4-BF3E-4847DFAD52BD}"/>
              </a:ext>
            </a:extLst>
          </p:cNvPr>
          <p:cNvSpPr txBox="1"/>
          <p:nvPr/>
        </p:nvSpPr>
        <p:spPr>
          <a:xfrm>
            <a:off x="4433454" y="1515287"/>
            <a:ext cx="4507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đào trước ngõ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 tươi sáng hồng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mai trong vườn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cánh 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C476E-78C9-4B4D-95F9-3C56B8BB9329}"/>
              </a:ext>
            </a:extLst>
          </p:cNvPr>
          <p:cNvSpPr txBox="1"/>
          <p:nvPr/>
        </p:nvSpPr>
        <p:spPr>
          <a:xfrm>
            <a:off x="3999346" y="582930"/>
            <a:ext cx="532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FEDED-E88D-444A-AD50-A895A37ED1B6}"/>
              </a:ext>
            </a:extLst>
          </p:cNvPr>
          <p:cNvSpPr txBox="1"/>
          <p:nvPr/>
        </p:nvSpPr>
        <p:spPr>
          <a:xfrm>
            <a:off x="5116600" y="3331169"/>
            <a:ext cx="4507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nhà đầy nắng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 </a:t>
            </a: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hoa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dán tranh gà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treo câu đối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F3B3B-22C7-4208-8F80-47B48A1C2537}"/>
              </a:ext>
            </a:extLst>
          </p:cNvPr>
          <p:cNvSpPr txBox="1"/>
          <p:nvPr/>
        </p:nvSpPr>
        <p:spPr>
          <a:xfrm>
            <a:off x="6096000" y="5075291"/>
            <a:ext cx="4507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 đang vào nhà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thêm một tuổi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trời nở hoa</a:t>
            </a:r>
            <a:r>
              <a:rPr lang="en-US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51DF724-0C32-46F1-8646-7B5F8AFB4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6" y="643467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6FA0-9746-4FAF-B742-FF6AD5DD786E}"/>
              </a:ext>
            </a:extLst>
          </p:cNvPr>
          <p:cNvSpPr txBox="1"/>
          <p:nvPr/>
        </p:nvSpPr>
        <p:spPr>
          <a:xfrm>
            <a:off x="4746482" y="1966856"/>
            <a:ext cx="6326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0227CD-AEC5-4457-B098-4D44594C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" y="0"/>
            <a:ext cx="1217563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059FB2-CB58-4994-B5BD-52B91FAAB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520394"/>
            <a:ext cx="2064068" cy="2452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5CBD7-1044-40A4-BF3E-4847DFAD52BD}"/>
              </a:ext>
            </a:extLst>
          </p:cNvPr>
          <p:cNvSpPr txBox="1"/>
          <p:nvPr/>
        </p:nvSpPr>
        <p:spPr>
          <a:xfrm>
            <a:off x="4433454" y="1248161"/>
            <a:ext cx="4507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đào trước ngõ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 tươi sáng hồng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mai trong vườn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cánh 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C476E-78C9-4B4D-95F9-3C56B8BB9329}"/>
              </a:ext>
            </a:extLst>
          </p:cNvPr>
          <p:cNvSpPr txBox="1"/>
          <p:nvPr/>
        </p:nvSpPr>
        <p:spPr>
          <a:xfrm>
            <a:off x="3999346" y="315804"/>
            <a:ext cx="532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FEDED-E88D-444A-AD50-A895A37ED1B6}"/>
              </a:ext>
            </a:extLst>
          </p:cNvPr>
          <p:cNvSpPr txBox="1"/>
          <p:nvPr/>
        </p:nvSpPr>
        <p:spPr>
          <a:xfrm>
            <a:off x="5116600" y="3064043"/>
            <a:ext cx="4507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nhà đầy nắng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 </a:t>
            </a: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hoa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dán tranh gà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treo câu đối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F3B3B-22C7-4208-8F80-47B48A1C2537}"/>
              </a:ext>
            </a:extLst>
          </p:cNvPr>
          <p:cNvSpPr txBox="1"/>
          <p:nvPr/>
        </p:nvSpPr>
        <p:spPr>
          <a:xfrm>
            <a:off x="6096000" y="4808165"/>
            <a:ext cx="4507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 đang vào nhà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thêm một tuổi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trời nở hoa</a:t>
            </a:r>
            <a:r>
              <a:rPr lang="en-US" sz="28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6E4EA-1B5A-43EA-8C39-67233308CE82}"/>
              </a:ext>
            </a:extLst>
          </p:cNvPr>
          <p:cNvSpPr txBox="1"/>
          <p:nvPr/>
        </p:nvSpPr>
        <p:spPr>
          <a:xfrm>
            <a:off x="6072831" y="3508859"/>
            <a:ext cx="523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3B0F0-88BC-4CCB-A82F-0041FF7EE6DB}"/>
              </a:ext>
            </a:extLst>
          </p:cNvPr>
          <p:cNvSpPr txBox="1"/>
          <p:nvPr/>
        </p:nvSpPr>
        <p:spPr>
          <a:xfrm>
            <a:off x="6888377" y="5676606"/>
            <a:ext cx="523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43DA9-1421-4F66-9116-48B45EB5FADE}"/>
              </a:ext>
            </a:extLst>
          </p:cNvPr>
          <p:cNvSpPr txBox="1"/>
          <p:nvPr/>
        </p:nvSpPr>
        <p:spPr>
          <a:xfrm>
            <a:off x="5345014" y="1262846"/>
            <a:ext cx="86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4047F-D648-41D5-939F-4B008BFBC50E}"/>
              </a:ext>
            </a:extLst>
          </p:cNvPr>
          <p:cNvSpPr txBox="1"/>
          <p:nvPr/>
        </p:nvSpPr>
        <p:spPr>
          <a:xfrm>
            <a:off x="6418898" y="3505399"/>
            <a:ext cx="86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F886D-9B71-4A66-81DA-DCD699BAF3D7}"/>
              </a:ext>
            </a:extLst>
          </p:cNvPr>
          <p:cNvSpPr txBox="1"/>
          <p:nvPr/>
        </p:nvSpPr>
        <p:spPr>
          <a:xfrm>
            <a:off x="7623394" y="4821597"/>
            <a:ext cx="86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065352-47D8-481A-AD37-CC4932C323BC}"/>
              </a:ext>
            </a:extLst>
          </p:cNvPr>
          <p:cNvSpPr txBox="1"/>
          <p:nvPr/>
        </p:nvSpPr>
        <p:spPr>
          <a:xfrm>
            <a:off x="6182569" y="334701"/>
            <a:ext cx="867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2FA90-5C09-4F92-9F9E-F4888C16CD9C}"/>
              </a:ext>
            </a:extLst>
          </p:cNvPr>
          <p:cNvSpPr txBox="1"/>
          <p:nvPr/>
        </p:nvSpPr>
        <p:spPr>
          <a:xfrm>
            <a:off x="6862585" y="2545819"/>
            <a:ext cx="86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23509-0EFB-4482-AD20-77C4DD5887F0}"/>
              </a:ext>
            </a:extLst>
          </p:cNvPr>
          <p:cNvSpPr txBox="1"/>
          <p:nvPr/>
        </p:nvSpPr>
        <p:spPr>
          <a:xfrm>
            <a:off x="7245415" y="3079363"/>
            <a:ext cx="86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59FB2-CB58-4994-B5BD-52B91FAA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520394"/>
            <a:ext cx="2064068" cy="2452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C3DB1-660B-4555-872F-DBF92549B606}"/>
              </a:ext>
            </a:extLst>
          </p:cNvPr>
          <p:cNvSpPr txBox="1"/>
          <p:nvPr/>
        </p:nvSpPr>
        <p:spPr>
          <a:xfrm>
            <a:off x="1570637" y="102793"/>
            <a:ext cx="177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26D389-7C08-4336-9522-C5315F0345C8}"/>
              </a:ext>
            </a:extLst>
          </p:cNvPr>
          <p:cNvGrpSpPr/>
          <p:nvPr/>
        </p:nvGrpSpPr>
        <p:grpSpPr>
          <a:xfrm>
            <a:off x="390418" y="1270248"/>
            <a:ext cx="2079638" cy="2025248"/>
            <a:chOff x="694154" y="1328077"/>
            <a:chExt cx="2519958" cy="24540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B29099-9016-435E-B0F7-A367C9B746B6}"/>
                </a:ext>
              </a:extLst>
            </p:cNvPr>
            <p:cNvGrpSpPr/>
            <p:nvPr/>
          </p:nvGrpSpPr>
          <p:grpSpPr>
            <a:xfrm>
              <a:off x="694154" y="1328077"/>
              <a:ext cx="2519958" cy="2454052"/>
              <a:chOff x="1055449" y="1673699"/>
              <a:chExt cx="3189940" cy="310651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A446C35-4D29-4022-90FC-D0FC6220D3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5449" y="1673699"/>
                <a:ext cx="3189940" cy="3106511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0A6A6D-0651-4117-8095-A65C5304951D}"/>
                  </a:ext>
                </a:extLst>
              </p:cNvPr>
              <p:cNvSpPr/>
              <p:nvPr/>
            </p:nvSpPr>
            <p:spPr>
              <a:xfrm>
                <a:off x="1713844" y="2313653"/>
                <a:ext cx="1813125" cy="1813125"/>
              </a:xfrm>
              <a:prstGeom prst="ellipse">
                <a:avLst/>
              </a:prstGeom>
              <a:solidFill>
                <a:srgbClr val="BF5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CD443C-22E1-4584-A2E5-12F9C9A863E9}"/>
                </a:ext>
              </a:extLst>
            </p:cNvPr>
            <p:cNvSpPr txBox="1"/>
            <p:nvPr/>
          </p:nvSpPr>
          <p:spPr>
            <a:xfrm>
              <a:off x="1214266" y="2012194"/>
              <a:ext cx="143231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phơi</a:t>
              </a:r>
              <a:endPara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927C1E-BCB9-49EF-B9F4-7232BA2CA83E}"/>
              </a:ext>
            </a:extLst>
          </p:cNvPr>
          <p:cNvGrpSpPr/>
          <p:nvPr/>
        </p:nvGrpSpPr>
        <p:grpSpPr>
          <a:xfrm>
            <a:off x="2714960" y="1270248"/>
            <a:ext cx="2079638" cy="2025248"/>
            <a:chOff x="694154" y="1328077"/>
            <a:chExt cx="2519958" cy="245405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141144-E413-4246-8248-F1181301066C}"/>
                </a:ext>
              </a:extLst>
            </p:cNvPr>
            <p:cNvGrpSpPr/>
            <p:nvPr/>
          </p:nvGrpSpPr>
          <p:grpSpPr>
            <a:xfrm>
              <a:off x="694154" y="1328077"/>
              <a:ext cx="2519958" cy="2454052"/>
              <a:chOff x="1055449" y="1673699"/>
              <a:chExt cx="3189940" cy="310651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ABE4D23-22DA-44D8-AD9B-67A5B9738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5449" y="1673699"/>
                <a:ext cx="3189940" cy="3106511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24B5F9A-F4E4-4940-9780-AF02035ECD5F}"/>
                  </a:ext>
                </a:extLst>
              </p:cNvPr>
              <p:cNvSpPr/>
              <p:nvPr/>
            </p:nvSpPr>
            <p:spPr>
              <a:xfrm>
                <a:off x="1713844" y="2313653"/>
                <a:ext cx="1813125" cy="1813125"/>
              </a:xfrm>
              <a:prstGeom prst="ellipse">
                <a:avLst/>
              </a:prstGeom>
              <a:solidFill>
                <a:srgbClr val="BF5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97794B-27E9-46E1-AA31-AE51ED1BD20C}"/>
                </a:ext>
              </a:extLst>
            </p:cNvPr>
            <p:cNvSpPr txBox="1"/>
            <p:nvPr/>
          </p:nvSpPr>
          <p:spPr>
            <a:xfrm>
              <a:off x="1214266" y="2012194"/>
              <a:ext cx="143231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D9FEE7-ACCB-4A20-A1E3-11E4FC4D443B}"/>
              </a:ext>
            </a:extLst>
          </p:cNvPr>
          <p:cNvGrpSpPr/>
          <p:nvPr/>
        </p:nvGrpSpPr>
        <p:grpSpPr>
          <a:xfrm>
            <a:off x="9688587" y="1270248"/>
            <a:ext cx="2079638" cy="2025248"/>
            <a:chOff x="694154" y="1328077"/>
            <a:chExt cx="2519958" cy="245405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B14E41B-939B-4B17-ACF0-16CA71D16139}"/>
                </a:ext>
              </a:extLst>
            </p:cNvPr>
            <p:cNvGrpSpPr/>
            <p:nvPr/>
          </p:nvGrpSpPr>
          <p:grpSpPr>
            <a:xfrm>
              <a:off x="694154" y="1328077"/>
              <a:ext cx="2519958" cy="2454052"/>
              <a:chOff x="1055449" y="1673699"/>
              <a:chExt cx="3189940" cy="310651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878B08C-096A-40D6-9593-6B4061CF6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5449" y="1673699"/>
                <a:ext cx="3189940" cy="3106511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F1FEEFB-8749-4C79-B1F5-157153FF05AC}"/>
                  </a:ext>
                </a:extLst>
              </p:cNvPr>
              <p:cNvSpPr/>
              <p:nvPr/>
            </p:nvSpPr>
            <p:spPr>
              <a:xfrm>
                <a:off x="1713844" y="2313653"/>
                <a:ext cx="1813125" cy="1813125"/>
              </a:xfrm>
              <a:prstGeom prst="ellipse">
                <a:avLst/>
              </a:prstGeom>
              <a:solidFill>
                <a:srgbClr val="BF5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F419A9-6E74-4C9B-95D5-4A848733583C}"/>
                </a:ext>
              </a:extLst>
            </p:cNvPr>
            <p:cNvSpPr txBox="1"/>
            <p:nvPr/>
          </p:nvSpPr>
          <p:spPr>
            <a:xfrm>
              <a:off x="1214266" y="2012194"/>
              <a:ext cx="1432315" cy="85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endPara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E404A-1C18-49EE-B75B-8F650D90534C}"/>
              </a:ext>
            </a:extLst>
          </p:cNvPr>
          <p:cNvGrpSpPr/>
          <p:nvPr/>
        </p:nvGrpSpPr>
        <p:grpSpPr>
          <a:xfrm>
            <a:off x="7364044" y="1270248"/>
            <a:ext cx="2079638" cy="2025248"/>
            <a:chOff x="694154" y="1328077"/>
            <a:chExt cx="2519958" cy="245405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52EB5F2-3DBC-4794-AEC4-8C621124BEF5}"/>
                </a:ext>
              </a:extLst>
            </p:cNvPr>
            <p:cNvGrpSpPr/>
            <p:nvPr/>
          </p:nvGrpSpPr>
          <p:grpSpPr>
            <a:xfrm>
              <a:off x="694154" y="1328077"/>
              <a:ext cx="2519958" cy="2454052"/>
              <a:chOff x="1055449" y="1673699"/>
              <a:chExt cx="3189940" cy="310651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950850B-A97F-417D-8299-42EBECF40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5449" y="1673699"/>
                <a:ext cx="3189940" cy="3106511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305DAE4-955C-4F52-875E-AB31BC234357}"/>
                  </a:ext>
                </a:extLst>
              </p:cNvPr>
              <p:cNvSpPr/>
              <p:nvPr/>
            </p:nvSpPr>
            <p:spPr>
              <a:xfrm>
                <a:off x="1713844" y="2313653"/>
                <a:ext cx="1813125" cy="1813125"/>
              </a:xfrm>
              <a:prstGeom prst="ellipse">
                <a:avLst/>
              </a:prstGeom>
              <a:solidFill>
                <a:srgbClr val="BF5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EC9030-24BF-4B70-8BB7-DBF8CAF7AD74}"/>
                </a:ext>
              </a:extLst>
            </p:cNvPr>
            <p:cNvSpPr txBox="1"/>
            <p:nvPr/>
          </p:nvSpPr>
          <p:spPr>
            <a:xfrm>
              <a:off x="1214266" y="2012194"/>
              <a:ext cx="1432315" cy="85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endPara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A54F9F-C09C-40A6-A223-BE26A5A3E995}"/>
              </a:ext>
            </a:extLst>
          </p:cNvPr>
          <p:cNvGrpSpPr/>
          <p:nvPr/>
        </p:nvGrpSpPr>
        <p:grpSpPr>
          <a:xfrm>
            <a:off x="5039502" y="1270248"/>
            <a:ext cx="2079638" cy="2025248"/>
            <a:chOff x="694154" y="1328077"/>
            <a:chExt cx="2519958" cy="245405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6A4B4E-2F52-43F4-909B-3FF777249D2C}"/>
                </a:ext>
              </a:extLst>
            </p:cNvPr>
            <p:cNvGrpSpPr/>
            <p:nvPr/>
          </p:nvGrpSpPr>
          <p:grpSpPr>
            <a:xfrm>
              <a:off x="694154" y="1328077"/>
              <a:ext cx="2519958" cy="2454052"/>
              <a:chOff x="1055449" y="1673699"/>
              <a:chExt cx="3189940" cy="3106511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8EA4B9E-AB34-4D1F-AB1F-D8612DB88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5449" y="1673699"/>
                <a:ext cx="3189940" cy="3106511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5263C37-933E-432D-9576-2BE1611843E8}"/>
                  </a:ext>
                </a:extLst>
              </p:cNvPr>
              <p:cNvSpPr/>
              <p:nvPr/>
            </p:nvSpPr>
            <p:spPr>
              <a:xfrm>
                <a:off x="1713844" y="2313653"/>
                <a:ext cx="1813125" cy="1813125"/>
              </a:xfrm>
              <a:prstGeom prst="ellipse">
                <a:avLst/>
              </a:prstGeom>
              <a:solidFill>
                <a:srgbClr val="BF5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608C86-ADB6-4689-8AFB-10564287467B}"/>
                </a:ext>
              </a:extLst>
            </p:cNvPr>
            <p:cNvSpPr txBox="1"/>
            <p:nvPr/>
          </p:nvSpPr>
          <p:spPr>
            <a:xfrm>
              <a:off x="1214266" y="2012194"/>
              <a:ext cx="1432315" cy="85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endPara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2F03C9-BE0A-4B57-9DA1-E3C4BF0E209D}"/>
              </a:ext>
            </a:extLst>
          </p:cNvPr>
          <p:cNvGrpSpPr/>
          <p:nvPr/>
        </p:nvGrpSpPr>
        <p:grpSpPr>
          <a:xfrm>
            <a:off x="3484233" y="3747061"/>
            <a:ext cx="2394426" cy="2331803"/>
            <a:chOff x="694154" y="1328077"/>
            <a:chExt cx="2519958" cy="245405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ED9E10E-FC10-42E3-9A58-13131BEAB7AE}"/>
                </a:ext>
              </a:extLst>
            </p:cNvPr>
            <p:cNvGrpSpPr/>
            <p:nvPr/>
          </p:nvGrpSpPr>
          <p:grpSpPr>
            <a:xfrm>
              <a:off x="694154" y="1328077"/>
              <a:ext cx="2519958" cy="2454052"/>
              <a:chOff x="1055449" y="1673699"/>
              <a:chExt cx="3189940" cy="310651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C669D4E-89D9-4243-B383-BC36A2B24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5449" y="1673699"/>
                <a:ext cx="3189940" cy="3106511"/>
              </a:xfrm>
              <a:prstGeom prst="rect">
                <a:avLst/>
              </a:prstGeom>
            </p:spPr>
          </p:pic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E4BE565-F27D-4421-B740-20AF5890F163}"/>
                  </a:ext>
                </a:extLst>
              </p:cNvPr>
              <p:cNvSpPr/>
              <p:nvPr/>
            </p:nvSpPr>
            <p:spPr>
              <a:xfrm>
                <a:off x="1713844" y="2313653"/>
                <a:ext cx="1813125" cy="1813125"/>
              </a:xfrm>
              <a:prstGeom prst="ellipse">
                <a:avLst/>
              </a:prstGeom>
              <a:solidFill>
                <a:srgbClr val="BF5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5F12EFE-4910-4E72-B32A-F009C3BC5863}"/>
                </a:ext>
              </a:extLst>
            </p:cNvPr>
            <p:cNvSpPr txBox="1"/>
            <p:nvPr/>
          </p:nvSpPr>
          <p:spPr>
            <a:xfrm>
              <a:off x="1214266" y="2093114"/>
              <a:ext cx="1432315" cy="1603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endPara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F19EEE-607E-4CE7-AC1F-A157B1A53049}"/>
              </a:ext>
            </a:extLst>
          </p:cNvPr>
          <p:cNvGrpSpPr/>
          <p:nvPr/>
        </p:nvGrpSpPr>
        <p:grpSpPr>
          <a:xfrm>
            <a:off x="6372862" y="3747061"/>
            <a:ext cx="2394426" cy="2331804"/>
            <a:chOff x="694154" y="1328077"/>
            <a:chExt cx="2519958" cy="24540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647682-B73F-4072-83E5-EDD3F6C3C205}"/>
                </a:ext>
              </a:extLst>
            </p:cNvPr>
            <p:cNvGrpSpPr/>
            <p:nvPr/>
          </p:nvGrpSpPr>
          <p:grpSpPr>
            <a:xfrm>
              <a:off x="694154" y="1328077"/>
              <a:ext cx="2519958" cy="2454052"/>
              <a:chOff x="1055449" y="1673699"/>
              <a:chExt cx="3189940" cy="3106511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950BA1B-04BB-4346-A544-D38AF2400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5449" y="1673699"/>
                <a:ext cx="3189940" cy="3106511"/>
              </a:xfrm>
              <a:prstGeom prst="rect">
                <a:avLst/>
              </a:prstGeom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4EA8DE9-1771-42C1-818D-7C6101F38396}"/>
                  </a:ext>
                </a:extLst>
              </p:cNvPr>
              <p:cNvSpPr/>
              <p:nvPr/>
            </p:nvSpPr>
            <p:spPr>
              <a:xfrm>
                <a:off x="1713844" y="2313653"/>
                <a:ext cx="1813125" cy="1813125"/>
              </a:xfrm>
              <a:prstGeom prst="ellipse">
                <a:avLst/>
              </a:prstGeom>
              <a:solidFill>
                <a:srgbClr val="BF5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E27256-32FE-4E03-99A7-B3C358C819FA}"/>
                </a:ext>
              </a:extLst>
            </p:cNvPr>
            <p:cNvSpPr txBox="1"/>
            <p:nvPr/>
          </p:nvSpPr>
          <p:spPr>
            <a:xfrm>
              <a:off x="1214266" y="2098695"/>
              <a:ext cx="1432315" cy="1603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5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667432-24BB-4094-A4F6-418D61E1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24" y="728226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2400A7-A3D3-42A3-A0A7-DD6D49EDD9D0}"/>
              </a:ext>
            </a:extLst>
          </p:cNvPr>
          <p:cNvSpPr txBox="1"/>
          <p:nvPr/>
        </p:nvSpPr>
        <p:spPr>
          <a:xfrm>
            <a:off x="3574593" y="1550695"/>
            <a:ext cx="7876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9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C470477-D2B3-467C-94E8-1A2447DAE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33" y="648055"/>
            <a:ext cx="468907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B9432-AD82-48CF-B3A4-F658BF3AE58C}"/>
              </a:ext>
            </a:extLst>
          </p:cNvPr>
          <p:cNvSpPr txBox="1"/>
          <p:nvPr/>
        </p:nvSpPr>
        <p:spPr>
          <a:xfrm>
            <a:off x="6054322" y="2396031"/>
            <a:ext cx="208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59FB2-CB58-4994-B5BD-52B91FAA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520394"/>
            <a:ext cx="2064068" cy="2452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C3DB1-660B-4555-872F-DBF92549B606}"/>
              </a:ext>
            </a:extLst>
          </p:cNvPr>
          <p:cNvSpPr txBox="1"/>
          <p:nvPr/>
        </p:nvSpPr>
        <p:spPr>
          <a:xfrm>
            <a:off x="1570637" y="102793"/>
            <a:ext cx="177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919F9-9AE2-43F8-B63C-C61E6D0EB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98" y="1319864"/>
            <a:ext cx="12192000" cy="47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721" cy="649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00" y="3608839"/>
            <a:ext cx="3936693" cy="2888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2840718" y="1013714"/>
            <a:ext cx="6330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32356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E51D53C-CB7C-484D-8644-D54D6F2F0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234993"/>
            <a:ext cx="2064069" cy="245231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2880"/>
              </p:ext>
            </p:extLst>
          </p:nvPr>
        </p:nvGraphicFramePr>
        <p:xfrm>
          <a:off x="295566" y="1803840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38BBEF4-A273-4D5D-A85C-8C744780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382" y="1803840"/>
            <a:ext cx="6123709" cy="3840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9A9E8D-AC6D-4A4E-B25A-BF4F797A676F}"/>
              </a:ext>
            </a:extLst>
          </p:cNvPr>
          <p:cNvSpPr txBox="1"/>
          <p:nvPr/>
        </p:nvSpPr>
        <p:spPr>
          <a:xfrm>
            <a:off x="1588925" y="26017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1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09504"/>
              </p:ext>
            </p:extLst>
          </p:nvPr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2835529" y="2957504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617B08A-4862-4F33-89EF-64F16AF1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920" y="1830073"/>
            <a:ext cx="2888080" cy="21472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22603B2-5DC6-4362-8499-C66B0C97616F}"/>
              </a:ext>
            </a:extLst>
          </p:cNvPr>
          <p:cNvSpPr txBox="1"/>
          <p:nvPr/>
        </p:nvSpPr>
        <p:spPr>
          <a:xfrm>
            <a:off x="8244785" y="4112143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E22855-2AC6-400D-8FFD-BDEA1421BA7B}"/>
              </a:ext>
            </a:extLst>
          </p:cNvPr>
          <p:cNvSpPr/>
          <p:nvPr/>
        </p:nvSpPr>
        <p:spPr>
          <a:xfrm>
            <a:off x="1690796" y="2861533"/>
            <a:ext cx="4552988" cy="839097"/>
          </a:xfrm>
          <a:prstGeom prst="ellipse">
            <a:avLst/>
          </a:pr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custGeom>
                    <a:avLst/>
                    <a:gdLst>
                      <a:gd name="connsiteX0" fmla="*/ 0 w 4552988"/>
                      <a:gd name="connsiteY0" fmla="*/ 360222 h 720444"/>
                      <a:gd name="connsiteX1" fmla="*/ 2276494 w 4552988"/>
                      <a:gd name="connsiteY1" fmla="*/ 0 h 720444"/>
                      <a:gd name="connsiteX2" fmla="*/ 4552988 w 4552988"/>
                      <a:gd name="connsiteY2" fmla="*/ 360222 h 720444"/>
                      <a:gd name="connsiteX3" fmla="*/ 2276494 w 4552988"/>
                      <a:gd name="connsiteY3" fmla="*/ 720444 h 720444"/>
                      <a:gd name="connsiteX4" fmla="*/ 0 w 4552988"/>
                      <a:gd name="connsiteY4" fmla="*/ 360222 h 720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2988" h="720444" extrusionOk="0">
                        <a:moveTo>
                          <a:pt x="0" y="360222"/>
                        </a:moveTo>
                        <a:cubicBezTo>
                          <a:pt x="-10354" y="235634"/>
                          <a:pt x="1057959" y="36896"/>
                          <a:pt x="2276494" y="0"/>
                        </a:cubicBezTo>
                        <a:cubicBezTo>
                          <a:pt x="3550958" y="-34048"/>
                          <a:pt x="4551144" y="165056"/>
                          <a:pt x="4552988" y="360222"/>
                        </a:cubicBezTo>
                        <a:cubicBezTo>
                          <a:pt x="4592340" y="641097"/>
                          <a:pt x="3534611" y="778218"/>
                          <a:pt x="2276494" y="720444"/>
                        </a:cubicBezTo>
                        <a:cubicBezTo>
                          <a:pt x="1007473" y="717875"/>
                          <a:pt x="-25137" y="539875"/>
                          <a:pt x="0" y="360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2121B5-3F4B-46E1-A354-90A29398E004}"/>
              </a:ext>
            </a:extLst>
          </p:cNvPr>
          <p:cNvSpPr txBox="1"/>
          <p:nvPr/>
        </p:nvSpPr>
        <p:spPr>
          <a:xfrm>
            <a:off x="5578003" y="2961126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3E28A5F-8AF1-4183-8E27-8251B93E0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BDB03C6-98EA-443D-9FF4-C12E5D626CA0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6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52906"/>
              </p:ext>
            </p:extLst>
          </p:nvPr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22603B2-5DC6-4362-8499-C66B0C97616F}"/>
              </a:ext>
            </a:extLst>
          </p:cNvPr>
          <p:cNvSpPr txBox="1"/>
          <p:nvPr/>
        </p:nvSpPr>
        <p:spPr>
          <a:xfrm>
            <a:off x="8244785" y="4112143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E22855-2AC6-400D-8FFD-BDEA1421BA7B}"/>
              </a:ext>
            </a:extLst>
          </p:cNvPr>
          <p:cNvSpPr/>
          <p:nvPr/>
        </p:nvSpPr>
        <p:spPr>
          <a:xfrm>
            <a:off x="3568316" y="1635314"/>
            <a:ext cx="2595416" cy="738023"/>
          </a:xfrm>
          <a:prstGeom prst="ellipse">
            <a:avLst/>
          </a:pr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custGeom>
                    <a:avLst/>
                    <a:gdLst>
                      <a:gd name="connsiteX0" fmla="*/ 0 w 4552988"/>
                      <a:gd name="connsiteY0" fmla="*/ 360222 h 720444"/>
                      <a:gd name="connsiteX1" fmla="*/ 2276494 w 4552988"/>
                      <a:gd name="connsiteY1" fmla="*/ 0 h 720444"/>
                      <a:gd name="connsiteX2" fmla="*/ 4552988 w 4552988"/>
                      <a:gd name="connsiteY2" fmla="*/ 360222 h 720444"/>
                      <a:gd name="connsiteX3" fmla="*/ 2276494 w 4552988"/>
                      <a:gd name="connsiteY3" fmla="*/ 720444 h 720444"/>
                      <a:gd name="connsiteX4" fmla="*/ 0 w 4552988"/>
                      <a:gd name="connsiteY4" fmla="*/ 360222 h 720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2988" h="720444" extrusionOk="0">
                        <a:moveTo>
                          <a:pt x="0" y="360222"/>
                        </a:moveTo>
                        <a:cubicBezTo>
                          <a:pt x="-10354" y="235634"/>
                          <a:pt x="1057959" y="36896"/>
                          <a:pt x="2276494" y="0"/>
                        </a:cubicBezTo>
                        <a:cubicBezTo>
                          <a:pt x="3550958" y="-34048"/>
                          <a:pt x="4551144" y="165056"/>
                          <a:pt x="4552988" y="360222"/>
                        </a:cubicBezTo>
                        <a:cubicBezTo>
                          <a:pt x="4592340" y="641097"/>
                          <a:pt x="3534611" y="778218"/>
                          <a:pt x="2276494" y="720444"/>
                        </a:cubicBezTo>
                        <a:cubicBezTo>
                          <a:pt x="1007473" y="717875"/>
                          <a:pt x="-25137" y="539875"/>
                          <a:pt x="0" y="3602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2121B5-3F4B-46E1-A354-90A29398E004}"/>
              </a:ext>
            </a:extLst>
          </p:cNvPr>
          <p:cNvSpPr txBox="1"/>
          <p:nvPr/>
        </p:nvSpPr>
        <p:spPr>
          <a:xfrm>
            <a:off x="4663593" y="1679615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989AE5-38E2-423D-8EE7-4DEC1112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608" y="1990348"/>
            <a:ext cx="2615237" cy="2121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EDD2D5-BA4C-4D97-AE89-854AAC5F3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9ABE5C-330A-4D99-B6CE-3F368B308A31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6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9830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2675224" y="1739344"/>
            <a:ext cx="756465" cy="1795312"/>
          </a:xfrm>
          <a:custGeom>
            <a:avLst/>
            <a:gdLst>
              <a:gd name="connsiteX0" fmla="*/ 0 w 756465"/>
              <a:gd name="connsiteY0" fmla="*/ 897656 h 1795312"/>
              <a:gd name="connsiteX1" fmla="*/ 378233 w 756465"/>
              <a:gd name="connsiteY1" fmla="*/ 0 h 1795312"/>
              <a:gd name="connsiteX2" fmla="*/ 756466 w 756465"/>
              <a:gd name="connsiteY2" fmla="*/ 897656 h 1795312"/>
              <a:gd name="connsiteX3" fmla="*/ 378233 w 756465"/>
              <a:gd name="connsiteY3" fmla="*/ 1795312 h 1795312"/>
              <a:gd name="connsiteX4" fmla="*/ 0 w 756465"/>
              <a:gd name="connsiteY4" fmla="*/ 897656 h 17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465" h="1795312" extrusionOk="0">
                <a:moveTo>
                  <a:pt x="0" y="897656"/>
                </a:moveTo>
                <a:cubicBezTo>
                  <a:pt x="-1795" y="414786"/>
                  <a:pt x="187880" y="17657"/>
                  <a:pt x="378233" y="0"/>
                </a:cubicBezTo>
                <a:cubicBezTo>
                  <a:pt x="624270" y="-73568"/>
                  <a:pt x="736970" y="441851"/>
                  <a:pt x="756466" y="897656"/>
                </a:cubicBezTo>
                <a:cubicBezTo>
                  <a:pt x="771444" y="1424602"/>
                  <a:pt x="587513" y="1821871"/>
                  <a:pt x="378233" y="1795312"/>
                </a:cubicBezTo>
                <a:cubicBezTo>
                  <a:pt x="100732" y="1780312"/>
                  <a:pt x="-37548" y="1364601"/>
                  <a:pt x="0" y="89765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E7AC5E-816F-4B4E-BBB5-7A0653CE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993" y="2099020"/>
            <a:ext cx="2721737" cy="20149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2835529" y="2321529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30E76C-31AD-4E87-A1CB-08E0891B6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487052-4628-41F4-9869-4CD3D7C6237D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0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9830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789657" y="3063880"/>
            <a:ext cx="802475" cy="2434048"/>
          </a:xfrm>
          <a:custGeom>
            <a:avLst/>
            <a:gdLst>
              <a:gd name="connsiteX0" fmla="*/ 0 w 802475"/>
              <a:gd name="connsiteY0" fmla="*/ 1217024 h 2434048"/>
              <a:gd name="connsiteX1" fmla="*/ 401238 w 802475"/>
              <a:gd name="connsiteY1" fmla="*/ 0 h 2434048"/>
              <a:gd name="connsiteX2" fmla="*/ 802476 w 802475"/>
              <a:gd name="connsiteY2" fmla="*/ 1217024 h 2434048"/>
              <a:gd name="connsiteX3" fmla="*/ 401238 w 802475"/>
              <a:gd name="connsiteY3" fmla="*/ 2434048 h 2434048"/>
              <a:gd name="connsiteX4" fmla="*/ 0 w 802475"/>
              <a:gd name="connsiteY4" fmla="*/ 1217024 h 243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75" h="2434048" extrusionOk="0">
                <a:moveTo>
                  <a:pt x="0" y="1217024"/>
                </a:moveTo>
                <a:cubicBezTo>
                  <a:pt x="-736" y="550168"/>
                  <a:pt x="197150" y="16678"/>
                  <a:pt x="401238" y="0"/>
                </a:cubicBezTo>
                <a:cubicBezTo>
                  <a:pt x="660089" y="-73781"/>
                  <a:pt x="765018" y="621648"/>
                  <a:pt x="802476" y="1217024"/>
                </a:cubicBezTo>
                <a:cubicBezTo>
                  <a:pt x="808570" y="1901856"/>
                  <a:pt x="622966" y="2442983"/>
                  <a:pt x="401238" y="2434048"/>
                </a:cubicBezTo>
                <a:cubicBezTo>
                  <a:pt x="136600" y="2424638"/>
                  <a:pt x="-8353" y="1882757"/>
                  <a:pt x="0" y="121702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940693" y="4216356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24CF7-F2D8-4FED-9962-A7B14B79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516" y="2295358"/>
            <a:ext cx="2271909" cy="1711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B3081-8662-48F1-9D23-F532FF53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268358-B1A2-4A39-85D3-11506C9E4087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9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9830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2692515" y="3543536"/>
            <a:ext cx="2567977" cy="720762"/>
          </a:xfrm>
          <a:prstGeom prst="ellipse">
            <a:avLst/>
          </a:pr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custGeom>
                    <a:avLst/>
                    <a:gdLst>
                      <a:gd name="connsiteX0" fmla="*/ 0 w 2567977"/>
                      <a:gd name="connsiteY0" fmla="*/ 86461 h 518756"/>
                      <a:gd name="connsiteX1" fmla="*/ 86461 w 2567977"/>
                      <a:gd name="connsiteY1" fmla="*/ 0 h 518756"/>
                      <a:gd name="connsiteX2" fmla="*/ 2481516 w 2567977"/>
                      <a:gd name="connsiteY2" fmla="*/ 0 h 518756"/>
                      <a:gd name="connsiteX3" fmla="*/ 2567977 w 2567977"/>
                      <a:gd name="connsiteY3" fmla="*/ 86461 h 518756"/>
                      <a:gd name="connsiteX4" fmla="*/ 2567977 w 2567977"/>
                      <a:gd name="connsiteY4" fmla="*/ 432295 h 518756"/>
                      <a:gd name="connsiteX5" fmla="*/ 2481516 w 2567977"/>
                      <a:gd name="connsiteY5" fmla="*/ 518756 h 518756"/>
                      <a:gd name="connsiteX6" fmla="*/ 86461 w 2567977"/>
                      <a:gd name="connsiteY6" fmla="*/ 518756 h 518756"/>
                      <a:gd name="connsiteX7" fmla="*/ 0 w 2567977"/>
                      <a:gd name="connsiteY7" fmla="*/ 432295 h 518756"/>
                      <a:gd name="connsiteX8" fmla="*/ 0 w 2567977"/>
                      <a:gd name="connsiteY8" fmla="*/ 86461 h 518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67977" h="518756" extrusionOk="0">
                        <a:moveTo>
                          <a:pt x="0" y="86461"/>
                        </a:moveTo>
                        <a:cubicBezTo>
                          <a:pt x="-498" y="42284"/>
                          <a:pt x="44167" y="5198"/>
                          <a:pt x="86461" y="0"/>
                        </a:cubicBezTo>
                        <a:cubicBezTo>
                          <a:pt x="679274" y="-128441"/>
                          <a:pt x="1942001" y="-138890"/>
                          <a:pt x="2481516" y="0"/>
                        </a:cubicBezTo>
                        <a:cubicBezTo>
                          <a:pt x="2531316" y="4266"/>
                          <a:pt x="2568054" y="44002"/>
                          <a:pt x="2567977" y="86461"/>
                        </a:cubicBezTo>
                        <a:cubicBezTo>
                          <a:pt x="2596764" y="243011"/>
                          <a:pt x="2542934" y="276168"/>
                          <a:pt x="2567977" y="432295"/>
                        </a:cubicBezTo>
                        <a:cubicBezTo>
                          <a:pt x="2569002" y="479555"/>
                          <a:pt x="2524487" y="520099"/>
                          <a:pt x="2481516" y="518756"/>
                        </a:cubicBezTo>
                        <a:cubicBezTo>
                          <a:pt x="1431656" y="616036"/>
                          <a:pt x="858169" y="573865"/>
                          <a:pt x="86461" y="518756"/>
                        </a:cubicBezTo>
                        <a:cubicBezTo>
                          <a:pt x="37851" y="518918"/>
                          <a:pt x="-5268" y="483287"/>
                          <a:pt x="0" y="432295"/>
                        </a:cubicBezTo>
                        <a:cubicBezTo>
                          <a:pt x="-26585" y="339024"/>
                          <a:pt x="-28332" y="157732"/>
                          <a:pt x="0" y="8646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4734766" y="3588446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FB941-94EA-452E-B7CC-6BB81690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951" y="1852644"/>
            <a:ext cx="2142125" cy="2241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133276-BC4B-43BF-BBDA-3745AB007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4E7B37-F382-4D33-B323-3927B5BF38BC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2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47AD6-3135-4070-91A2-8A824D9E9302}"/>
              </a:ext>
            </a:extLst>
          </p:cNvPr>
          <p:cNvGraphicFramePr>
            <a:graphicFrameLocks noGrp="1"/>
          </p:cNvGraphicFramePr>
          <p:nvPr/>
        </p:nvGraphicFramePr>
        <p:xfrm>
          <a:off x="757384" y="1678964"/>
          <a:ext cx="5486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3282448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484663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8040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158523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268741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28593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0367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499788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59093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951323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5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26794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FCF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1751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A570E-6040-43AD-8D4E-B1FF769A4364}"/>
              </a:ext>
            </a:extLst>
          </p:cNvPr>
          <p:cNvSpPr txBox="1"/>
          <p:nvPr/>
        </p:nvSpPr>
        <p:spPr>
          <a:xfrm>
            <a:off x="8434572" y="3983052"/>
            <a:ext cx="158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lợn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DD4FBF-72D8-4A43-A143-723FB5836522}"/>
              </a:ext>
            </a:extLst>
          </p:cNvPr>
          <p:cNvSpPr/>
          <p:nvPr/>
        </p:nvSpPr>
        <p:spPr>
          <a:xfrm>
            <a:off x="1718023" y="2999332"/>
            <a:ext cx="802475" cy="1847966"/>
          </a:xfrm>
          <a:custGeom>
            <a:avLst/>
            <a:gdLst>
              <a:gd name="connsiteX0" fmla="*/ 0 w 802475"/>
              <a:gd name="connsiteY0" fmla="*/ 923983 h 1847966"/>
              <a:gd name="connsiteX1" fmla="*/ 401238 w 802475"/>
              <a:gd name="connsiteY1" fmla="*/ 0 h 1847966"/>
              <a:gd name="connsiteX2" fmla="*/ 802476 w 802475"/>
              <a:gd name="connsiteY2" fmla="*/ 923983 h 1847966"/>
              <a:gd name="connsiteX3" fmla="*/ 401238 w 802475"/>
              <a:gd name="connsiteY3" fmla="*/ 1847966 h 1847966"/>
              <a:gd name="connsiteX4" fmla="*/ 0 w 802475"/>
              <a:gd name="connsiteY4" fmla="*/ 923983 h 18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75" h="1847966" extrusionOk="0">
                <a:moveTo>
                  <a:pt x="0" y="923983"/>
                </a:moveTo>
                <a:cubicBezTo>
                  <a:pt x="-736" y="418969"/>
                  <a:pt x="197150" y="16678"/>
                  <a:pt x="401238" y="0"/>
                </a:cubicBezTo>
                <a:cubicBezTo>
                  <a:pt x="629623" y="-13442"/>
                  <a:pt x="780995" y="457706"/>
                  <a:pt x="802476" y="923983"/>
                </a:cubicBezTo>
                <a:cubicBezTo>
                  <a:pt x="808570" y="1446973"/>
                  <a:pt x="622966" y="1856901"/>
                  <a:pt x="401238" y="1847966"/>
                </a:cubicBezTo>
                <a:cubicBezTo>
                  <a:pt x="162680" y="1844258"/>
                  <a:pt x="-30756" y="1410680"/>
                  <a:pt x="0" y="923983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3E80E-C9D7-45AE-BF4A-6D1A04A68BC4}"/>
              </a:ext>
            </a:extLst>
          </p:cNvPr>
          <p:cNvSpPr txBox="1"/>
          <p:nvPr/>
        </p:nvSpPr>
        <p:spPr>
          <a:xfrm>
            <a:off x="1922353" y="3597620"/>
            <a:ext cx="4143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E12AD-F1B4-49A5-A475-3D3B42A7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050" y="2132686"/>
            <a:ext cx="2491927" cy="1862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9B3B0-CBF3-4B09-9D14-C967013A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936" y="-326433"/>
            <a:ext cx="2064069" cy="2452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11EED0-D735-4A8D-8CB2-49AA342EAA29}"/>
              </a:ext>
            </a:extLst>
          </p:cNvPr>
          <p:cNvSpPr txBox="1"/>
          <p:nvPr/>
        </p:nvSpPr>
        <p:spPr>
          <a:xfrm>
            <a:off x="1588925" y="168738"/>
            <a:ext cx="100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8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912</Words>
  <Application>Microsoft Office PowerPoint</Application>
  <PresentationFormat>Widescreen</PresentationFormat>
  <Paragraphs>500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17</cp:revision>
  <dcterms:created xsi:type="dcterms:W3CDTF">2020-12-30T11:43:52Z</dcterms:created>
  <dcterms:modified xsi:type="dcterms:W3CDTF">2021-07-08T08:13:33Z</dcterms:modified>
</cp:coreProperties>
</file>