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64" r:id="rId2"/>
    <p:sldId id="465" r:id="rId3"/>
    <p:sldId id="466" r:id="rId4"/>
    <p:sldId id="467" r:id="rId5"/>
    <p:sldId id="468" r:id="rId6"/>
    <p:sldId id="458" r:id="rId7"/>
    <p:sldId id="262" r:id="rId8"/>
    <p:sldId id="457" r:id="rId9"/>
    <p:sldId id="459" r:id="rId10"/>
    <p:sldId id="460" r:id="rId11"/>
    <p:sldId id="316" r:id="rId12"/>
    <p:sldId id="461" r:id="rId13"/>
    <p:sldId id="462" r:id="rId14"/>
    <p:sldId id="463" r:id="rId15"/>
    <p:sldId id="286" r:id="rId16"/>
  </p:sldIdLst>
  <p:sldSz cx="18288000" cy="10287000"/>
  <p:notesSz cx="6858000" cy="9144000"/>
  <p:embeddedFontLst>
    <p:embeddedFont>
      <p:font typeface="#9Slide03 Sofia Pro Soft" panose="020B0604020202020204" charset="0"/>
      <p:regular r:id="rId19"/>
    </p:embeddedFont>
    <p:embeddedFont>
      <p:font typeface="#9Slide03 Sofia Pro Soft Bold" panose="020B0604020202020204" charset="0"/>
      <p:bold r:id="rId20"/>
    </p:embeddedFont>
    <p:embeddedFont>
      <p:font typeface="#9Slide06 VL Fadilla" panose="020B0604020202020204" charset="0"/>
      <p:regular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VN Minh Map" panose="00000400000000000000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00"/>
    <a:srgbClr val="146356"/>
    <a:srgbClr val="EF4F37"/>
    <a:srgbClr val="74A5F4"/>
    <a:srgbClr val="39466C"/>
    <a:srgbClr val="262626"/>
    <a:srgbClr val="9EC0F7"/>
    <a:srgbClr val="FEF8F9"/>
    <a:srgbClr val="009BA0"/>
    <a:srgbClr val="FB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9" autoAdjust="0"/>
    <p:restoredTop sz="96201" autoAdjust="0"/>
  </p:normalViewPr>
  <p:slideViewPr>
    <p:cSldViewPr>
      <p:cViewPr varScale="1">
        <p:scale>
          <a:sx n="42" d="100"/>
          <a:sy n="42" d="100"/>
        </p:scale>
        <p:origin x="109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3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2814E846-D2D6-9C43-1CB3-CCC9D42E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56271A13-4BE9-E867-05FF-438D7A0A1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FAE93DF6-33FC-D2CC-3DB3-A8FE3B679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2F3D47C5-69FB-F15E-9656-A86A271CE5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2CA85201-0672-1DE2-41B3-08005D7F15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00116FCE-9D96-8777-A673-8E4E8D5841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FA061C83-A64B-1ED5-48B1-FE38A7E1B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55478E-EDB6-3C21-A854-ADF69B548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FC623961-2427-F629-7FA1-9BC53B96EE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F84D448-1F73-992B-0650-D8B7236BA14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36" name="PHẠM DUYÊN 11 - 9Slide.vn">
            <a:extLst>
              <a:ext uri="{FF2B5EF4-FFF2-40B4-BE49-F238E27FC236}">
                <a16:creationId xmlns:a16="http://schemas.microsoft.com/office/drawing/2014/main" id="{7F9F75F1-B0DE-1E5D-25F8-0A0537EB15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rcRect/>
          <a:stretch>
            <a:fillRect/>
          </a:stretch>
        </p:blipFill>
        <p:spPr>
          <a:xfrm>
            <a:off x="-703107" y="-706328"/>
            <a:ext cx="19694211" cy="11225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4203AC-3DF3-67D0-0CA1-6A206F818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5326" y="0"/>
            <a:ext cx="8462674" cy="10050022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2DC9FAD6-BE71-C03B-B62D-D9544F581D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5326" cy="9813045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54B51B59-740F-07CF-B58E-08445C2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904" y="9389035"/>
            <a:ext cx="7069099" cy="897965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6891A62-D35A-E05F-6E82-E7F1248D8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390064"/>
            <a:ext cx="5621540" cy="418336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55DAB5E1-CDE6-9DD6-4E72-C3BBB8334B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315200" cy="155448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BD070FC1-44BE-1F47-DF66-2EED012E95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7315200" cy="155448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2FFDD436-2426-D548-907C-A532559B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000"/>
          <a:stretch/>
        </p:blipFill>
        <p:spPr>
          <a:xfrm>
            <a:off x="14630400" y="0"/>
            <a:ext cx="3657600" cy="155448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EAC01B62-A545-8E0E-39C6-EC07901B8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242"/>
          <a:stretch/>
        </p:blipFill>
        <p:spPr>
          <a:xfrm>
            <a:off x="11063659" y="7786532"/>
            <a:ext cx="7224341" cy="2500468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BA4A8170-4F31-96AD-AA42-AE97C7A10A8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80648" y="8995274"/>
            <a:ext cx="5326703" cy="1291726"/>
          </a:xfrm>
          <a:prstGeom prst="rect">
            <a:avLst/>
          </a:prstGeom>
        </p:spPr>
      </p:pic>
      <p:pic>
        <p:nvPicPr>
          <p:cNvPr id="21" name="PHẠM DUYÊN 10 - 9Slide.vn">
            <a:extLst>
              <a:ext uri="{FF2B5EF4-FFF2-40B4-BE49-F238E27FC236}">
                <a16:creationId xmlns:a16="http://schemas.microsoft.com/office/drawing/2014/main" id="{94452D6A-3183-9671-36A4-EFF1F308C4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208" y="8157542"/>
            <a:ext cx="1554003" cy="1996577"/>
          </a:xfrm>
          <a:prstGeom prst="rect">
            <a:avLst/>
          </a:prstGeom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4CC12C10-9F84-6A76-8CBD-7BDCB2CCFF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098504" y="1073061"/>
            <a:ext cx="8090992" cy="8090992"/>
          </a:xfrm>
          <a:prstGeom prst="rect">
            <a:avLst/>
          </a:prstGeom>
        </p:spPr>
      </p:pic>
      <p:pic>
        <p:nvPicPr>
          <p:cNvPr id="34" name="PHẠM DUYÊN 12 - 9Slide.vn">
            <a:extLst>
              <a:ext uri="{FF2B5EF4-FFF2-40B4-BE49-F238E27FC236}">
                <a16:creationId xmlns:a16="http://schemas.microsoft.com/office/drawing/2014/main" id="{58CA6ED0-0C60-4735-E0D1-611CCBC6AC3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6000"/>
          </a:blip>
          <a:srcRect/>
          <a:stretch>
            <a:fillRect/>
          </a:stretch>
        </p:blipFill>
        <p:spPr>
          <a:xfrm>
            <a:off x="89678" y="-737553"/>
            <a:ext cx="19341321" cy="11024553"/>
          </a:xfrm>
          <a:prstGeom prst="rect">
            <a:avLst/>
          </a:prstGeom>
        </p:spPr>
      </p:pic>
      <p:pic>
        <p:nvPicPr>
          <p:cNvPr id="36" name="PHẠM DUYÊN 13 - 9Slide.vn">
            <a:extLst>
              <a:ext uri="{FF2B5EF4-FFF2-40B4-BE49-F238E27FC236}">
                <a16:creationId xmlns:a16="http://schemas.microsoft.com/office/drawing/2014/main" id="{C804BA52-BFD0-EBFE-4B8F-28EFE2A5BA4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88062" flipV="1">
            <a:off x="6157795" y="5596163"/>
            <a:ext cx="6360822" cy="20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99022105-F51C-C026-605D-ECB8B3817037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E1A8CCEF-23EA-64C2-E9D0-D5749397D6D9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7E256586-415A-D00E-9A90-A9F3C363643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9EFEA60C-03BC-BE1B-50B1-7BEE11905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CFFDB0C3-F50B-82FD-082F-80AE6A50AF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73CC73E-3E14-032A-7BFF-11DC09C985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PHẠM DUYÊN 1 - 9Slide.vn">
            <a:extLst>
              <a:ext uri="{FF2B5EF4-FFF2-40B4-BE49-F238E27FC236}">
                <a16:creationId xmlns:a16="http://schemas.microsoft.com/office/drawing/2014/main" id="{A136374E-1730-E23A-5A73-2A68E852A4F1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1D869D-1247-854F-9099-80233C2BF9E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4F732-1052-1D93-BB61-573FBAE31612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9C0308B-B2D7-BE6C-F3FF-C0937028D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9761265"/>
            <a:ext cx="15392400" cy="54992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9917B0E-6F95-AADA-2250-B655217747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039100"/>
            <a:ext cx="3405592" cy="2534328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69E74799-01FB-FBDF-5A2D-A5E715C56E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32697" y="8873309"/>
            <a:ext cx="5326703" cy="1291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21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PHẠM DUYÊN 1 - 9Slide.vn">
            <a:extLst>
              <a:ext uri="{FF2B5EF4-FFF2-40B4-BE49-F238E27FC236}">
                <a16:creationId xmlns:a16="http://schemas.microsoft.com/office/drawing/2014/main" id="{BF79FFBF-1ECA-D7F7-E13E-8523AACA76AA}"/>
              </a:ext>
            </a:extLst>
          </p:cNvPr>
          <p:cNvGrpSpPr/>
          <p:nvPr userDrawn="1"/>
        </p:nvGrpSpPr>
        <p:grpSpPr>
          <a:xfrm>
            <a:off x="344280" y="323850"/>
            <a:ext cx="17599440" cy="9639300"/>
            <a:chOff x="730319" y="673100"/>
            <a:chExt cx="10731362" cy="5511800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765FED6-6A3E-18DA-C190-447047174D80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oundRect">
              <a:avLst>
                <a:gd name="adj" fmla="val 4513"/>
              </a:avLst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46FE3B2A-F7A6-4563-E8C4-3BFD0034726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oundRect">
              <a:avLst>
                <a:gd name="adj" fmla="val 1816"/>
              </a:avLst>
            </a:prstGeom>
            <a:solidFill>
              <a:schemeClr val="bg1">
                <a:alpha val="48000"/>
              </a:schemeClr>
            </a:solidFill>
            <a:ln w="76200" cap="rnd">
              <a:solidFill>
                <a:srgbClr val="64AEF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69FE7D2-25F3-16A5-E29A-458B67CA9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94122" y="8856431"/>
            <a:ext cx="2199236" cy="167111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5FA1AB8-64A7-6F12-2DBA-CA679E982D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294" y="8244628"/>
            <a:ext cx="1554003" cy="19965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7E7F7396-94D7-430A-F1AC-A09FBD5560F4}"/>
              </a:ext>
            </a:extLst>
          </p:cNvPr>
          <p:cNvSpPr txBox="1"/>
          <p:nvPr userDrawn="1"/>
        </p:nvSpPr>
        <p:spPr>
          <a:xfrm>
            <a:off x="4191000" y="7361428"/>
            <a:ext cx="11734800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TIẾT HỌC</a:t>
            </a:r>
            <a:b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</a:b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KẾT THÚC</a:t>
            </a:r>
          </a:p>
        </p:txBody>
      </p:sp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5FEF5B07-5FB3-DF67-AFC6-94CF0C4B41E9}"/>
              </a:ext>
            </a:extLst>
          </p:cNvPr>
          <p:cNvSpPr txBox="1"/>
          <p:nvPr userDrawn="1"/>
        </p:nvSpPr>
        <p:spPr>
          <a:xfrm>
            <a:off x="4143342" y="7361428"/>
            <a:ext cx="11826001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TIẾT HỌC</a:t>
            </a:r>
            <a:b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</a:b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KẾT THÚC</a:t>
            </a:r>
          </a:p>
        </p:txBody>
      </p: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793CBB51-BCA3-1352-7963-849CFA66615B}"/>
              </a:ext>
            </a:extLst>
          </p:cNvPr>
          <p:cNvSpPr txBox="1"/>
          <p:nvPr/>
        </p:nvSpPr>
        <p:spPr>
          <a:xfrm>
            <a:off x="4191000" y="4822368"/>
            <a:ext cx="11734800" cy="336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  <a:sym typeface="Arial"/>
              </a:rPr>
              <a:t>LUYỆN TẬP CHUNG</a:t>
            </a:r>
          </a:p>
        </p:txBody>
      </p:sp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67956C3D-B458-437F-A252-60E35854CBFE}"/>
              </a:ext>
            </a:extLst>
          </p:cNvPr>
          <p:cNvSpPr txBox="1"/>
          <p:nvPr/>
        </p:nvSpPr>
        <p:spPr>
          <a:xfrm>
            <a:off x="4143342" y="4822368"/>
            <a:ext cx="11826001" cy="165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9600" spc="420">
                <a:solidFill>
                  <a:srgbClr val="E1263B"/>
                </a:solidFill>
                <a:effectLst>
                  <a:outerShdw blurRad="50800" dist="76200" dir="180000" algn="t" rotWithShape="0">
                    <a:srgbClr val="443325">
                      <a:alpha val="40000"/>
                    </a:srgbClr>
                  </a:outerShdw>
                </a:effectLst>
                <a:latin typeface="SVN-Dumpling" panose="02000000000000000000" pitchFamily="50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28889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7DEF9"/>
            </a:gs>
            <a:gs pos="9000">
              <a:srgbClr val="74A5F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128A9A68-0076-74A9-B3A5-270AE9FC369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5" r:id="rId5"/>
    <p:sldLayoutId id="2147483659" r:id="rId6"/>
    <p:sldLayoutId id="214748366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4.gif"/><Relationship Id="rId10" Type="http://schemas.openxmlformats.org/officeDocument/2006/relationships/image" Target="../media/image29.jpeg"/><Relationship Id="rId4" Type="http://schemas.openxmlformats.org/officeDocument/2006/relationships/image" Target="../media/image20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4.gif"/><Relationship Id="rId10" Type="http://schemas.openxmlformats.org/officeDocument/2006/relationships/image" Target="../media/image28.jpeg"/><Relationship Id="rId4" Type="http://schemas.openxmlformats.org/officeDocument/2006/relationships/image" Target="../media/image20.jpe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jpeg"/><Relationship Id="rId3" Type="http://schemas.openxmlformats.org/officeDocument/2006/relationships/image" Target="../media/image23.gif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4.gif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9.jpe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1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11" Type="http://schemas.openxmlformats.org/officeDocument/2006/relationships/image" Target="../media/image36.png"/><Relationship Id="rId5" Type="http://schemas.openxmlformats.org/officeDocument/2006/relationships/image" Target="../media/image20.jpeg"/><Relationship Id="rId15" Type="http://schemas.microsoft.com/office/2007/relationships/hdphoto" Target="../media/hdphoto4.wdp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983" y="7750298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5801" y="6551945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2444" y="5764355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02519" y="1685109"/>
            <a:ext cx="16272978" cy="4085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/>
          <p:cNvSpPr txBox="1"/>
          <p:nvPr/>
        </p:nvSpPr>
        <p:spPr>
          <a:xfrm>
            <a:off x="-48268" y="2094539"/>
            <a:ext cx="18000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Tìm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</a:p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Đàn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Vịt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836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1BC979A-1F0E-8A46-444D-5F9CA676D610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C8C3D9-4BFE-561D-B346-381B0B29DB6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23380D-C589-667D-0696-F42CBAEB664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C295A9-AD97-25D8-E378-F4AB9034159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3C1C90-8C8E-972D-C043-E34CFE487D2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98B07B94-3FF8-3A0C-F545-2B0029949FB6}"/>
              </a:ext>
            </a:extLst>
          </p:cNvPr>
          <p:cNvSpPr txBox="1"/>
          <p:nvPr/>
        </p:nvSpPr>
        <p:spPr>
          <a:xfrm>
            <a:off x="1981200" y="723900"/>
            <a:ext cx="5538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đúng?</a:t>
            </a:r>
          </a:p>
        </p:txBody>
      </p:sp>
      <p:pic>
        <p:nvPicPr>
          <p:cNvPr id="8" name="PHẠM DUYÊN 3 - 9Slide.vn" descr="F:\AAA-PDF-SGK\B16 - LT1 - 3.png">
            <a:extLst>
              <a:ext uri="{FF2B5EF4-FFF2-40B4-BE49-F238E27FC236}">
                <a16:creationId xmlns:a16="http://schemas.microsoft.com/office/drawing/2014/main" id="{F2BF79E3-8532-926D-3BCB-5666A4BC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400300"/>
            <a:ext cx="10746029" cy="3756198"/>
          </a:xfrm>
          <a:prstGeom prst="rect">
            <a:avLst/>
          </a:prstGeom>
          <a:noFill/>
        </p:spPr>
      </p:pic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30D4159-ABEA-AE0B-7973-0C37912647DB}"/>
              </a:ext>
            </a:extLst>
          </p:cNvPr>
          <p:cNvSpPr txBox="1">
            <a:spLocks/>
          </p:cNvSpPr>
          <p:nvPr/>
        </p:nvSpPr>
        <p:spPr>
          <a:xfrm>
            <a:off x="2393422" y="6667500"/>
            <a:ext cx="13684778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3000"/>
              </a:lnSpc>
            </a:pPr>
            <a:r>
              <a:rPr lang="en-GB" sz="4400" b="1" dirty="0">
                <a:cs typeface="Lato" panose="020F0502020204030203" pitchFamily="34" charset="0"/>
              </a:rPr>
              <a:t>A</a:t>
            </a:r>
            <a:r>
              <a:rPr lang="en-GB" sz="4400" b="1">
                <a:cs typeface="Lato" panose="020F0502020204030203" pitchFamily="34" charset="0"/>
              </a:rPr>
              <a:t>.  Hình </a:t>
            </a:r>
            <a:r>
              <a:rPr lang="en-GB" sz="4400" b="1" dirty="0" err="1">
                <a:cs typeface="Lato" panose="020F0502020204030203" pitchFamily="34" charset="0"/>
              </a:rPr>
              <a:t>bên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phải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có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nhiều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khối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lập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phương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nhỏ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hơn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bên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trái</a:t>
            </a:r>
            <a:r>
              <a:rPr lang="en-GB" sz="4400" b="1" dirty="0"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E78006B-C0D6-B6CD-C9D8-16A51847E57F}"/>
              </a:ext>
            </a:extLst>
          </p:cNvPr>
          <p:cNvSpPr txBox="1">
            <a:spLocks/>
          </p:cNvSpPr>
          <p:nvPr/>
        </p:nvSpPr>
        <p:spPr>
          <a:xfrm>
            <a:off x="2393422" y="8420100"/>
            <a:ext cx="13684778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cs typeface="Lato" panose="020F0502020204030203" pitchFamily="34" charset="0"/>
              </a:rPr>
              <a:t>B</a:t>
            </a:r>
            <a:r>
              <a:rPr lang="en-GB" sz="4400" b="1">
                <a:cs typeface="Lato" panose="020F0502020204030203" pitchFamily="34" charset="0"/>
              </a:rPr>
              <a:t>.  Hai </a:t>
            </a:r>
            <a:r>
              <a:rPr lang="en-GB" sz="4400" b="1" dirty="0" err="1">
                <a:cs typeface="Lato" panose="020F0502020204030203" pitchFamily="34" charset="0"/>
              </a:rPr>
              <a:t>hình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có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số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khối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lập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phương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nhỏ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bằng</a:t>
            </a:r>
            <a:r>
              <a:rPr lang="en-GB" sz="4400" b="1" dirty="0">
                <a:cs typeface="Lato" panose="020F0502020204030203" pitchFamily="34" charset="0"/>
              </a:rPr>
              <a:t> </a:t>
            </a:r>
            <a:r>
              <a:rPr lang="en-GB" sz="4400" b="1" dirty="0" err="1">
                <a:cs typeface="Lato" panose="020F0502020204030203" pitchFamily="34" charset="0"/>
              </a:rPr>
              <a:t>nhau</a:t>
            </a:r>
            <a:r>
              <a:rPr lang="en-GB" sz="4400" b="1" dirty="0"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296B97E1-6DE2-A7B6-5A41-910532834CFF}"/>
              </a:ext>
            </a:extLst>
          </p:cNvPr>
          <p:cNvSpPr/>
          <p:nvPr/>
        </p:nvSpPr>
        <p:spPr>
          <a:xfrm>
            <a:off x="2375679" y="8472674"/>
            <a:ext cx="760226" cy="76022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F6807D6B-1E67-DCA8-9A67-34B0B4A0CBA3}"/>
              </a:ext>
            </a:extLst>
          </p:cNvPr>
          <p:cNvSpPr/>
          <p:nvPr/>
        </p:nvSpPr>
        <p:spPr>
          <a:xfrm>
            <a:off x="4239573" y="5006294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>
                <a:solidFill>
                  <a:schemeClr val="accent6"/>
                </a:solidFill>
                <a:latin typeface="+mj-lt"/>
              </a:rPr>
              <a:t>8</a:t>
            </a:r>
            <a:endParaRPr lang="en-GB" sz="6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F81615BE-E94D-93C4-B18A-D11DCF2ECB04}"/>
              </a:ext>
            </a:extLst>
          </p:cNvPr>
          <p:cNvSpPr/>
          <p:nvPr/>
        </p:nvSpPr>
        <p:spPr>
          <a:xfrm>
            <a:off x="10007394" y="5073353"/>
            <a:ext cx="932160" cy="932160"/>
          </a:xfrm>
          <a:prstGeom prst="roundRect">
            <a:avLst/>
          </a:prstGeom>
          <a:solidFill>
            <a:srgbClr val="F4E0E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>
                <a:solidFill>
                  <a:schemeClr val="accent6"/>
                </a:solidFill>
                <a:latin typeface="+mj-lt"/>
              </a:rPr>
              <a:t>8</a:t>
            </a:r>
            <a:endParaRPr lang="en-GB" sz="6600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370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 descr="F:\AAA-PDF-SGK\B16 - LT1 - 4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715" y="2933700"/>
            <a:ext cx="10296571" cy="6806045"/>
          </a:xfrm>
          <a:prstGeom prst="roundRect">
            <a:avLst>
              <a:gd name="adj" fmla="val 6489"/>
            </a:avLst>
          </a:prstGeom>
          <a:noFill/>
          <a:effectLst>
            <a:softEdge rad="31750"/>
          </a:effectLst>
        </p:spPr>
      </p:pic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D0166CB2-FEBB-7282-73D2-653B9B0B2587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63630A-DA50-4542-C6F5-7C568464E77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8317711-EE64-C803-4D1D-32AB328D72D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979BEAD-A196-97E5-CB71-C2BB2FA628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C54CE-A07C-F3E8-A15C-AD48A3B1B51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C6F8CEE3-537B-F5DC-C0F4-CA0261632AE3}"/>
              </a:ext>
            </a:extLst>
          </p:cNvPr>
          <p:cNvSpPr txBox="1"/>
          <p:nvPr/>
        </p:nvSpPr>
        <p:spPr>
          <a:xfrm>
            <a:off x="1981200" y="723900"/>
            <a:ext cx="15481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8 khối lập phương nhỏ như nhau, em hãy xếp thành một khối lập phương lớn.</a:t>
            </a:r>
          </a:p>
        </p:txBody>
      </p:sp>
    </p:spTree>
    <p:extLst>
      <p:ext uri="{BB962C8B-B14F-4D97-AF65-F5344CB8AC3E}">
        <p14:creationId xmlns:p14="http://schemas.microsoft.com/office/powerpoint/2010/main" val="2968586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FCB89180-2559-DC8C-0E5D-B22FE1EC14C2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AB79E17E-EBE5-8B4C-A1DE-DB4BFDC2A57C}"/>
              </a:ext>
            </a:extLst>
          </p:cNvPr>
          <p:cNvSpPr/>
          <p:nvPr/>
        </p:nvSpPr>
        <p:spPr>
          <a:xfrm>
            <a:off x="12494418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2542E0C3-9139-1347-893A-1AE02B31F6BB}"/>
              </a:ext>
            </a:extLst>
          </p:cNvPr>
          <p:cNvSpPr/>
          <p:nvPr/>
        </p:nvSpPr>
        <p:spPr>
          <a:xfrm>
            <a:off x="6654006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D8B97DCE-FF9B-B831-789D-AF90A068E52C}"/>
              </a:ext>
            </a:extLst>
          </p:cNvPr>
          <p:cNvSpPr/>
          <p:nvPr/>
        </p:nvSpPr>
        <p:spPr>
          <a:xfrm>
            <a:off x="9574212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2D2ABBB6-9F5C-1369-B9D3-B69669DB18B6}"/>
              </a:ext>
            </a:extLst>
          </p:cNvPr>
          <p:cNvSpPr/>
          <p:nvPr/>
        </p:nvSpPr>
        <p:spPr>
          <a:xfrm>
            <a:off x="3733800" y="62411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2456CB7D-E2BB-05D0-C959-7B59239D44AD}"/>
              </a:ext>
            </a:extLst>
          </p:cNvPr>
          <p:cNvSpPr/>
          <p:nvPr/>
        </p:nvSpPr>
        <p:spPr>
          <a:xfrm>
            <a:off x="6656388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237FAAFB-D9C5-B8D6-E4F0-C90A38BF5DCB}"/>
              </a:ext>
            </a:extLst>
          </p:cNvPr>
          <p:cNvSpPr/>
          <p:nvPr/>
        </p:nvSpPr>
        <p:spPr>
          <a:xfrm>
            <a:off x="9576594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556D351E-63A1-D3DB-8A38-05CA0BF1F26D}"/>
              </a:ext>
            </a:extLst>
          </p:cNvPr>
          <p:cNvSpPr/>
          <p:nvPr/>
        </p:nvSpPr>
        <p:spPr>
          <a:xfrm>
            <a:off x="3736182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9A30EC96-37C6-CA5D-1725-E57EC0D69D72}"/>
              </a:ext>
            </a:extLst>
          </p:cNvPr>
          <p:cNvSpPr/>
          <p:nvPr/>
        </p:nvSpPr>
        <p:spPr>
          <a:xfrm>
            <a:off x="12496800" y="2202543"/>
            <a:ext cx="1995714" cy="1995714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11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FCB89180-2559-DC8C-0E5D-B22FE1EC14C2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2542E0C3-9139-1347-893A-1AE02B31F6BB}"/>
              </a:ext>
            </a:extLst>
          </p:cNvPr>
          <p:cNvSpPr/>
          <p:nvPr/>
        </p:nvSpPr>
        <p:spPr>
          <a:xfrm>
            <a:off x="7012782" y="44196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66C58EB9-A707-E2A3-CA83-E4A514615A43}"/>
              </a:ext>
            </a:extLst>
          </p:cNvPr>
          <p:cNvSpPr/>
          <p:nvPr/>
        </p:nvSpPr>
        <p:spPr>
          <a:xfrm>
            <a:off x="9146382" y="44196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2D2ABBB6-9F5C-1369-B9D3-B69669DB18B6}"/>
              </a:ext>
            </a:extLst>
          </p:cNvPr>
          <p:cNvSpPr/>
          <p:nvPr/>
        </p:nvSpPr>
        <p:spPr>
          <a:xfrm>
            <a:off x="6322219" y="51196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AB79E17E-EBE5-8B4C-A1DE-DB4BFDC2A57C}"/>
              </a:ext>
            </a:extLst>
          </p:cNvPr>
          <p:cNvSpPr/>
          <p:nvPr/>
        </p:nvSpPr>
        <p:spPr>
          <a:xfrm>
            <a:off x="8446294" y="51196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2456CB7D-E2BB-05D0-C959-7B59239D44AD}"/>
              </a:ext>
            </a:extLst>
          </p:cNvPr>
          <p:cNvSpPr/>
          <p:nvPr/>
        </p:nvSpPr>
        <p:spPr>
          <a:xfrm>
            <a:off x="7015164" y="23114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237FAAFB-D9C5-B8D6-E4F0-C90A38BF5DCB}"/>
              </a:ext>
            </a:extLst>
          </p:cNvPr>
          <p:cNvSpPr/>
          <p:nvPr/>
        </p:nvSpPr>
        <p:spPr>
          <a:xfrm>
            <a:off x="9139239" y="2311400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556D351E-63A1-D3DB-8A38-05CA0BF1F26D}"/>
              </a:ext>
            </a:extLst>
          </p:cNvPr>
          <p:cNvSpPr/>
          <p:nvPr/>
        </p:nvSpPr>
        <p:spPr>
          <a:xfrm>
            <a:off x="6324601" y="30114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9A30EC96-37C6-CA5D-1725-E57EC0D69D72}"/>
              </a:ext>
            </a:extLst>
          </p:cNvPr>
          <p:cNvSpPr/>
          <p:nvPr/>
        </p:nvSpPr>
        <p:spPr>
          <a:xfrm>
            <a:off x="8448676" y="3011487"/>
            <a:ext cx="2819400" cy="2819400"/>
          </a:xfrm>
          <a:prstGeom prst="cube">
            <a:avLst/>
          </a:prstGeom>
          <a:solidFill>
            <a:srgbClr val="CD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5A03EC2-FC5F-DDA1-CCC1-6F30832E837B}"/>
              </a:ext>
            </a:extLst>
          </p:cNvPr>
          <p:cNvSpPr/>
          <p:nvPr/>
        </p:nvSpPr>
        <p:spPr>
          <a:xfrm>
            <a:off x="1943100" y="750532"/>
            <a:ext cx="14401800" cy="87859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0C766EC6-0979-F5B7-99E0-16451B7E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923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306F3EB2-5605-C6D0-5E48-88BBBC8C9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60" r="19409"/>
          <a:stretch/>
        </p:blipFill>
        <p:spPr>
          <a:xfrm>
            <a:off x="3429000" y="1837676"/>
            <a:ext cx="11049000" cy="62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3645162" y="6992225"/>
            <a:ext cx="3404241" cy="36446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6959627" y="7999634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2830" y="4755553"/>
            <a:ext cx="5853815" cy="5136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6104" y="34927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68854" y="705353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104" y="705665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0737" y="66057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22667" y="6487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5483" y="708563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43264" y="409116"/>
            <a:ext cx="1195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19" y1="25714" x2="4861" y2="80571"/>
                        <a14:foregroundMark x1="17014" y1="97143" x2="0" y2="81714"/>
                        <a14:foregroundMark x1="17014" y1="90857" x2="16319" y2="30286"/>
                        <a14:foregroundMark x1="14236" y1="32571" x2="11111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97610" y="2058752"/>
            <a:ext cx="5105400" cy="31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3 0.01667 0.01758 0.01806 0.01862 0.01945 C 0.01992 0.02107 0.02122 0.02338 0.02278 0.025 C 0.02539 0.02778 0.02812 0.03056 0.03112 0.03241 C 0.04049 0.03797 0.02552 0.0294 0.03945 0.03611 C 0.05234 0.04236 0.03893 0.03773 0.05195 0.04167 C 0.05403 0.04352 0.05599 0.0456 0.0582 0.04723 C 0.06015 0.04861 0.06237 0.04908 0.06445 0.05093 C 0.06666 0.05278 0.06836 0.05625 0.0707 0.05834 C 0.07396 0.06111 0.07773 0.06273 0.08112 0.06574 C 0.08398 0.06829 0.08646 0.07246 0.08945 0.075 C 0.10026 0.0838 0.10338 0.08403 0.11237 0.08982 C 0.1151 0.09144 0.11784 0.09375 0.1207 0.09537 C 0.12331 0.09676 0.1263 0.09723 0.12903 0.09908 C 0.13112 0.10047 0.13294 0.10348 0.13528 0.10463 C 0.13789 0.10579 0.14075 0.10602 0.14362 0.10648 C 0.1487 0.10718 0.15403 0.10764 0.15924 0.10834 C 0.16159 0.10949 0.16393 0.11111 0.16653 0.11204 C 0.16927 0.11297 0.172 0.1132 0.17487 0.11389 C 0.17956 0.11482 0.18854 0.11598 0.19362 0.1176 C 0.197 0.11852 0.20052 0.12014 0.20403 0.1213 C 0.20703 0.12199 0.21028 0.12246 0.21341 0.12315 C 0.21575 0.12361 0.21823 0.12431 0.2207 0.125 L 0.22903 0.12685 C 0.23945 0.13287 0.23099 0.12848 0.24153 0.13241 C 0.24284 0.13287 0.24427 0.1338 0.2457 0.13426 C 0.25013 0.13565 0.25469 0.13635 0.25924 0.13797 C 0.26198 0.13866 0.26393 0.14005 0.26653 0.14167 C 0.26784 0.14352 0.26927 0.14537 0.2707 0.14723 C 0.27161 0.14838 0.27278 0.14931 0.27383 0.15093 C 0.28177 0.16273 0.27226 0.15093 0.28008 0.16019 C 0.28554 0.175 0.27825 0.15695 0.28528 0.16945 C 0.28646 0.17153 0.28698 0.17477 0.28841 0.17685 C 0.29153 0.18102 0.2957 0.18334 0.29883 0.18797 C 0.30091 0.19098 0.30312 0.19375 0.30508 0.19723 C 0.31198 0.20949 0.30403 0.20023 0.31237 0.21019 C 0.31601 0.21459 0.32057 0.21736 0.32383 0.22315 C 0.3414 0.2544 0.32291 0.22385 0.34049 0.24723 C 0.34206 0.24931 0.3431 0.25209 0.34466 0.25463 C 0.34661 0.25764 0.3487 0.26088 0.35091 0.26389 C 0.35586 0.2706 0.36002 0.27454 0.36445 0.28241 C 0.36562 0.28449 0.36614 0.28773 0.36758 0.28982 C 0.36875 0.29144 0.37031 0.29213 0.37174 0.29352 C 0.37278 0.29445 0.37383 0.2956 0.37487 0.29723 C 0.3763 0.29931 0.37747 0.30232 0.37903 0.30463 C 0.39206 0.32385 0.38255 0.30996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5 0.34792 0.41862 0.34908 C 0.41992 0.35023 0.42135 0.35116 0.42278 0.35278 C 0.42487 0.35486 0.42656 0.35857 0.42903 0.36019 L 0.43216 0.36204 " pathEditMode="relative" rAng="0" ptsTypes="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6231654" y="7677881"/>
            <a:ext cx="4435782" cy="3458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804182" y="725710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8610" y="730005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dưới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05444" y="681995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3382" y="672856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34080" y="121255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99104" y="912134"/>
            <a:ext cx="14336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</a:p>
          <a:p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chó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nằm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…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bàn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1" b="100000" l="860" r="98854">
                        <a14:foregroundMark x1="12034" y1="42963" x2="52722" y2="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73100" y="2317167"/>
            <a:ext cx="3681271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00023 C 0.00169 0.00926 0.00078 0.02176 0.00521 0.02778 C 0.00651 0.02963 0.00807 0.03102 0.00937 0.03334 C 0.01198 0.03796 0.01237 0.04121 0.01458 0.0463 C 0.01758 0.05301 0.02396 0.06667 0.02396 0.0669 C 0.02422 0.06852 0.02474 0.07014 0.025 0.07222 C 0.02617 0.0875 0.02396 0.10486 0.02812 0.11852 C 0.03151 0.12986 0.04062 0.13148 0.04583 0.14074 C 0.04987 0.14815 0.05143 0.15139 0.05625 0.15741 C 0.05781 0.15949 0.05963 0.16088 0.06146 0.16296 C 0.06354 0.16528 0.06562 0.16783 0.06771 0.17037 L 0.07083 0.17408 C 0.07213 0.17894 0.07396 0.18357 0.075 0.18889 C 0.07526 0.19074 0.07552 0.19259 0.07604 0.19445 C 0.07656 0.19699 0.07747 0.19931 0.07812 0.20185 C 0.07878 0.20486 0.07917 0.20834 0.08021 0.21111 C 0.08086 0.2132 0.08242 0.21459 0.08333 0.21667 C 0.08411 0.21898 0.08437 0.22199 0.08542 0.22408 C 0.08646 0.22639 0.08828 0.22732 0.08958 0.22963 C 0.09036 0.23125 0.09088 0.23334 0.09167 0.23519 C 0.09349 0.24005 0.09857 0.25185 0.10104 0.25371 C 0.10273 0.25486 0.10456 0.25579 0.10625 0.25741 C 0.11367 0.26412 0.1043 0.25834 0.11354 0.26482 C 0.11549 0.26621 0.11771 0.2669 0.11979 0.26852 C 0.12161 0.26991 0.12305 0.27246 0.125 0.27408 C 0.12995 0.27824 0.1345 0.28009 0.13958 0.28334 C 0.14128 0.28449 0.14297 0.28588 0.14479 0.28704 C 0.1457 0.28773 0.14687 0.2882 0.14792 0.28889 C 0.14922 0.29005 0.15052 0.29167 0.15208 0.29259 C 0.16081 0.29838 0.16094 0.29607 0.17187 0.29815 C 0.17344 0.29838 0.18125 0.30093 0.18333 0.30185 C 0.18776 0.30394 0.18555 0.30394 0.19062 0.30741 C 0.19258 0.3088 0.19479 0.30996 0.19687 0.31111 C 0.19792 0.31181 0.19896 0.31204 0.2 0.31296 C 0.2013 0.31412 0.2026 0.31597 0.20417 0.31667 C 0.20716 0.31783 0.21042 0.31783 0.21354 0.31852 C 0.22435 0.32408 0.21706 0.32084 0.22708 0.32408 C 0.22878 0.32454 0.23047 0.32546 0.23229 0.32593 C 0.23359 0.32616 0.23503 0.32593 0.23646 0.32593 " pathEditMode="relative" rAng="0" ptsTypes="AAAAAAAAAAAAAAAAAAAAAAAAAAAAAAAAAAA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629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3908" y="582890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8604279" y="5856166"/>
            <a:ext cx="3404241" cy="34172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28269" y="77279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10023136" y="701900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sau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5879" y="704893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trước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9549" y="645005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" b="94033" l="3320" r="96888">
                        <a14:foregroundMark x1="44191" y1="51646" x2="62656" y2="52263"/>
                        <a14:foregroundMark x1="51867" y1="35391" x2="64315" y2="32922"/>
                        <a14:foregroundMark x1="55187" y1="29424" x2="65560" y2="26337"/>
                        <a14:foregroundMark x1="12656" y1="53704" x2="24689" y2="82716"/>
                        <a14:foregroundMark x1="8921" y1="84568" x2="53942" y2="84979"/>
                        <a14:foregroundMark x1="17012" y1="79630" x2="18257" y2="69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65055" y="2516345"/>
            <a:ext cx="4051807" cy="40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9568" y="114055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65284" y="974556"/>
            <a:ext cx="15117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</a:p>
          <a:p>
            <a:pPr lvl="0"/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chó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đứng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phía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…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tivi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90554" y="65908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0023 C 0.00235 0.00486 0.00534 0.00902 0.00716 0.01481 C 0.00886 0.01967 0.00899 0.02592 0.01029 0.03148 C 0.0125 0.04027 0.01459 0.0493 0.01758 0.0574 C 0.02357 0.07268 0.02787 0.08194 0.03216 0.09814 C 0.03451 0.10648 0.03555 0.1162 0.03841 0.12407 C 0.04115 0.13125 0.04479 0.14027 0.04675 0.14814 C 0.04779 0.15162 0.04792 0.15555 0.04883 0.15925 C 0.05 0.16365 0.05169 0.16782 0.053 0.17222 C 0.05456 0.17708 0.0556 0.18217 0.05716 0.18703 C 0.05912 0.19212 0.06159 0.19652 0.06341 0.20185 C 0.06537 0.20717 0.06667 0.21319 0.06862 0.21851 C 0.07253 0.2287 0.07709 0.23819 0.08112 0.24814 C 0.08294 0.25231 0.08464 0.25671 0.08633 0.26111 C 0.0888 0.26712 0.09102 0.27361 0.09362 0.27962 C 0.09544 0.28333 0.0974 0.28657 0.09883 0.29074 C 0.10091 0.29583 0.10209 0.30208 0.10404 0.3074 C 0.10625 0.31273 0.10925 0.31666 0.11133 0.32222 C 0.12552 0.35763 0.10834 0.32175 0.12175 0.35185 C 0.14271 0.39837 0.11823 0.33958 0.1332 0.37962 C 0.13451 0.38287 0.1362 0.38541 0.13737 0.38888 C 0.13906 0.39351 0.13998 0.39884 0.14154 0.4037 C 0.15482 0.44282 0.13646 0.39004 0.14779 0.41851 C 0.15521 0.4368 0.14323 0.41388 0.15404 0.43333 C 0.1569 0.44837 0.15195 0.425 0.16133 0.45 C 0.16628 0.46296 0.16016 0.44675 0.16654 0.46296 C 0.16732 0.46458 0.16784 0.46666 0.16862 0.46851 C 0.17057 0.47222 0.17318 0.47523 0.17487 0.47962 L 0.18425 0.50185 C 0.18529 0.50416 0.1862 0.50694 0.18737 0.50925 C 0.18945 0.51296 0.19206 0.51597 0.19362 0.52037 C 0.1944 0.52222 0.19518 0.52384 0.1957 0.52592 C 0.19649 0.52824 0.19688 0.53101 0.19779 0.53333 C 0.19961 0.53773 0.20156 0.53958 0.20404 0.54259 C 0.20482 0.54444 0.20521 0.54652 0.20612 0.54814 C 0.20938 0.55277 0.21016 0.55069 0.21341 0.5537 C 0.21459 0.55462 0.2155 0.55601 0.21654 0.5574 C 0.23112 0.55671 0.2457 0.55648 0.26029 0.55555 C 0.28867 0.55324 0.24675 0.5537 0.2655 0.5537 " pathEditMode="relative" rAng="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78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917" y="7856147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4194" y="6458076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6165" y="600845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4229014" y="6567710"/>
            <a:ext cx="4252050" cy="4143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7391" y="32866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52963" y="678496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giữa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7391" y="685708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2024" y="640622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92853" y="632165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71" b="983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646" y="1382021"/>
            <a:ext cx="5012336" cy="445403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79474" y="316680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00996" y="571343"/>
            <a:ext cx="13429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</a:p>
          <a:p>
            <a:pPr lvl="0"/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chó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…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hai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mèo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5144" y="126606"/>
            <a:ext cx="8088849" cy="8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8595">
            <a:off x="11303525" y="7814979"/>
            <a:ext cx="3404241" cy="26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8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0339 -0.00046 0.0069 -0.00162 0.01042 -0.00162 C 0.01146 -0.00162 0.01237 -0.00023 0.01354 -4.81481E-6 C 0.0181 0.00186 0.02708 0.00301 0.03125 0.00371 C 0.03333 0.00556 0.03516 0.00834 0.0375 0.00926 C 0.04154 0.01135 0.04583 0.01158 0.05 0.01297 C 0.05234 0.01389 0.05482 0.01551 0.05729 0.01667 C 0.06042 0.01852 0.06354 0.02038 0.06667 0.02223 C 0.06914 0.02408 0.07136 0.02639 0.07396 0.02778 C 0.07591 0.02894 0.07813 0.02894 0.08021 0.02963 C 0.08438 0.03149 0.08854 0.03288 0.09271 0.03519 C 0.09479 0.03658 0.09675 0.03797 0.09896 0.03889 C 0.10091 0.03982 0.10313 0.04028 0.10521 0.04075 C 0.12943 0.05695 0.09909 0.03727 0.12083 0.05 C 0.12357 0.05186 0.1263 0.05417 0.12917 0.05556 C 0.13112 0.05672 0.13333 0.05649 0.13542 0.05741 C 0.14662 0.0625 0.13711 0.05926 0.14583 0.06482 C 0.14844 0.06667 0.15052 0.06644 0.15313 0.06852 C 0.15859 0.07362 0.15391 0.07107 0.15938 0.07778 C 0.16302 0.08264 0.16758 0.08519 0.17083 0.09075 C 0.17188 0.0926 0.17266 0.09491 0.17396 0.0963 C 0.17552 0.09815 0.17747 0.09862 0.17917 0.1 C 0.18073 0.10163 0.18529 0.10788 0.18646 0.10926 C 0.18841 0.11204 0.19193 0.11551 0.19375 0.11852 C 0.1944 0.11991 0.19818 0.12917 0.19896 0.13149 C 0.2 0.13519 0.20078 0.13913 0.20208 0.1426 C 0.20326 0.14653 0.20482 0.15 0.20625 0.15371 C 0.20755 0.15741 0.20938 0.16065 0.21042 0.16482 C 0.21107 0.16806 0.21146 0.1713 0.2125 0.17408 C 0.21315 0.17639 0.21458 0.17778 0.21563 0.17963 C 0.21849 0.18565 0.22188 0.19121 0.22396 0.19815 C 0.22461 0.2007 0.225 0.20348 0.22604 0.20556 C 0.22904 0.21297 0.2306 0.21297 0.23438 0.21852 C 0.23997 0.22709 0.23828 0.23079 0.24896 0.23704 C 0.25 0.23774 0.25104 0.23797 0.25208 0.23889 C 0.25768 0.24422 0.26263 0.25186 0.26875 0.25556 C 0.27565 0.25996 0.28294 0.26274 0.28958 0.26852 C 0.29375 0.27223 0.29779 0.27616 0.30208 0.27963 C 0.30508 0.28218 0.30833 0.2845 0.31146 0.28704 C 0.31484 0.29005 0.3181 0.29445 0.32188 0.2963 C 0.32995 0.3007 0.33854 0.30232 0.34688 0.30556 C 0.35833 0.30996 0.34154 0.30417 0.35729 0.31112 C 0.36302 0.31366 0.36471 0.31297 0.37083 0.31297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1B70AAA-ECD2-4199-E6F9-109064BDC43D}"/>
              </a:ext>
            </a:extLst>
          </p:cNvPr>
          <p:cNvGrpSpPr/>
          <p:nvPr/>
        </p:nvGrpSpPr>
        <p:grpSpPr>
          <a:xfrm>
            <a:off x="533400" y="495300"/>
            <a:ext cx="4122060" cy="762152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2">
              <a:extLst>
                <a:ext uri="{FF2B5EF4-FFF2-40B4-BE49-F238E27FC236}">
                  <a16:creationId xmlns:a16="http://schemas.microsoft.com/office/drawing/2014/main" id="{A301CD87-B9C4-3CD1-BA8D-1E8036F0285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4" name="3">
              <a:extLst>
                <a:ext uri="{FF2B5EF4-FFF2-40B4-BE49-F238E27FC236}">
                  <a16:creationId xmlns:a16="http://schemas.microsoft.com/office/drawing/2014/main" id="{ABFA4D60-50F3-0E99-ADBD-509E202B77DF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9CC4617A-42F4-49C9-D241-707B2CD0FB4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6" name="5">
              <a:extLst>
                <a:ext uri="{FF2B5EF4-FFF2-40B4-BE49-F238E27FC236}">
                  <a16:creationId xmlns:a16="http://schemas.microsoft.com/office/drawing/2014/main" id="{A4A6D45A-18E8-6A10-C7FB-C31EC2F84C15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7" name="5">
              <a:extLst>
                <a:ext uri="{FF2B5EF4-FFF2-40B4-BE49-F238E27FC236}">
                  <a16:creationId xmlns:a16="http://schemas.microsoft.com/office/drawing/2014/main" id="{7B001EF9-2B6F-0C28-2E3C-9F3A4120D526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rgbClr val="1887EC"/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4000" dirty="0">
                <a:solidFill>
                  <a:srgbClr val="1887EC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5">
              <a:extLst>
                <a:ext uri="{FF2B5EF4-FFF2-40B4-BE49-F238E27FC236}">
                  <a16:creationId xmlns:a16="http://schemas.microsoft.com/office/drawing/2014/main" id="{CC4E5346-4096-11B7-F2B1-E24C7DB1317E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188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40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56695775-0F96-32E8-31A9-1DB2DCC5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6" y="1866900"/>
            <a:ext cx="5515428" cy="2212910"/>
          </a:xfrm>
          <a:prstGeom prst="rect">
            <a:avLst/>
          </a:prstGeom>
        </p:spPr>
      </p:pic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54A1DD85-07E7-03AF-A3E0-F50686CE79C5}"/>
              </a:ext>
            </a:extLst>
          </p:cNvPr>
          <p:cNvSpPr txBox="1">
            <a:spLocks/>
          </p:cNvSpPr>
          <p:nvPr/>
        </p:nvSpPr>
        <p:spPr>
          <a:xfrm>
            <a:off x="8060126" y="7353300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rgbClr val="39466C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rgbClr val="39466C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CEB81F00-046E-4986-F0F7-6F01703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742" y="4229100"/>
            <a:ext cx="14746516" cy="25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8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DDF88F3-1CBE-7F05-770B-A2C6ADA8C1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162300"/>
            <a:ext cx="6463474" cy="323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HẠM DUYÊN 1 - 9Slide.vn">
            <a:extLst>
              <a:ext uri="{FF2B5EF4-FFF2-40B4-BE49-F238E27FC236}">
                <a16:creationId xmlns:a16="http://schemas.microsoft.com/office/drawing/2014/main" id="{9591FED7-DB95-D407-40E8-F5AB88A87734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CDB9FF-37EE-4631-B2E8-AA79329EC1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F66A5E2-3510-05AC-A732-B61EDA22C3C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26205EF-8A6B-8D3A-09AD-9E1425ED664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B0D270-9B09-5C1C-9B2C-D59487294C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C9EFE4D2-8145-7388-4BD1-D35601D58320}"/>
              </a:ext>
            </a:extLst>
          </p:cNvPr>
          <p:cNvSpPr txBox="1"/>
          <p:nvPr/>
        </p:nvSpPr>
        <p:spPr>
          <a:xfrm>
            <a:off x="2081804" y="602040"/>
            <a:ext cx="1552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lập phương? Những hình nào là khối hộp chữ nhật?</a:t>
            </a:r>
          </a:p>
        </p:txBody>
      </p:sp>
      <p:pic>
        <p:nvPicPr>
          <p:cNvPr id="34" name="PHẠM DUYÊN 3 - 9Slide.vn">
            <a:extLst>
              <a:ext uri="{FF2B5EF4-FFF2-40B4-BE49-F238E27FC236}">
                <a16:creationId xmlns:a16="http://schemas.microsoft.com/office/drawing/2014/main" id="{A81E5DAD-A8FE-A6D2-8BD6-098C936BAB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6109" y="4799210"/>
            <a:ext cx="2529110" cy="2787810"/>
          </a:xfrm>
          <a:custGeom>
            <a:avLst/>
            <a:gdLst>
              <a:gd name="connsiteX0" fmla="*/ 251304 w 2536371"/>
              <a:gd name="connsiteY0" fmla="*/ 0 h 2795814"/>
              <a:gd name="connsiteX1" fmla="*/ 2285067 w 2536371"/>
              <a:gd name="connsiteY1" fmla="*/ 0 h 2795814"/>
              <a:gd name="connsiteX2" fmla="*/ 2536371 w 2536371"/>
              <a:gd name="connsiteY2" fmla="*/ 251304 h 2795814"/>
              <a:gd name="connsiteX3" fmla="*/ 2536371 w 2536371"/>
              <a:gd name="connsiteY3" fmla="*/ 2544510 h 2795814"/>
              <a:gd name="connsiteX4" fmla="*/ 2285067 w 2536371"/>
              <a:gd name="connsiteY4" fmla="*/ 2795814 h 2795814"/>
              <a:gd name="connsiteX5" fmla="*/ 251304 w 2536371"/>
              <a:gd name="connsiteY5" fmla="*/ 2795814 h 2795814"/>
              <a:gd name="connsiteX6" fmla="*/ 0 w 2536371"/>
              <a:gd name="connsiteY6" fmla="*/ 2544510 h 2795814"/>
              <a:gd name="connsiteX7" fmla="*/ 0 w 2536371"/>
              <a:gd name="connsiteY7" fmla="*/ 251304 h 2795814"/>
              <a:gd name="connsiteX8" fmla="*/ 251304 w 2536371"/>
              <a:gd name="connsiteY8" fmla="*/ 0 h 279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6371" h="2795814">
                <a:moveTo>
                  <a:pt x="251304" y="0"/>
                </a:moveTo>
                <a:lnTo>
                  <a:pt x="2285067" y="0"/>
                </a:lnTo>
                <a:cubicBezTo>
                  <a:pt x="2423858" y="0"/>
                  <a:pt x="2536371" y="112513"/>
                  <a:pt x="2536371" y="251304"/>
                </a:cubicBezTo>
                <a:lnTo>
                  <a:pt x="2536371" y="2544510"/>
                </a:lnTo>
                <a:cubicBezTo>
                  <a:pt x="2536371" y="2683301"/>
                  <a:pt x="2423858" y="2795814"/>
                  <a:pt x="2285067" y="2795814"/>
                </a:cubicBezTo>
                <a:lnTo>
                  <a:pt x="251304" y="2795814"/>
                </a:lnTo>
                <a:cubicBezTo>
                  <a:pt x="112513" y="2795814"/>
                  <a:pt x="0" y="2683301"/>
                  <a:pt x="0" y="2544510"/>
                </a:cubicBezTo>
                <a:lnTo>
                  <a:pt x="0" y="251304"/>
                </a:lnTo>
                <a:cubicBezTo>
                  <a:pt x="0" y="112513"/>
                  <a:pt x="112513" y="0"/>
                  <a:pt x="25130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4 - 9Slide.vn">
            <a:extLst>
              <a:ext uri="{FF2B5EF4-FFF2-40B4-BE49-F238E27FC236}">
                <a16:creationId xmlns:a16="http://schemas.microsoft.com/office/drawing/2014/main" id="{5AC7BC15-E110-A5E4-41DB-7C911B2B59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282371"/>
            <a:ext cx="2811328" cy="2355438"/>
          </a:xfrm>
          <a:custGeom>
            <a:avLst/>
            <a:gdLst>
              <a:gd name="connsiteX0" fmla="*/ 234047 w 2819400"/>
              <a:gd name="connsiteY0" fmla="*/ 0 h 2362200"/>
              <a:gd name="connsiteX1" fmla="*/ 2585353 w 2819400"/>
              <a:gd name="connsiteY1" fmla="*/ 0 h 2362200"/>
              <a:gd name="connsiteX2" fmla="*/ 2819400 w 2819400"/>
              <a:gd name="connsiteY2" fmla="*/ 234047 h 2362200"/>
              <a:gd name="connsiteX3" fmla="*/ 2819400 w 2819400"/>
              <a:gd name="connsiteY3" fmla="*/ 2128153 h 2362200"/>
              <a:gd name="connsiteX4" fmla="*/ 2585353 w 2819400"/>
              <a:gd name="connsiteY4" fmla="*/ 2362200 h 2362200"/>
              <a:gd name="connsiteX5" fmla="*/ 234047 w 2819400"/>
              <a:gd name="connsiteY5" fmla="*/ 2362200 h 2362200"/>
              <a:gd name="connsiteX6" fmla="*/ 0 w 2819400"/>
              <a:gd name="connsiteY6" fmla="*/ 2128153 h 2362200"/>
              <a:gd name="connsiteX7" fmla="*/ 0 w 2819400"/>
              <a:gd name="connsiteY7" fmla="*/ 234047 h 2362200"/>
              <a:gd name="connsiteX8" fmla="*/ 234047 w 2819400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9400" h="2362200">
                <a:moveTo>
                  <a:pt x="234047" y="0"/>
                </a:moveTo>
                <a:lnTo>
                  <a:pt x="2585353" y="0"/>
                </a:lnTo>
                <a:cubicBezTo>
                  <a:pt x="2714614" y="0"/>
                  <a:pt x="2819400" y="104786"/>
                  <a:pt x="2819400" y="234047"/>
                </a:cubicBezTo>
                <a:lnTo>
                  <a:pt x="2819400" y="2128153"/>
                </a:lnTo>
                <a:cubicBezTo>
                  <a:pt x="2819400" y="2257414"/>
                  <a:pt x="2714614" y="2362200"/>
                  <a:pt x="2585353" y="2362200"/>
                </a:cubicBezTo>
                <a:lnTo>
                  <a:pt x="234047" y="2362200"/>
                </a:lnTo>
                <a:cubicBezTo>
                  <a:pt x="104786" y="2362200"/>
                  <a:pt x="0" y="2257414"/>
                  <a:pt x="0" y="2128153"/>
                </a:cubicBezTo>
                <a:lnTo>
                  <a:pt x="0" y="234047"/>
                </a:lnTo>
                <a:cubicBezTo>
                  <a:pt x="0" y="104786"/>
                  <a:pt x="104786" y="0"/>
                  <a:pt x="234047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789B9BA8-77C8-821E-8121-4B210863D7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6108" y="7748421"/>
            <a:ext cx="2529112" cy="1933918"/>
          </a:xfrm>
          <a:custGeom>
            <a:avLst/>
            <a:gdLst>
              <a:gd name="connsiteX0" fmla="*/ 192163 w 2536371"/>
              <a:gd name="connsiteY0" fmla="*/ 0 h 1939471"/>
              <a:gd name="connsiteX1" fmla="*/ 2344208 w 2536371"/>
              <a:gd name="connsiteY1" fmla="*/ 0 h 1939471"/>
              <a:gd name="connsiteX2" fmla="*/ 2536371 w 2536371"/>
              <a:gd name="connsiteY2" fmla="*/ 192163 h 1939471"/>
              <a:gd name="connsiteX3" fmla="*/ 2536371 w 2536371"/>
              <a:gd name="connsiteY3" fmla="*/ 1747308 h 1939471"/>
              <a:gd name="connsiteX4" fmla="*/ 2344208 w 2536371"/>
              <a:gd name="connsiteY4" fmla="*/ 1939471 h 1939471"/>
              <a:gd name="connsiteX5" fmla="*/ 192163 w 2536371"/>
              <a:gd name="connsiteY5" fmla="*/ 1939471 h 1939471"/>
              <a:gd name="connsiteX6" fmla="*/ 0 w 2536371"/>
              <a:gd name="connsiteY6" fmla="*/ 1747308 h 1939471"/>
              <a:gd name="connsiteX7" fmla="*/ 0 w 2536371"/>
              <a:gd name="connsiteY7" fmla="*/ 192163 h 1939471"/>
              <a:gd name="connsiteX8" fmla="*/ 192163 w 2536371"/>
              <a:gd name="connsiteY8" fmla="*/ 0 h 193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6371" h="1939471">
                <a:moveTo>
                  <a:pt x="192163" y="0"/>
                </a:moveTo>
                <a:lnTo>
                  <a:pt x="2344208" y="0"/>
                </a:lnTo>
                <a:cubicBezTo>
                  <a:pt x="2450337" y="0"/>
                  <a:pt x="2536371" y="86034"/>
                  <a:pt x="2536371" y="192163"/>
                </a:cubicBezTo>
                <a:lnTo>
                  <a:pt x="2536371" y="1747308"/>
                </a:lnTo>
                <a:cubicBezTo>
                  <a:pt x="2536371" y="1853437"/>
                  <a:pt x="2450337" y="1939471"/>
                  <a:pt x="2344208" y="1939471"/>
                </a:cubicBezTo>
                <a:lnTo>
                  <a:pt x="192163" y="1939471"/>
                </a:lnTo>
                <a:cubicBezTo>
                  <a:pt x="86034" y="1939471"/>
                  <a:pt x="0" y="1853437"/>
                  <a:pt x="0" y="1747308"/>
                </a:cubicBezTo>
                <a:lnTo>
                  <a:pt x="0" y="192163"/>
                </a:lnTo>
                <a:cubicBezTo>
                  <a:pt x="0" y="86034"/>
                  <a:pt x="86034" y="0"/>
                  <a:pt x="192163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F54BCD83-C87B-CF78-8257-6200842A54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96348" y="1943100"/>
            <a:ext cx="2305652" cy="2542610"/>
          </a:xfrm>
          <a:custGeom>
            <a:avLst/>
            <a:gdLst>
              <a:gd name="connsiteX0" fmla="*/ 243035 w 2452915"/>
              <a:gd name="connsiteY0" fmla="*/ 0 h 2705008"/>
              <a:gd name="connsiteX1" fmla="*/ 2209880 w 2452915"/>
              <a:gd name="connsiteY1" fmla="*/ 0 h 2705008"/>
              <a:gd name="connsiteX2" fmla="*/ 2452915 w 2452915"/>
              <a:gd name="connsiteY2" fmla="*/ 243035 h 2705008"/>
              <a:gd name="connsiteX3" fmla="*/ 2452915 w 2452915"/>
              <a:gd name="connsiteY3" fmla="*/ 2461973 h 2705008"/>
              <a:gd name="connsiteX4" fmla="*/ 2209880 w 2452915"/>
              <a:gd name="connsiteY4" fmla="*/ 2705008 h 2705008"/>
              <a:gd name="connsiteX5" fmla="*/ 243035 w 2452915"/>
              <a:gd name="connsiteY5" fmla="*/ 2705008 h 2705008"/>
              <a:gd name="connsiteX6" fmla="*/ 0 w 2452915"/>
              <a:gd name="connsiteY6" fmla="*/ 2461973 h 2705008"/>
              <a:gd name="connsiteX7" fmla="*/ 0 w 2452915"/>
              <a:gd name="connsiteY7" fmla="*/ 243035 h 2705008"/>
              <a:gd name="connsiteX8" fmla="*/ 243035 w 2452915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2915" h="2705008">
                <a:moveTo>
                  <a:pt x="243035" y="0"/>
                </a:moveTo>
                <a:lnTo>
                  <a:pt x="2209880" y="0"/>
                </a:lnTo>
                <a:cubicBezTo>
                  <a:pt x="2344105" y="0"/>
                  <a:pt x="2452915" y="108810"/>
                  <a:pt x="2452915" y="243035"/>
                </a:cubicBezTo>
                <a:lnTo>
                  <a:pt x="2452915" y="2461973"/>
                </a:lnTo>
                <a:cubicBezTo>
                  <a:pt x="2452915" y="2596198"/>
                  <a:pt x="2344105" y="2705008"/>
                  <a:pt x="2209880" y="2705008"/>
                </a:cubicBezTo>
                <a:lnTo>
                  <a:pt x="243035" y="2705008"/>
                </a:lnTo>
                <a:cubicBezTo>
                  <a:pt x="108810" y="2705008"/>
                  <a:pt x="0" y="2596198"/>
                  <a:pt x="0" y="2461973"/>
                </a:cubicBezTo>
                <a:lnTo>
                  <a:pt x="0" y="243035"/>
                </a:lnTo>
                <a:cubicBezTo>
                  <a:pt x="0" y="108810"/>
                  <a:pt x="108810" y="0"/>
                  <a:pt x="243035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30518664-5197-4BB6-C2A1-9BD7BC159C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29078" y="4551700"/>
            <a:ext cx="2772922" cy="2542610"/>
          </a:xfrm>
          <a:custGeom>
            <a:avLst/>
            <a:gdLst>
              <a:gd name="connsiteX0" fmla="*/ 268012 w 2950029"/>
              <a:gd name="connsiteY0" fmla="*/ 0 h 2705008"/>
              <a:gd name="connsiteX1" fmla="*/ 2682017 w 2950029"/>
              <a:gd name="connsiteY1" fmla="*/ 0 h 2705008"/>
              <a:gd name="connsiteX2" fmla="*/ 2950029 w 2950029"/>
              <a:gd name="connsiteY2" fmla="*/ 268012 h 2705008"/>
              <a:gd name="connsiteX3" fmla="*/ 2950029 w 2950029"/>
              <a:gd name="connsiteY3" fmla="*/ 2436996 h 2705008"/>
              <a:gd name="connsiteX4" fmla="*/ 2682017 w 2950029"/>
              <a:gd name="connsiteY4" fmla="*/ 2705008 h 2705008"/>
              <a:gd name="connsiteX5" fmla="*/ 268012 w 2950029"/>
              <a:gd name="connsiteY5" fmla="*/ 2705008 h 2705008"/>
              <a:gd name="connsiteX6" fmla="*/ 0 w 2950029"/>
              <a:gd name="connsiteY6" fmla="*/ 2436996 h 2705008"/>
              <a:gd name="connsiteX7" fmla="*/ 0 w 2950029"/>
              <a:gd name="connsiteY7" fmla="*/ 268012 h 2705008"/>
              <a:gd name="connsiteX8" fmla="*/ 268012 w 2950029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0029" h="2705008">
                <a:moveTo>
                  <a:pt x="268012" y="0"/>
                </a:moveTo>
                <a:lnTo>
                  <a:pt x="2682017" y="0"/>
                </a:lnTo>
                <a:cubicBezTo>
                  <a:pt x="2830036" y="0"/>
                  <a:pt x="2950029" y="119993"/>
                  <a:pt x="2950029" y="268012"/>
                </a:cubicBezTo>
                <a:lnTo>
                  <a:pt x="2950029" y="2436996"/>
                </a:lnTo>
                <a:cubicBezTo>
                  <a:pt x="2950029" y="2585015"/>
                  <a:pt x="2830036" y="2705008"/>
                  <a:pt x="2682017" y="2705008"/>
                </a:cubicBezTo>
                <a:lnTo>
                  <a:pt x="268012" y="2705008"/>
                </a:lnTo>
                <a:cubicBezTo>
                  <a:pt x="119993" y="2705008"/>
                  <a:pt x="0" y="2585015"/>
                  <a:pt x="0" y="2436996"/>
                </a:cubicBezTo>
                <a:lnTo>
                  <a:pt x="0" y="268012"/>
                </a:lnTo>
                <a:cubicBezTo>
                  <a:pt x="0" y="119993"/>
                  <a:pt x="119993" y="0"/>
                  <a:pt x="268012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518629C4-D610-0F6A-295D-90B292EF907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0242" y="7160299"/>
            <a:ext cx="2551758" cy="2542608"/>
          </a:xfrm>
          <a:custGeom>
            <a:avLst/>
            <a:gdLst>
              <a:gd name="connsiteX0" fmla="*/ 268012 w 2714741"/>
              <a:gd name="connsiteY0" fmla="*/ 0 h 2705008"/>
              <a:gd name="connsiteX1" fmla="*/ 2446729 w 2714741"/>
              <a:gd name="connsiteY1" fmla="*/ 0 h 2705008"/>
              <a:gd name="connsiteX2" fmla="*/ 2714741 w 2714741"/>
              <a:gd name="connsiteY2" fmla="*/ 268012 h 2705008"/>
              <a:gd name="connsiteX3" fmla="*/ 2714741 w 2714741"/>
              <a:gd name="connsiteY3" fmla="*/ 2436996 h 2705008"/>
              <a:gd name="connsiteX4" fmla="*/ 2446729 w 2714741"/>
              <a:gd name="connsiteY4" fmla="*/ 2705008 h 2705008"/>
              <a:gd name="connsiteX5" fmla="*/ 268012 w 2714741"/>
              <a:gd name="connsiteY5" fmla="*/ 2705008 h 2705008"/>
              <a:gd name="connsiteX6" fmla="*/ 0 w 2714741"/>
              <a:gd name="connsiteY6" fmla="*/ 2436996 h 2705008"/>
              <a:gd name="connsiteX7" fmla="*/ 0 w 2714741"/>
              <a:gd name="connsiteY7" fmla="*/ 268012 h 2705008"/>
              <a:gd name="connsiteX8" fmla="*/ 268012 w 2714741"/>
              <a:gd name="connsiteY8" fmla="*/ 0 h 27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741" h="2705008">
                <a:moveTo>
                  <a:pt x="268012" y="0"/>
                </a:moveTo>
                <a:lnTo>
                  <a:pt x="2446729" y="0"/>
                </a:lnTo>
                <a:cubicBezTo>
                  <a:pt x="2594748" y="0"/>
                  <a:pt x="2714741" y="119993"/>
                  <a:pt x="2714741" y="268012"/>
                </a:cubicBezTo>
                <a:lnTo>
                  <a:pt x="2714741" y="2436996"/>
                </a:lnTo>
                <a:cubicBezTo>
                  <a:pt x="2714741" y="2585015"/>
                  <a:pt x="2594748" y="2705008"/>
                  <a:pt x="2446729" y="2705008"/>
                </a:cubicBezTo>
                <a:lnTo>
                  <a:pt x="268012" y="2705008"/>
                </a:lnTo>
                <a:cubicBezTo>
                  <a:pt x="119993" y="2705008"/>
                  <a:pt x="0" y="2585015"/>
                  <a:pt x="0" y="2436996"/>
                </a:cubicBezTo>
                <a:lnTo>
                  <a:pt x="0" y="268012"/>
                </a:lnTo>
                <a:cubicBezTo>
                  <a:pt x="0" y="119993"/>
                  <a:pt x="119993" y="0"/>
                  <a:pt x="268012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PHẠM DUYÊN 9 - 9Slide.vn">
            <a:extLst>
              <a:ext uri="{FF2B5EF4-FFF2-40B4-BE49-F238E27FC236}">
                <a16:creationId xmlns:a16="http://schemas.microsoft.com/office/drawing/2014/main" id="{3AD5C54B-CFFA-25D1-2AB1-50FF459311A5}"/>
              </a:ext>
            </a:extLst>
          </p:cNvPr>
          <p:cNvGrpSpPr/>
          <p:nvPr/>
        </p:nvGrpSpPr>
        <p:grpSpPr>
          <a:xfrm>
            <a:off x="6526994" y="4067596"/>
            <a:ext cx="4876802" cy="1140426"/>
            <a:chOff x="2739809" y="3047185"/>
            <a:chExt cx="1101032" cy="1100747"/>
          </a:xfrm>
        </p:grpSpPr>
        <p:grpSp>
          <p:nvGrpSpPr>
            <p:cNvPr id="36" name="10">
              <a:extLst>
                <a:ext uri="{FF2B5EF4-FFF2-40B4-BE49-F238E27FC236}">
                  <a16:creationId xmlns:a16="http://schemas.microsoft.com/office/drawing/2014/main" id="{E84761A9-3274-F3DA-59A4-985A34F078AB}"/>
                </a:ext>
              </a:extLst>
            </p:cNvPr>
            <p:cNvGrpSpPr/>
            <p:nvPr/>
          </p:nvGrpSpPr>
          <p:grpSpPr>
            <a:xfrm>
              <a:off x="2740094" y="3047185"/>
              <a:ext cx="1100747" cy="1100747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38" name="12">
                <a:extLst>
                  <a:ext uri="{FF2B5EF4-FFF2-40B4-BE49-F238E27FC236}">
                    <a16:creationId xmlns:a16="http://schemas.microsoft.com/office/drawing/2014/main" id="{4000CA4E-7F32-CBD2-5A1B-00C747BAB6F3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13">
                <a:extLst>
                  <a:ext uri="{FF2B5EF4-FFF2-40B4-BE49-F238E27FC236}">
                    <a16:creationId xmlns:a16="http://schemas.microsoft.com/office/drawing/2014/main" id="{22121BE7-66CF-E423-EF40-2734AE4BE232}"/>
                  </a:ext>
                </a:extLst>
              </p:cNvPr>
              <p:cNvSpPr/>
              <p:nvPr/>
            </p:nvSpPr>
            <p:spPr>
              <a:xfrm>
                <a:off x="5563465" y="2031103"/>
                <a:ext cx="1322131" cy="1258530"/>
              </a:xfrm>
              <a:prstGeom prst="roundRect">
                <a:avLst/>
              </a:prstGeom>
              <a:solidFill>
                <a:srgbClr val="74A5F4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961AEF45-F03E-588B-517D-68DDB380AE6A}"/>
                </a:ext>
              </a:extLst>
            </p:cNvPr>
            <p:cNvSpPr txBox="1"/>
            <p:nvPr/>
          </p:nvSpPr>
          <p:spPr>
            <a:xfrm>
              <a:off x="2739809" y="3190428"/>
              <a:ext cx="1100747" cy="8216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Khối hộp chữ nhật</a:t>
              </a:r>
              <a:endParaRPr lang="zh-CN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5A0BAECE-F946-0FD2-1F5D-94BBFCDA4104}"/>
              </a:ext>
            </a:extLst>
          </p:cNvPr>
          <p:cNvGrpSpPr/>
          <p:nvPr/>
        </p:nvGrpSpPr>
        <p:grpSpPr>
          <a:xfrm>
            <a:off x="6526994" y="6698861"/>
            <a:ext cx="4876802" cy="1140426"/>
            <a:chOff x="2739809" y="3047185"/>
            <a:chExt cx="1101032" cy="1100747"/>
          </a:xfrm>
        </p:grpSpPr>
        <p:grpSp>
          <p:nvGrpSpPr>
            <p:cNvPr id="41" name="10">
              <a:extLst>
                <a:ext uri="{FF2B5EF4-FFF2-40B4-BE49-F238E27FC236}">
                  <a16:creationId xmlns:a16="http://schemas.microsoft.com/office/drawing/2014/main" id="{62F921B2-8791-CA45-ABB3-3A6AC04376F2}"/>
                </a:ext>
              </a:extLst>
            </p:cNvPr>
            <p:cNvGrpSpPr/>
            <p:nvPr/>
          </p:nvGrpSpPr>
          <p:grpSpPr>
            <a:xfrm>
              <a:off x="2740094" y="3047185"/>
              <a:ext cx="1100747" cy="1100747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43" name="12">
                <a:extLst>
                  <a:ext uri="{FF2B5EF4-FFF2-40B4-BE49-F238E27FC236}">
                    <a16:creationId xmlns:a16="http://schemas.microsoft.com/office/drawing/2014/main" id="{37101A3E-F913-60F1-B108-90FB94C8BF69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13">
                <a:extLst>
                  <a:ext uri="{FF2B5EF4-FFF2-40B4-BE49-F238E27FC236}">
                    <a16:creationId xmlns:a16="http://schemas.microsoft.com/office/drawing/2014/main" id="{EB19399A-323F-0182-4CCD-FA4B806DE4F0}"/>
                  </a:ext>
                </a:extLst>
              </p:cNvPr>
              <p:cNvSpPr/>
              <p:nvPr/>
            </p:nvSpPr>
            <p:spPr>
              <a:xfrm>
                <a:off x="5563107" y="2031103"/>
                <a:ext cx="1322131" cy="1258530"/>
              </a:xfrm>
              <a:prstGeom prst="roundRect">
                <a:avLst/>
              </a:prstGeom>
              <a:solidFill>
                <a:srgbClr val="74A5F4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4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TextBox 18">
              <a:extLst>
                <a:ext uri="{FF2B5EF4-FFF2-40B4-BE49-F238E27FC236}">
                  <a16:creationId xmlns:a16="http://schemas.microsoft.com/office/drawing/2014/main" id="{E9689DDD-26BC-D4D2-D9C1-8F8E4E3C2FF3}"/>
                </a:ext>
              </a:extLst>
            </p:cNvPr>
            <p:cNvSpPr txBox="1"/>
            <p:nvPr/>
          </p:nvSpPr>
          <p:spPr>
            <a:xfrm>
              <a:off x="2739809" y="3151371"/>
              <a:ext cx="1100747" cy="8216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Khối lập phương</a:t>
              </a:r>
              <a:endParaRPr lang="zh-CN" altLang="en-US" sz="4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45" name="PHẠM DUYÊN 11 - 9Slide.vn">
            <a:extLst>
              <a:ext uri="{FF2B5EF4-FFF2-40B4-BE49-F238E27FC236}">
                <a16:creationId xmlns:a16="http://schemas.microsoft.com/office/drawing/2014/main" id="{F1089679-7BEE-CF2C-525B-6F23033D9B74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00164" y="3310365"/>
            <a:ext cx="2426830" cy="3922087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2 - 9Slide.vn">
            <a:extLst>
              <a:ext uri="{FF2B5EF4-FFF2-40B4-BE49-F238E27FC236}">
                <a16:creationId xmlns:a16="http://schemas.microsoft.com/office/drawing/2014/main" id="{918ABE9C-6D8D-B6AB-42F5-DA4E95DE7F4D}"/>
              </a:ext>
            </a:extLst>
          </p:cNvPr>
          <p:cNvCxnSpPr>
            <a:cxnSpLocks/>
          </p:cNvCxnSpPr>
          <p:nvPr/>
        </p:nvCxnSpPr>
        <p:spPr>
          <a:xfrm flipV="1">
            <a:off x="3769964" y="7404100"/>
            <a:ext cx="2770536" cy="1202165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3 - 9Slide.vn">
            <a:extLst>
              <a:ext uri="{FF2B5EF4-FFF2-40B4-BE49-F238E27FC236}">
                <a16:creationId xmlns:a16="http://schemas.microsoft.com/office/drawing/2014/main" id="{916C223C-8DCA-234F-68D4-0370FB219619}"/>
              </a:ext>
            </a:extLst>
          </p:cNvPr>
          <p:cNvCxnSpPr>
            <a:cxnSpLocks/>
          </p:cNvCxnSpPr>
          <p:nvPr/>
        </p:nvCxnSpPr>
        <p:spPr>
          <a:xfrm flipH="1">
            <a:off x="11401275" y="5965253"/>
            <a:ext cx="2047705" cy="1303820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596B6383-ABFD-6952-A1D9-9C7124A26658}"/>
              </a:ext>
            </a:extLst>
          </p:cNvPr>
          <p:cNvCxnSpPr>
            <a:cxnSpLocks/>
            <a:endCxn id="38" idx="3"/>
          </p:cNvCxnSpPr>
          <p:nvPr/>
        </p:nvCxnSpPr>
        <p:spPr>
          <a:xfrm flipH="1" flipV="1">
            <a:off x="11403796" y="4637809"/>
            <a:ext cx="2172184" cy="4400844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5 - 9Slide.vn">
            <a:extLst>
              <a:ext uri="{FF2B5EF4-FFF2-40B4-BE49-F238E27FC236}">
                <a16:creationId xmlns:a16="http://schemas.microsoft.com/office/drawing/2014/main" id="{2E31185C-DC9E-B206-E1CE-3A565384543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3987800" y="4641652"/>
            <a:ext cx="2539194" cy="1581348"/>
          </a:xfrm>
          <a:prstGeom prst="straightConnector1">
            <a:avLst/>
          </a:prstGeom>
          <a:ln w="3810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79172B9D-783B-EC69-3FB7-E36B38DFBDA6}"/>
              </a:ext>
            </a:extLst>
          </p:cNvPr>
          <p:cNvGrpSpPr/>
          <p:nvPr/>
        </p:nvGrpSpPr>
        <p:grpSpPr>
          <a:xfrm>
            <a:off x="9906010" y="6803128"/>
            <a:ext cx="751293" cy="771898"/>
            <a:chOff x="3132549" y="4322274"/>
            <a:chExt cx="375777" cy="386083"/>
          </a:xfrm>
        </p:grpSpPr>
        <p:sp>
          <p:nvSpPr>
            <p:cNvPr id="7" name="Rounded Rectangle 46">
              <a:extLst>
                <a:ext uri="{FF2B5EF4-FFF2-40B4-BE49-F238E27FC236}">
                  <a16:creationId xmlns:a16="http://schemas.microsoft.com/office/drawing/2014/main" id="{A6DC3CAE-7869-7AA3-4BE4-BD9E646CC704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10BBC8-34E8-D699-BCDB-625C72B0D759}"/>
                </a:ext>
              </a:extLst>
            </p:cNvPr>
            <p:cNvSpPr txBox="1"/>
            <p:nvPr/>
          </p:nvSpPr>
          <p:spPr>
            <a:xfrm>
              <a:off x="3209589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9591FED7-DB95-D407-40E8-F5AB88A87734}"/>
              </a:ext>
            </a:extLst>
          </p:cNvPr>
          <p:cNvGrpSpPr/>
          <p:nvPr/>
        </p:nvGrpSpPr>
        <p:grpSpPr>
          <a:xfrm>
            <a:off x="825702" y="663486"/>
            <a:ext cx="1003383" cy="1035531"/>
            <a:chOff x="1559434" y="1176116"/>
            <a:chExt cx="668922" cy="69035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CDB9FF-37EE-4631-B2E8-AA79329EC18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F66A5E2-3510-05AC-A732-B61EDA22C3C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F4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26205EF-8A6B-8D3A-09AD-9E1425ED664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B0D270-9B09-5C1C-9B2C-D59487294C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3 - 9Slide.vn" descr="F:\AAA-PDF-SGK\B16 - LT1 - 2.png">
            <a:extLst>
              <a:ext uri="{FF2B5EF4-FFF2-40B4-BE49-F238E27FC236}">
                <a16:creationId xmlns:a16="http://schemas.microsoft.com/office/drawing/2014/main" id="{2A46BC7A-CF09-08A0-D19B-D65ADFE9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914" y="2182805"/>
            <a:ext cx="4470372" cy="4548204"/>
          </a:xfrm>
          <a:prstGeom prst="rect">
            <a:avLst/>
          </a:prstGeom>
          <a:noFill/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9D673323-F3DB-6B88-AC08-80D27BD03774}"/>
              </a:ext>
            </a:extLst>
          </p:cNvPr>
          <p:cNvSpPr txBox="1">
            <a:spLocks/>
          </p:cNvSpPr>
          <p:nvPr/>
        </p:nvSpPr>
        <p:spPr>
          <a:xfrm>
            <a:off x="4267200" y="6818601"/>
            <a:ext cx="9172337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a)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trước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sp>
        <p:nvSpPr>
          <p:cNvPr id="47" name="PHẠM DUYÊN 5 - 9Slide.vn">
            <a:extLst>
              <a:ext uri="{FF2B5EF4-FFF2-40B4-BE49-F238E27FC236}">
                <a16:creationId xmlns:a16="http://schemas.microsoft.com/office/drawing/2014/main" id="{EDC10BBD-BA19-A9FE-65DB-04E6769897B1}"/>
              </a:ext>
            </a:extLst>
          </p:cNvPr>
          <p:cNvSpPr txBox="1"/>
          <p:nvPr/>
        </p:nvSpPr>
        <p:spPr>
          <a:xfrm>
            <a:off x="2081804" y="723900"/>
            <a:ext cx="1552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11">
                <a:solidFill>
                  <a:srgbClr val="EF4F37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 các bạn số chấm trên các mặt xúc xắc là bao nhiêu?</a:t>
            </a:r>
          </a:p>
        </p:txBody>
      </p: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A81D6F4B-2A26-F653-352C-988CE5632F14}"/>
              </a:ext>
            </a:extLst>
          </p:cNvPr>
          <p:cNvGrpSpPr/>
          <p:nvPr/>
        </p:nvGrpSpPr>
        <p:grpSpPr>
          <a:xfrm>
            <a:off x="9905994" y="6814418"/>
            <a:ext cx="751293" cy="769441"/>
            <a:chOff x="3132549" y="4327920"/>
            <a:chExt cx="375777" cy="384854"/>
          </a:xfrm>
        </p:grpSpPr>
        <p:sp>
          <p:nvSpPr>
            <p:cNvPr id="22" name="Rounded Rectangle 55">
              <a:extLst>
                <a:ext uri="{FF2B5EF4-FFF2-40B4-BE49-F238E27FC236}">
                  <a16:creationId xmlns:a16="http://schemas.microsoft.com/office/drawing/2014/main" id="{DCB3330F-1F0B-1567-907F-4C9DC492CFFF}"/>
                </a:ext>
              </a:extLst>
            </p:cNvPr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A628C9-CE01-29CD-29EC-847B641D54E0}"/>
                </a:ext>
              </a:extLst>
            </p:cNvPr>
            <p:cNvSpPr txBox="1"/>
            <p:nvPr/>
          </p:nvSpPr>
          <p:spPr>
            <a:xfrm>
              <a:off x="3181821" y="4327920"/>
              <a:ext cx="253523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5</a:t>
              </a:r>
            </a:p>
          </p:txBody>
        </p:sp>
      </p:grpSp>
      <p:sp>
        <p:nvSpPr>
          <p:cNvPr id="55" name="PHẠM DUYÊN 7 - 9Slide.vn">
            <a:extLst>
              <a:ext uri="{FF2B5EF4-FFF2-40B4-BE49-F238E27FC236}">
                <a16:creationId xmlns:a16="http://schemas.microsoft.com/office/drawing/2014/main" id="{02C84268-F4D4-3422-F31C-F75980FEC8F0}"/>
              </a:ext>
            </a:extLst>
          </p:cNvPr>
          <p:cNvSpPr/>
          <p:nvPr/>
        </p:nvSpPr>
        <p:spPr>
          <a:xfrm>
            <a:off x="9772326" y="2692391"/>
            <a:ext cx="819474" cy="3589194"/>
          </a:xfrm>
          <a:custGeom>
            <a:avLst/>
            <a:gdLst>
              <a:gd name="connsiteX0" fmla="*/ 0 w 402685"/>
              <a:gd name="connsiteY0" fmla="*/ 0 h 838200"/>
              <a:gd name="connsiteX1" fmla="*/ 402685 w 402685"/>
              <a:gd name="connsiteY1" fmla="*/ 0 h 838200"/>
              <a:gd name="connsiteX2" fmla="*/ 402685 w 402685"/>
              <a:gd name="connsiteY2" fmla="*/ 838200 h 838200"/>
              <a:gd name="connsiteX3" fmla="*/ 0 w 402685"/>
              <a:gd name="connsiteY3" fmla="*/ 838200 h 838200"/>
              <a:gd name="connsiteX4" fmla="*/ 0 w 402685"/>
              <a:gd name="connsiteY4" fmla="*/ 0 h 838200"/>
              <a:gd name="connsiteX0" fmla="*/ 0 w 402685"/>
              <a:gd name="connsiteY0" fmla="*/ 416719 h 1254919"/>
              <a:gd name="connsiteX1" fmla="*/ 402685 w 402685"/>
              <a:gd name="connsiteY1" fmla="*/ 0 h 1254919"/>
              <a:gd name="connsiteX2" fmla="*/ 402685 w 402685"/>
              <a:gd name="connsiteY2" fmla="*/ 1254919 h 1254919"/>
              <a:gd name="connsiteX3" fmla="*/ 0 w 402685"/>
              <a:gd name="connsiteY3" fmla="*/ 1254919 h 1254919"/>
              <a:gd name="connsiteX4" fmla="*/ 0 w 402685"/>
              <a:gd name="connsiteY4" fmla="*/ 416719 h 1254919"/>
              <a:gd name="connsiteX0" fmla="*/ 2381 w 405066"/>
              <a:gd name="connsiteY0" fmla="*/ 416719 h 1635919"/>
              <a:gd name="connsiteX1" fmla="*/ 405066 w 405066"/>
              <a:gd name="connsiteY1" fmla="*/ 0 h 1635919"/>
              <a:gd name="connsiteX2" fmla="*/ 405066 w 405066"/>
              <a:gd name="connsiteY2" fmla="*/ 1254919 h 1635919"/>
              <a:gd name="connsiteX3" fmla="*/ 0 w 405066"/>
              <a:gd name="connsiteY3" fmla="*/ 1635919 h 1635919"/>
              <a:gd name="connsiteX4" fmla="*/ 2381 w 405066"/>
              <a:gd name="connsiteY4" fmla="*/ 416719 h 1635919"/>
              <a:gd name="connsiteX0" fmla="*/ 2381 w 407447"/>
              <a:gd name="connsiteY0" fmla="*/ 416719 h 1635919"/>
              <a:gd name="connsiteX1" fmla="*/ 405066 w 407447"/>
              <a:gd name="connsiteY1" fmla="*/ 0 h 1635919"/>
              <a:gd name="connsiteX2" fmla="*/ 407447 w 407447"/>
              <a:gd name="connsiteY2" fmla="*/ 1240631 h 1635919"/>
              <a:gd name="connsiteX3" fmla="*/ 0 w 407447"/>
              <a:gd name="connsiteY3" fmla="*/ 1635919 h 1635919"/>
              <a:gd name="connsiteX4" fmla="*/ 2381 w 407447"/>
              <a:gd name="connsiteY4" fmla="*/ 416719 h 1635919"/>
              <a:gd name="connsiteX0" fmla="*/ 9 w 457462"/>
              <a:gd name="connsiteY0" fmla="*/ 454819 h 1635919"/>
              <a:gd name="connsiteX1" fmla="*/ 455081 w 457462"/>
              <a:gd name="connsiteY1" fmla="*/ 0 h 1635919"/>
              <a:gd name="connsiteX2" fmla="*/ 457462 w 457462"/>
              <a:gd name="connsiteY2" fmla="*/ 1240631 h 1635919"/>
              <a:gd name="connsiteX3" fmla="*/ 50015 w 457462"/>
              <a:gd name="connsiteY3" fmla="*/ 1635919 h 1635919"/>
              <a:gd name="connsiteX4" fmla="*/ 9 w 457462"/>
              <a:gd name="connsiteY4" fmla="*/ 454819 h 1635919"/>
              <a:gd name="connsiteX0" fmla="*/ 105 w 457558"/>
              <a:gd name="connsiteY0" fmla="*/ 454819 h 1826419"/>
              <a:gd name="connsiteX1" fmla="*/ 455177 w 457558"/>
              <a:gd name="connsiteY1" fmla="*/ 0 h 1826419"/>
              <a:gd name="connsiteX2" fmla="*/ 457558 w 457558"/>
              <a:gd name="connsiteY2" fmla="*/ 1240631 h 1826419"/>
              <a:gd name="connsiteX3" fmla="*/ 2486 w 457558"/>
              <a:gd name="connsiteY3" fmla="*/ 1826419 h 1826419"/>
              <a:gd name="connsiteX4" fmla="*/ 105 w 457558"/>
              <a:gd name="connsiteY4" fmla="*/ 454819 h 1826419"/>
              <a:gd name="connsiteX0" fmla="*/ 105 w 455282"/>
              <a:gd name="connsiteY0" fmla="*/ 454819 h 1826419"/>
              <a:gd name="connsiteX1" fmla="*/ 455177 w 455282"/>
              <a:gd name="connsiteY1" fmla="*/ 0 h 1826419"/>
              <a:gd name="connsiteX2" fmla="*/ 452796 w 455282"/>
              <a:gd name="connsiteY2" fmla="*/ 1369218 h 1826419"/>
              <a:gd name="connsiteX3" fmla="*/ 2486 w 455282"/>
              <a:gd name="connsiteY3" fmla="*/ 1826419 h 1826419"/>
              <a:gd name="connsiteX4" fmla="*/ 105 w 455282"/>
              <a:gd name="connsiteY4" fmla="*/ 454819 h 1826419"/>
              <a:gd name="connsiteX0" fmla="*/ 105 w 452796"/>
              <a:gd name="connsiteY0" fmla="*/ 458750 h 1830350"/>
              <a:gd name="connsiteX1" fmla="*/ 451316 w 452796"/>
              <a:gd name="connsiteY1" fmla="*/ 0 h 1830350"/>
              <a:gd name="connsiteX2" fmla="*/ 452796 w 452796"/>
              <a:gd name="connsiteY2" fmla="*/ 1373149 h 1830350"/>
              <a:gd name="connsiteX3" fmla="*/ 2486 w 452796"/>
              <a:gd name="connsiteY3" fmla="*/ 1830350 h 1830350"/>
              <a:gd name="connsiteX4" fmla="*/ 105 w 452796"/>
              <a:gd name="connsiteY4" fmla="*/ 458750 h 1830350"/>
              <a:gd name="connsiteX0" fmla="*/ 105 w 452796"/>
              <a:gd name="connsiteY0" fmla="*/ 458750 h 1830350"/>
              <a:gd name="connsiteX1" fmla="*/ 451316 w 452796"/>
              <a:gd name="connsiteY1" fmla="*/ 0 h 1830350"/>
              <a:gd name="connsiteX2" fmla="*/ 452796 w 452796"/>
              <a:gd name="connsiteY2" fmla="*/ 1437257 h 1830350"/>
              <a:gd name="connsiteX3" fmla="*/ 2486 w 452796"/>
              <a:gd name="connsiteY3" fmla="*/ 1830350 h 1830350"/>
              <a:gd name="connsiteX4" fmla="*/ 105 w 452796"/>
              <a:gd name="connsiteY4" fmla="*/ 458750 h 1830350"/>
              <a:gd name="connsiteX0" fmla="*/ 105 w 459924"/>
              <a:gd name="connsiteY0" fmla="*/ 458750 h 1830350"/>
              <a:gd name="connsiteX1" fmla="*/ 451316 w 459924"/>
              <a:gd name="connsiteY1" fmla="*/ 0 h 1830350"/>
              <a:gd name="connsiteX2" fmla="*/ 459924 w 459924"/>
              <a:gd name="connsiteY2" fmla="*/ 1366015 h 1830350"/>
              <a:gd name="connsiteX3" fmla="*/ 2486 w 459924"/>
              <a:gd name="connsiteY3" fmla="*/ 1830350 h 1830350"/>
              <a:gd name="connsiteX4" fmla="*/ 105 w 459924"/>
              <a:gd name="connsiteY4" fmla="*/ 458750 h 183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24" h="1830350">
                <a:moveTo>
                  <a:pt x="105" y="458750"/>
                </a:moveTo>
                <a:cubicBezTo>
                  <a:pt x="151796" y="307144"/>
                  <a:pt x="299625" y="151606"/>
                  <a:pt x="451316" y="0"/>
                </a:cubicBezTo>
                <a:cubicBezTo>
                  <a:pt x="452110" y="413544"/>
                  <a:pt x="459130" y="952471"/>
                  <a:pt x="459924" y="1366015"/>
                </a:cubicBezTo>
                <a:lnTo>
                  <a:pt x="2486" y="1830350"/>
                </a:lnTo>
                <a:cubicBezTo>
                  <a:pt x="3280" y="1423950"/>
                  <a:pt x="-689" y="865150"/>
                  <a:pt x="105" y="458750"/>
                </a:cubicBezTo>
                <a:close/>
              </a:path>
            </a:pathLst>
          </a:custGeom>
          <a:solidFill>
            <a:srgbClr val="FFDA5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HẠM DUYÊN 8 - 9Slide.vn">
            <a:extLst>
              <a:ext uri="{FF2B5EF4-FFF2-40B4-BE49-F238E27FC236}">
                <a16:creationId xmlns:a16="http://schemas.microsoft.com/office/drawing/2014/main" id="{3DA0C9D9-6FBE-E751-E532-8813085DFD22}"/>
              </a:ext>
            </a:extLst>
          </p:cNvPr>
          <p:cNvSpPr/>
          <p:nvPr/>
        </p:nvSpPr>
        <p:spPr>
          <a:xfrm>
            <a:off x="6819900" y="3581400"/>
            <a:ext cx="2844800" cy="2844800"/>
          </a:xfrm>
          <a:prstGeom prst="roundRect">
            <a:avLst>
              <a:gd name="adj" fmla="val 2679"/>
            </a:avLst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95EDF649-0AB0-DF78-F0DC-7ADC8DD0395B}"/>
              </a:ext>
            </a:extLst>
          </p:cNvPr>
          <p:cNvGrpSpPr/>
          <p:nvPr/>
        </p:nvGrpSpPr>
        <p:grpSpPr>
          <a:xfrm>
            <a:off x="10754905" y="7764752"/>
            <a:ext cx="751295" cy="771898"/>
            <a:chOff x="4565929" y="4322274"/>
            <a:chExt cx="375778" cy="386083"/>
          </a:xfrm>
        </p:grpSpPr>
        <p:sp>
          <p:nvSpPr>
            <p:cNvPr id="29" name="Rounded Rectangle 49">
              <a:extLst>
                <a:ext uri="{FF2B5EF4-FFF2-40B4-BE49-F238E27FC236}">
                  <a16:creationId xmlns:a16="http://schemas.microsoft.com/office/drawing/2014/main" id="{DEA57940-EFDF-2BFE-9DF8-710E4979C989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2AB9F7-05F4-587C-2070-D1F6065FCF28}"/>
                </a:ext>
              </a:extLst>
            </p:cNvPr>
            <p:cNvSpPr txBox="1"/>
            <p:nvPr/>
          </p:nvSpPr>
          <p:spPr>
            <a:xfrm>
              <a:off x="4637619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BF2254A2-D33D-F4E6-DBAF-1F3779E025DA}"/>
              </a:ext>
            </a:extLst>
          </p:cNvPr>
          <p:cNvSpPr txBox="1">
            <a:spLocks/>
          </p:cNvSpPr>
          <p:nvPr/>
        </p:nvSpPr>
        <p:spPr>
          <a:xfrm>
            <a:off x="4267200" y="7794251"/>
            <a:ext cx="9448800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b)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bên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phải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grpSp>
        <p:nvGrpSpPr>
          <p:cNvPr id="36" name="PHẠM DUYÊN 11 - 9Slide.vn">
            <a:extLst>
              <a:ext uri="{FF2B5EF4-FFF2-40B4-BE49-F238E27FC236}">
                <a16:creationId xmlns:a16="http://schemas.microsoft.com/office/drawing/2014/main" id="{53C419B3-9E1B-9C10-18D1-97B63E84A472}"/>
              </a:ext>
            </a:extLst>
          </p:cNvPr>
          <p:cNvGrpSpPr/>
          <p:nvPr/>
        </p:nvGrpSpPr>
        <p:grpSpPr>
          <a:xfrm>
            <a:off x="10754891" y="7762300"/>
            <a:ext cx="751295" cy="774349"/>
            <a:chOff x="4565929" y="4321048"/>
            <a:chExt cx="375778" cy="387309"/>
          </a:xfrm>
        </p:grpSpPr>
        <p:sp>
          <p:nvSpPr>
            <p:cNvPr id="37" name="Rounded Rectangle 58">
              <a:extLst>
                <a:ext uri="{FF2B5EF4-FFF2-40B4-BE49-F238E27FC236}">
                  <a16:creationId xmlns:a16="http://schemas.microsoft.com/office/drawing/2014/main" id="{5432D81F-8719-AEA5-F289-0282F40DD590}"/>
                </a:ext>
              </a:extLst>
            </p:cNvPr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D4AD44-E815-ED22-611D-29247B23F2B4}"/>
                </a:ext>
              </a:extLst>
            </p:cNvPr>
            <p:cNvSpPr txBox="1"/>
            <p:nvPr/>
          </p:nvSpPr>
          <p:spPr>
            <a:xfrm>
              <a:off x="4615899" y="4321048"/>
              <a:ext cx="255928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6</a:t>
              </a:r>
            </a:p>
          </p:txBody>
        </p:sp>
      </p:grp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9AFEAB79-9300-F28F-8926-005DE599FC9F}"/>
              </a:ext>
            </a:extLst>
          </p:cNvPr>
          <p:cNvSpPr/>
          <p:nvPr/>
        </p:nvSpPr>
        <p:spPr>
          <a:xfrm>
            <a:off x="6969003" y="2514599"/>
            <a:ext cx="3548233" cy="952501"/>
          </a:xfrm>
          <a:custGeom>
            <a:avLst/>
            <a:gdLst>
              <a:gd name="connsiteX0" fmla="*/ 0 w 2381250"/>
              <a:gd name="connsiteY0" fmla="*/ 0 h 397650"/>
              <a:gd name="connsiteX1" fmla="*/ 2381250 w 2381250"/>
              <a:gd name="connsiteY1" fmla="*/ 0 h 397650"/>
              <a:gd name="connsiteX2" fmla="*/ 2381250 w 2381250"/>
              <a:gd name="connsiteY2" fmla="*/ 397650 h 397650"/>
              <a:gd name="connsiteX3" fmla="*/ 0 w 2381250"/>
              <a:gd name="connsiteY3" fmla="*/ 397650 h 397650"/>
              <a:gd name="connsiteX4" fmla="*/ 0 w 2381250"/>
              <a:gd name="connsiteY4" fmla="*/ 0 h 397650"/>
              <a:gd name="connsiteX0" fmla="*/ 0 w 2774950"/>
              <a:gd name="connsiteY0" fmla="*/ 0 h 397650"/>
              <a:gd name="connsiteX1" fmla="*/ 2774950 w 2774950"/>
              <a:gd name="connsiteY1" fmla="*/ 6350 h 397650"/>
              <a:gd name="connsiteX2" fmla="*/ 2381250 w 2774950"/>
              <a:gd name="connsiteY2" fmla="*/ 397650 h 397650"/>
              <a:gd name="connsiteX3" fmla="*/ 0 w 2774950"/>
              <a:gd name="connsiteY3" fmla="*/ 397650 h 397650"/>
              <a:gd name="connsiteX4" fmla="*/ 0 w 2774950"/>
              <a:gd name="connsiteY4" fmla="*/ 0 h 397650"/>
              <a:gd name="connsiteX0" fmla="*/ 412750 w 3187700"/>
              <a:gd name="connsiteY0" fmla="*/ 0 h 397650"/>
              <a:gd name="connsiteX1" fmla="*/ 3187700 w 3187700"/>
              <a:gd name="connsiteY1" fmla="*/ 6350 h 397650"/>
              <a:gd name="connsiteX2" fmla="*/ 2794000 w 3187700"/>
              <a:gd name="connsiteY2" fmla="*/ 397650 h 397650"/>
              <a:gd name="connsiteX3" fmla="*/ 0 w 3187700"/>
              <a:gd name="connsiteY3" fmla="*/ 397650 h 397650"/>
              <a:gd name="connsiteX4" fmla="*/ 412750 w 3187700"/>
              <a:gd name="connsiteY4" fmla="*/ 0 h 397650"/>
              <a:gd name="connsiteX0" fmla="*/ 412750 w 3190081"/>
              <a:gd name="connsiteY0" fmla="*/ 0 h 397650"/>
              <a:gd name="connsiteX1" fmla="*/ 3190081 w 3190081"/>
              <a:gd name="connsiteY1" fmla="*/ 4078 h 397650"/>
              <a:gd name="connsiteX2" fmla="*/ 2794000 w 3190081"/>
              <a:gd name="connsiteY2" fmla="*/ 397650 h 397650"/>
              <a:gd name="connsiteX3" fmla="*/ 0 w 3190081"/>
              <a:gd name="connsiteY3" fmla="*/ 397650 h 397650"/>
              <a:gd name="connsiteX4" fmla="*/ 412750 w 3190081"/>
              <a:gd name="connsiteY4" fmla="*/ 0 h 397650"/>
              <a:gd name="connsiteX0" fmla="*/ 412750 w 3190081"/>
              <a:gd name="connsiteY0" fmla="*/ 0 h 397650"/>
              <a:gd name="connsiteX1" fmla="*/ 3190081 w 3190081"/>
              <a:gd name="connsiteY1" fmla="*/ 4078 h 397650"/>
              <a:gd name="connsiteX2" fmla="*/ 2794000 w 3190081"/>
              <a:gd name="connsiteY2" fmla="*/ 397650 h 397650"/>
              <a:gd name="connsiteX3" fmla="*/ 0 w 3190081"/>
              <a:gd name="connsiteY3" fmla="*/ 397650 h 397650"/>
              <a:gd name="connsiteX4" fmla="*/ 412750 w 3190081"/>
              <a:gd name="connsiteY4" fmla="*/ 0 h 397650"/>
              <a:gd name="connsiteX0" fmla="*/ 853942 w 3190081"/>
              <a:gd name="connsiteY0" fmla="*/ 55005 h 393572"/>
              <a:gd name="connsiteX1" fmla="*/ 3190081 w 3190081"/>
              <a:gd name="connsiteY1" fmla="*/ 0 h 393572"/>
              <a:gd name="connsiteX2" fmla="*/ 2794000 w 3190081"/>
              <a:gd name="connsiteY2" fmla="*/ 393572 h 393572"/>
              <a:gd name="connsiteX3" fmla="*/ 0 w 3190081"/>
              <a:gd name="connsiteY3" fmla="*/ 393572 h 393572"/>
              <a:gd name="connsiteX4" fmla="*/ 853942 w 3190081"/>
              <a:gd name="connsiteY4" fmla="*/ 55005 h 393572"/>
              <a:gd name="connsiteX0" fmla="*/ 762373 w 3190081"/>
              <a:gd name="connsiteY0" fmla="*/ 468 h 393572"/>
              <a:gd name="connsiteX1" fmla="*/ 3190081 w 3190081"/>
              <a:gd name="connsiteY1" fmla="*/ 0 h 393572"/>
              <a:gd name="connsiteX2" fmla="*/ 2794000 w 3190081"/>
              <a:gd name="connsiteY2" fmla="*/ 393572 h 393572"/>
              <a:gd name="connsiteX3" fmla="*/ 0 w 3190081"/>
              <a:gd name="connsiteY3" fmla="*/ 393572 h 393572"/>
              <a:gd name="connsiteX4" fmla="*/ 762373 w 3190081"/>
              <a:gd name="connsiteY4" fmla="*/ 468 h 393572"/>
              <a:gd name="connsiteX0" fmla="*/ 770698 w 3198406"/>
              <a:gd name="connsiteY0" fmla="*/ 468 h 425385"/>
              <a:gd name="connsiteX1" fmla="*/ 3198406 w 3198406"/>
              <a:gd name="connsiteY1" fmla="*/ 0 h 425385"/>
              <a:gd name="connsiteX2" fmla="*/ 2802325 w 3198406"/>
              <a:gd name="connsiteY2" fmla="*/ 393572 h 425385"/>
              <a:gd name="connsiteX3" fmla="*/ 0 w 3198406"/>
              <a:gd name="connsiteY3" fmla="*/ 425385 h 425385"/>
              <a:gd name="connsiteX4" fmla="*/ 770698 w 3198406"/>
              <a:gd name="connsiteY4" fmla="*/ 468 h 425385"/>
              <a:gd name="connsiteX0" fmla="*/ 770698 w 3198406"/>
              <a:gd name="connsiteY0" fmla="*/ 468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770698 w 3198406"/>
              <a:gd name="connsiteY4" fmla="*/ 468 h 429930"/>
              <a:gd name="connsiteX0" fmla="*/ 791309 w 3198406"/>
              <a:gd name="connsiteY0" fmla="*/ 0 h 433146"/>
              <a:gd name="connsiteX1" fmla="*/ 3198406 w 3198406"/>
              <a:gd name="connsiteY1" fmla="*/ 3216 h 433146"/>
              <a:gd name="connsiteX2" fmla="*/ 2394428 w 3198406"/>
              <a:gd name="connsiteY2" fmla="*/ 433146 h 433146"/>
              <a:gd name="connsiteX3" fmla="*/ 0 w 3198406"/>
              <a:gd name="connsiteY3" fmla="*/ 428601 h 433146"/>
              <a:gd name="connsiteX4" fmla="*/ 791309 w 3198406"/>
              <a:gd name="connsiteY4" fmla="*/ 0 h 433146"/>
              <a:gd name="connsiteX0" fmla="*/ 894340 w 3198406"/>
              <a:gd name="connsiteY0" fmla="*/ 2337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894340 w 3198406"/>
              <a:gd name="connsiteY4" fmla="*/ 2337 h 429930"/>
              <a:gd name="connsiteX0" fmla="*/ 951580 w 3198406"/>
              <a:gd name="connsiteY0" fmla="*/ 13443 h 429930"/>
              <a:gd name="connsiteX1" fmla="*/ 3198406 w 3198406"/>
              <a:gd name="connsiteY1" fmla="*/ 0 h 429930"/>
              <a:gd name="connsiteX2" fmla="*/ 2394428 w 3198406"/>
              <a:gd name="connsiteY2" fmla="*/ 429930 h 429930"/>
              <a:gd name="connsiteX3" fmla="*/ 0 w 3198406"/>
              <a:gd name="connsiteY3" fmla="*/ 425385 h 429930"/>
              <a:gd name="connsiteX4" fmla="*/ 951580 w 3198406"/>
              <a:gd name="connsiteY4" fmla="*/ 13443 h 429930"/>
              <a:gd name="connsiteX0" fmla="*/ 951580 w 3198406"/>
              <a:gd name="connsiteY0" fmla="*/ 0 h 416487"/>
              <a:gd name="connsiteX1" fmla="*/ 3198406 w 3198406"/>
              <a:gd name="connsiteY1" fmla="*/ 8770 h 416487"/>
              <a:gd name="connsiteX2" fmla="*/ 2394428 w 3198406"/>
              <a:gd name="connsiteY2" fmla="*/ 416487 h 416487"/>
              <a:gd name="connsiteX3" fmla="*/ 0 w 3198406"/>
              <a:gd name="connsiteY3" fmla="*/ 411942 h 416487"/>
              <a:gd name="connsiteX4" fmla="*/ 951580 w 3198406"/>
              <a:gd name="connsiteY4" fmla="*/ 0 h 41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8406" h="416487">
                <a:moveTo>
                  <a:pt x="951580" y="0"/>
                </a:moveTo>
                <a:lnTo>
                  <a:pt x="3198406" y="8770"/>
                </a:lnTo>
                <a:lnTo>
                  <a:pt x="2394428" y="416487"/>
                </a:lnTo>
                <a:lnTo>
                  <a:pt x="0" y="411942"/>
                </a:lnTo>
                <a:lnTo>
                  <a:pt x="951580" y="0"/>
                </a:lnTo>
                <a:close/>
              </a:path>
            </a:pathLst>
          </a:custGeom>
          <a:solidFill>
            <a:srgbClr val="86D6F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PHẠM DUYÊN 13 - 9Slide.vn">
            <a:extLst>
              <a:ext uri="{FF2B5EF4-FFF2-40B4-BE49-F238E27FC236}">
                <a16:creationId xmlns:a16="http://schemas.microsoft.com/office/drawing/2014/main" id="{8E78AD27-4B37-F9DC-ADD3-ECB2A5CE450A}"/>
              </a:ext>
            </a:extLst>
          </p:cNvPr>
          <p:cNvGrpSpPr/>
          <p:nvPr/>
        </p:nvGrpSpPr>
        <p:grpSpPr>
          <a:xfrm>
            <a:off x="9601210" y="8754429"/>
            <a:ext cx="751293" cy="771898"/>
            <a:chOff x="7468340" y="4322274"/>
            <a:chExt cx="375777" cy="386083"/>
          </a:xfrm>
        </p:grpSpPr>
        <p:sp>
          <p:nvSpPr>
            <p:cNvPr id="54" name="Rounded Rectangle 52">
              <a:extLst>
                <a:ext uri="{FF2B5EF4-FFF2-40B4-BE49-F238E27FC236}">
                  <a16:creationId xmlns:a16="http://schemas.microsoft.com/office/drawing/2014/main" id="{A01E586A-D726-3F2E-4AD8-DB81D87F5610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rgbClr val="EF4F37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1B3AE1-F8ED-565B-665F-74966ED91F8F}"/>
                </a:ext>
              </a:extLst>
            </p:cNvPr>
            <p:cNvSpPr txBox="1"/>
            <p:nvPr/>
          </p:nvSpPr>
          <p:spPr>
            <a:xfrm>
              <a:off x="7545380" y="4322274"/>
              <a:ext cx="227866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EF4F37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34236C89-F427-883C-1979-041FB623DA67}"/>
              </a:ext>
            </a:extLst>
          </p:cNvPr>
          <p:cNvSpPr txBox="1">
            <a:spLocks/>
          </p:cNvSpPr>
          <p:nvPr/>
        </p:nvSpPr>
        <p:spPr>
          <a:xfrm>
            <a:off x="4267200" y="8769901"/>
            <a:ext cx="9172337" cy="76900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cs typeface="Lato" panose="020F0502020204030203" pitchFamily="34" charset="0"/>
              </a:rPr>
              <a:t>c) </a:t>
            </a:r>
            <a:r>
              <a:rPr lang="en-GB" sz="4000" b="1" dirty="0" err="1">
                <a:cs typeface="Lato" panose="020F0502020204030203" pitchFamily="34" charset="0"/>
              </a:rPr>
              <a:t>Mặt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trên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xúc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dirty="0" err="1">
                <a:cs typeface="Lato" panose="020F0502020204030203" pitchFamily="34" charset="0"/>
              </a:rPr>
              <a:t>xắc</a:t>
            </a:r>
            <a:r>
              <a:rPr lang="en-GB" sz="4000" b="1" dirty="0">
                <a:cs typeface="Lato" panose="020F0502020204030203" pitchFamily="34" charset="0"/>
              </a:rPr>
              <a:t> </a:t>
            </a:r>
            <a:r>
              <a:rPr lang="en-GB" sz="4000" b="1" err="1">
                <a:cs typeface="Lato" panose="020F0502020204030203" pitchFamily="34" charset="0"/>
              </a:rPr>
              <a:t>có</a:t>
            </a:r>
            <a:r>
              <a:rPr lang="en-GB" sz="4000" b="1">
                <a:cs typeface="Lato" panose="020F0502020204030203" pitchFamily="34" charset="0"/>
              </a:rPr>
              <a:t>        chấm.</a:t>
            </a:r>
            <a:endParaRPr lang="en-GB" sz="4000" b="1" dirty="0">
              <a:cs typeface="Lato" panose="020F0502020204030203" pitchFamily="34" charset="0"/>
            </a:endParaRPr>
          </a:p>
        </p:txBody>
      </p:sp>
      <p:grpSp>
        <p:nvGrpSpPr>
          <p:cNvPr id="59" name="PHẠM DUYÊN 15 - 9Slide.vn">
            <a:extLst>
              <a:ext uri="{FF2B5EF4-FFF2-40B4-BE49-F238E27FC236}">
                <a16:creationId xmlns:a16="http://schemas.microsoft.com/office/drawing/2014/main" id="{4A65461B-4E93-3CF1-C80B-B04A597926D7}"/>
              </a:ext>
            </a:extLst>
          </p:cNvPr>
          <p:cNvGrpSpPr/>
          <p:nvPr/>
        </p:nvGrpSpPr>
        <p:grpSpPr>
          <a:xfrm>
            <a:off x="9601200" y="8771384"/>
            <a:ext cx="751293" cy="769441"/>
            <a:chOff x="7468340" y="4330754"/>
            <a:chExt cx="375777" cy="384854"/>
          </a:xfrm>
        </p:grpSpPr>
        <p:sp>
          <p:nvSpPr>
            <p:cNvPr id="60" name="Rounded Rectangle 61">
              <a:extLst>
                <a:ext uri="{FF2B5EF4-FFF2-40B4-BE49-F238E27FC236}">
                  <a16:creationId xmlns:a16="http://schemas.microsoft.com/office/drawing/2014/main" id="{0235F679-8D65-5C73-F888-3C166B69123F}"/>
                </a:ext>
              </a:extLst>
            </p:cNvPr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F1F8238-D32F-B57B-E7C7-3E02F33D356A}"/>
                </a:ext>
              </a:extLst>
            </p:cNvPr>
            <p:cNvSpPr txBox="1"/>
            <p:nvPr/>
          </p:nvSpPr>
          <p:spPr>
            <a:xfrm>
              <a:off x="7530673" y="4330754"/>
              <a:ext cx="243099" cy="38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917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5" grpId="0" animBg="1"/>
      <p:bldP spid="55" grpId="1" animBg="1"/>
      <p:bldP spid="56" grpId="0" animBg="1"/>
      <p:bldP spid="56" grpId="1" animBg="1"/>
      <p:bldP spid="34" grpId="0"/>
      <p:bldP spid="51" grpId="0" animBg="1"/>
      <p:bldP spid="51" grpId="1" animBg="1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1026</TotalTime>
  <Words>198</Words>
  <Application>Microsoft Office PowerPoint</Application>
  <PresentationFormat>Custom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UVN Minh Map</vt:lpstr>
      <vt:lpstr>Calibri</vt:lpstr>
      <vt:lpstr>Montserrat Alternates Black</vt:lpstr>
      <vt:lpstr>#9Slide03 Sofia Pro Soft</vt:lpstr>
      <vt:lpstr>Arial-Rounded</vt:lpstr>
      <vt:lpstr>#9Slide03 Sofia Pro Soft Bold</vt:lpstr>
      <vt:lpstr>SVN-Dumpling</vt:lpstr>
      <vt:lpstr>#9Slide06 VL Fadilla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293</cp:revision>
  <dcterms:created xsi:type="dcterms:W3CDTF">2006-08-16T00:00:00Z</dcterms:created>
  <dcterms:modified xsi:type="dcterms:W3CDTF">2022-12-18T16:39:18Z</dcterms:modified>
  <cp:category>9Slide.vn</cp:category>
  <dc:identifier>DAFOJ1LuU7I</dc:identifier>
</cp:coreProperties>
</file>