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4" r:id="rId2"/>
    <p:sldId id="256" r:id="rId3"/>
    <p:sldId id="262" r:id="rId4"/>
    <p:sldId id="284" r:id="rId5"/>
    <p:sldId id="458" r:id="rId6"/>
    <p:sldId id="459" r:id="rId7"/>
    <p:sldId id="460" r:id="rId8"/>
    <p:sldId id="461" r:id="rId9"/>
    <p:sldId id="462" r:id="rId10"/>
    <p:sldId id="463" r:id="rId11"/>
    <p:sldId id="413" r:id="rId12"/>
    <p:sldId id="286" r:id="rId13"/>
  </p:sldIdLst>
  <p:sldSz cx="18288000" cy="10287000"/>
  <p:notesSz cx="6858000" cy="9144000"/>
  <p:embeddedFontLst>
    <p:embeddedFont>
      <p:font typeface="#9Slide03 Sofia Pro Soft" panose="020B0604020202020204" charset="0"/>
      <p:regular r:id="rId16"/>
    </p:embeddedFont>
    <p:embeddedFont>
      <p:font typeface="#9Slide03 Sofia Pro Soft Bold" panose="020B0604020202020204" charset="0"/>
      <p:bold r:id="rId17"/>
    </p:embeddedFont>
    <p:embeddedFont>
      <p:font typeface="#9Slide06 VL Fadilla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oper Std Black" panose="0208090304030B020404" pitchFamily="18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141"/>
    <a:srgbClr val="EEB344"/>
    <a:srgbClr val="6DAC85"/>
    <a:srgbClr val="944A82"/>
    <a:srgbClr val="FFFFFF"/>
    <a:srgbClr val="A4D4AD"/>
    <a:srgbClr val="54C1BA"/>
    <a:srgbClr val="C2E5DE"/>
    <a:srgbClr val="F4E0E6"/>
    <a:srgbClr val="A3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9" autoAdjust="0"/>
    <p:restoredTop sz="96201" autoAdjust="0"/>
  </p:normalViewPr>
  <p:slideViewPr>
    <p:cSldViewPr>
      <p:cViewPr varScale="1">
        <p:scale>
          <a:sx n="42" d="100"/>
          <a:sy n="42" d="100"/>
        </p:scale>
        <p:origin x="7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F6A62D-C862-8547-2A31-2CFC66E60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D81A9-1947-5911-5483-615B08F0E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63CB-1C8B-42B3-9662-B52D454994B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9160-AA09-E80C-4AC1-5889C2A40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F9D54-21DA-41C3-4F52-0C0B054A4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B759-8748-42D3-8362-2938514D2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2C2A9-E5B4-4B68-A8BE-EEE410F189A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770B-F778-4F0A-A0F8-4D05AE14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B56D3C8E-829F-0D2B-ED47-60E790B23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pic>
        <p:nvPicPr>
          <p:cNvPr id="16" name="PHẠM DUYÊN 2 - 9Slide.vn">
            <a:extLst>
              <a:ext uri="{FF2B5EF4-FFF2-40B4-BE49-F238E27FC236}">
                <a16:creationId xmlns:a16="http://schemas.microsoft.com/office/drawing/2014/main" id="{81678340-F8C9-6E14-266E-045F5FBD6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4896" y="2019300"/>
            <a:ext cx="12479594" cy="5883150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85D6C8E8-9125-DCCD-406E-544D179562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24" y="7067551"/>
            <a:ext cx="7178484" cy="3592280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59C1212F-E162-B61C-0D41-19B382D0C5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565"/>
            <a:ext cx="3886200" cy="553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4ED16143-A30E-28D9-FB88-DC0AC0783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  <a:solidFill>
            <a:srgbClr val="E6C8D2"/>
          </a:solidFill>
        </p:spPr>
      </p:pic>
      <p:pic>
        <p:nvPicPr>
          <p:cNvPr id="15" name="PHẠM DUYÊN 2 - 9Slide.vn">
            <a:extLst>
              <a:ext uri="{FF2B5EF4-FFF2-40B4-BE49-F238E27FC236}">
                <a16:creationId xmlns:a16="http://schemas.microsoft.com/office/drawing/2014/main" id="{BD1F4CFD-15A7-687B-64C8-8070B271C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0" y="3848100"/>
            <a:ext cx="8888738" cy="5249111"/>
          </a:xfrm>
          <a:prstGeom prst="rect">
            <a:avLst/>
          </a:prstGeom>
        </p:spPr>
      </p:pic>
      <p:pic>
        <p:nvPicPr>
          <p:cNvPr id="14" name="PHẠM DUYÊN 3 - 9Slide.vn">
            <a:extLst>
              <a:ext uri="{FF2B5EF4-FFF2-40B4-BE49-F238E27FC236}">
                <a16:creationId xmlns:a16="http://schemas.microsoft.com/office/drawing/2014/main" id="{C0494BC3-EC1D-7BA2-655C-3432392D4A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497" y="4357518"/>
            <a:ext cx="3953302" cy="5927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62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249FB91D-32EF-8F1B-A9C8-C2BDD31DD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23" name="PHẠM DUYÊN 2 - 9Slide.vn">
            <a:extLst>
              <a:ext uri="{FF2B5EF4-FFF2-40B4-BE49-F238E27FC236}">
                <a16:creationId xmlns:a16="http://schemas.microsoft.com/office/drawing/2014/main" id="{F1E67E90-3A66-991B-2936-9D7AEFB87B34}"/>
              </a:ext>
            </a:extLst>
          </p:cNvPr>
          <p:cNvSpPr/>
          <p:nvPr userDrawn="1"/>
        </p:nvSpPr>
        <p:spPr>
          <a:xfrm>
            <a:off x="525044" y="451260"/>
            <a:ext cx="17237914" cy="9384480"/>
          </a:xfrm>
          <a:prstGeom prst="roundRect">
            <a:avLst>
              <a:gd name="adj" fmla="val 8383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srgbClr val="FBE8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F52E2238-DCFF-FDAC-6541-6A1BF55B850C}"/>
              </a:ext>
            </a:extLst>
          </p:cNvPr>
          <p:cNvSpPr/>
          <p:nvPr userDrawn="1"/>
        </p:nvSpPr>
        <p:spPr>
          <a:xfrm>
            <a:off x="666750" y="609600"/>
            <a:ext cx="16954500" cy="9067800"/>
          </a:xfrm>
          <a:prstGeom prst="roundRect">
            <a:avLst>
              <a:gd name="adj" fmla="val 7203"/>
            </a:avLst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ẠM DUYÊN 1 - 9Slide.vn">
            <a:extLst>
              <a:ext uri="{FF2B5EF4-FFF2-40B4-BE49-F238E27FC236}">
                <a16:creationId xmlns:a16="http://schemas.microsoft.com/office/drawing/2014/main" id="{FA4405DA-5736-BE01-FC28-E99D74739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761840F2-3481-1180-1C84-2AEC88CA5970}"/>
              </a:ext>
            </a:extLst>
          </p:cNvPr>
          <p:cNvSpPr/>
          <p:nvPr userDrawn="1"/>
        </p:nvSpPr>
        <p:spPr>
          <a:xfrm>
            <a:off x="525044" y="451260"/>
            <a:ext cx="17237914" cy="9384480"/>
          </a:xfrm>
          <a:prstGeom prst="roundRect">
            <a:avLst>
              <a:gd name="adj" fmla="val 8383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srgbClr val="FBE8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CD9FC405-DE88-B5A0-00CE-EB98B1BAA5DA}"/>
              </a:ext>
            </a:extLst>
          </p:cNvPr>
          <p:cNvSpPr/>
          <p:nvPr userDrawn="1"/>
        </p:nvSpPr>
        <p:spPr>
          <a:xfrm>
            <a:off x="666750" y="609600"/>
            <a:ext cx="16954500" cy="9067800"/>
          </a:xfrm>
          <a:prstGeom prst="roundRect">
            <a:avLst>
              <a:gd name="adj" fmla="val 7203"/>
            </a:avLst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1 - 9Slide.vn">
            <a:extLst>
              <a:ext uri="{FF2B5EF4-FFF2-40B4-BE49-F238E27FC236}">
                <a16:creationId xmlns:a16="http://schemas.microsoft.com/office/drawing/2014/main" id="{41274FD0-4352-B247-BCF9-251F2C8A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PHẠM DUYÊN 2 - 9Slide.vn">
            <a:extLst>
              <a:ext uri="{FF2B5EF4-FFF2-40B4-BE49-F238E27FC236}">
                <a16:creationId xmlns:a16="http://schemas.microsoft.com/office/drawing/2014/main" id="{03682B82-F2E3-E881-2E63-4D0DC186AC8C}"/>
              </a:ext>
            </a:extLst>
          </p:cNvPr>
          <p:cNvSpPr/>
          <p:nvPr userDrawn="1"/>
        </p:nvSpPr>
        <p:spPr>
          <a:xfrm>
            <a:off x="525044" y="451260"/>
            <a:ext cx="17237914" cy="9384480"/>
          </a:xfrm>
          <a:prstGeom prst="roundRect">
            <a:avLst>
              <a:gd name="adj" fmla="val 8383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bg1"/>
            </a:solidFill>
            <a:prstDash val="sysDash"/>
          </a:ln>
          <a:effectLst>
            <a:outerShdw blurRad="63500" sx="102000" sy="102000" algn="ctr" rotWithShape="0">
              <a:srgbClr val="FBE8E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A5E4AB02-AF49-CCB1-F4C9-BAC19F1ECFB8}"/>
              </a:ext>
            </a:extLst>
          </p:cNvPr>
          <p:cNvSpPr/>
          <p:nvPr userDrawn="1"/>
        </p:nvSpPr>
        <p:spPr>
          <a:xfrm>
            <a:off x="666750" y="609600"/>
            <a:ext cx="16954500" cy="9067800"/>
          </a:xfrm>
          <a:prstGeom prst="roundRect">
            <a:avLst>
              <a:gd name="adj" fmla="val 7203"/>
            </a:avLst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1">
                <a:lumMod val="5000"/>
                <a:lumOff val="95000"/>
              </a:schemeClr>
            </a:gs>
            <a:gs pos="100000">
              <a:srgbClr val="FFD9E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83B3180-C855-BAF1-EA99-71813B384FB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3" name="PHẠM DUYÊN 1 - 9Slide.vn">
            <a:extLst>
              <a:ext uri="{FF2B5EF4-FFF2-40B4-BE49-F238E27FC236}">
                <a16:creationId xmlns:a16="http://schemas.microsoft.com/office/drawing/2014/main" id="{2D9E9446-AE3F-9FE5-7763-E746B8B57CF5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BBB76865-A09F-C54D-2FDC-3F671E85301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18504EC0-0165-E9CC-08E6-4676E8B8B160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108BA007-C0AB-448A-B70A-BC56D45EF3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8150FE29-8DD4-67E3-BF7E-17D13DAF9134}"/>
              </a:ext>
            </a:extLst>
          </p:cNvPr>
          <p:cNvSpPr txBox="1">
            <a:spLocks/>
          </p:cNvSpPr>
          <p:nvPr userDrawn="1"/>
        </p:nvSpPr>
        <p:spPr>
          <a:xfrm>
            <a:off x="-2360761" y="2151023"/>
            <a:ext cx="1833712" cy="66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rgbClr val="4C88F0"/>
                </a:solidFill>
                <a:latin typeface="#9Slide06 VL Fadilla" pitchFamily="2" charset="0"/>
              </a:rPr>
              <a:t>Phạm Duyên</a:t>
            </a:r>
            <a:endParaRPr lang="en-US" sz="2000" b="0" dirty="0">
              <a:solidFill>
                <a:srgbClr val="4C88F0"/>
              </a:solidFill>
              <a:latin typeface="#9Slide06 VL Fadilla" pitchFamily="2" charset="0"/>
            </a:endParaRPr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3A8EDCB3-B050-81B1-03A3-4D3437BB7E7D}"/>
              </a:ext>
            </a:extLst>
          </p:cNvPr>
          <p:cNvSpPr txBox="1">
            <a:spLocks/>
          </p:cNvSpPr>
          <p:nvPr userDrawn="1"/>
        </p:nvSpPr>
        <p:spPr>
          <a:xfrm>
            <a:off x="-42748200" y="3022630"/>
            <a:ext cx="1833712" cy="66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rgbClr val="4C88F0"/>
                </a:solidFill>
                <a:latin typeface="#9Slide06 VL Fadilla" pitchFamily="2" charset="0"/>
              </a:rPr>
              <a:t>Phạm Duyên</a:t>
            </a:r>
            <a:endParaRPr lang="en-US" sz="2000" b="0" dirty="0">
              <a:solidFill>
                <a:srgbClr val="4C88F0"/>
              </a:solidFill>
              <a:latin typeface="#9Slide06 VL Fadilla" pitchFamily="2" charset="0"/>
            </a:endParaRPr>
          </a:p>
        </p:txBody>
      </p:sp>
      <p:sp>
        <p:nvSpPr>
          <p:cNvPr id="13" name="PHẠM DUYÊN 7 - 9Slide.vn">
            <a:extLst>
              <a:ext uri="{FF2B5EF4-FFF2-40B4-BE49-F238E27FC236}">
                <a16:creationId xmlns:a16="http://schemas.microsoft.com/office/drawing/2014/main" id="{2AC10218-0D1F-E26B-108F-0DE238EFECD5}"/>
              </a:ext>
            </a:extLst>
          </p:cNvPr>
          <p:cNvSpPr txBox="1">
            <a:spLocks/>
          </p:cNvSpPr>
          <p:nvPr userDrawn="1"/>
        </p:nvSpPr>
        <p:spPr>
          <a:xfrm>
            <a:off x="9144000" y="-25869900"/>
            <a:ext cx="1833712" cy="66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rgbClr val="4C88F0"/>
                </a:solidFill>
                <a:latin typeface="#9Slide06 VL Fadilla" pitchFamily="2" charset="0"/>
              </a:rPr>
              <a:t>Phạm Duyên</a:t>
            </a:r>
            <a:endParaRPr lang="en-US" sz="2000" b="0" dirty="0">
              <a:solidFill>
                <a:srgbClr val="4C88F0"/>
              </a:solidFill>
              <a:latin typeface="#9Slide06 VL Fadilla" pitchFamily="2" charset="0"/>
            </a:endParaRP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FD8B54E3-6EDB-32A4-E08C-DCE9E3311880}"/>
              </a:ext>
            </a:extLst>
          </p:cNvPr>
          <p:cNvSpPr txBox="1">
            <a:spLocks/>
          </p:cNvSpPr>
          <p:nvPr userDrawn="1"/>
        </p:nvSpPr>
        <p:spPr>
          <a:xfrm>
            <a:off x="58293000" y="3670360"/>
            <a:ext cx="1833712" cy="66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rgbClr val="4C88F0"/>
                </a:solidFill>
                <a:latin typeface="#9Slide06 VL Fadilla" pitchFamily="2" charset="0"/>
              </a:rPr>
              <a:t>Phạm Duyên</a:t>
            </a:r>
            <a:endParaRPr lang="en-US" sz="2000" b="0" dirty="0">
              <a:solidFill>
                <a:srgbClr val="4C88F0"/>
              </a:solidFill>
              <a:latin typeface="#9Slide06 VL Fadilla" pitchFamily="2" charset="0"/>
            </a:endParaRPr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54837DCB-8026-C00E-DDD1-3421CC8D980C}"/>
              </a:ext>
            </a:extLst>
          </p:cNvPr>
          <p:cNvSpPr txBox="1">
            <a:spLocks/>
          </p:cNvSpPr>
          <p:nvPr userDrawn="1"/>
        </p:nvSpPr>
        <p:spPr>
          <a:xfrm>
            <a:off x="6553200" y="33794700"/>
            <a:ext cx="1833712" cy="66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rgbClr val="4C88F0"/>
                </a:solidFill>
                <a:latin typeface="#9Slide06 VL Fadilla" pitchFamily="2" charset="0"/>
              </a:rPr>
              <a:t>Phạm Duyên</a:t>
            </a:r>
            <a:endParaRPr lang="en-US" sz="2000" b="0" dirty="0">
              <a:solidFill>
                <a:srgbClr val="4C88F0"/>
              </a:solidFill>
              <a:latin typeface="#9Slide06 VL Fadill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5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A06F5-8A3D-97F5-95D3-D95DB1292F68}"/>
              </a:ext>
            </a:extLst>
          </p:cNvPr>
          <p:cNvSpPr txBox="1"/>
          <p:nvPr/>
        </p:nvSpPr>
        <p:spPr>
          <a:xfrm>
            <a:off x="5246490" y="3543300"/>
            <a:ext cx="77950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>
                <a:solidFill>
                  <a:srgbClr val="FF0000"/>
                </a:solidFill>
                <a:latin typeface="Cooper Std Black" panose="0208090304030B020404" pitchFamily="18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143710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31DE4D-698C-38BC-4318-58DC3F487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000500"/>
            <a:ext cx="7492633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033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2621C5-9FB0-4553-BF61-90476C674486}"/>
              </a:ext>
            </a:extLst>
          </p:cNvPr>
          <p:cNvSpPr txBox="1"/>
          <p:nvPr/>
        </p:nvSpPr>
        <p:spPr>
          <a:xfrm>
            <a:off x="1125227" y="844754"/>
            <a:ext cx="16037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Xếp hình em thích bằng những khối hộp chữ nhật và khối lập phương.</a:t>
            </a:r>
            <a:endParaRPr lang="en-US" sz="5400" b="1" spc="-80" dirty="0">
              <a:solidFill>
                <a:schemeClr val="accent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F5442-A9C8-4FAB-9778-3CC23D351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23" y="2708635"/>
            <a:ext cx="11329554" cy="69433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82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B664DAEC-4CB1-5257-BF46-F5C118E4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2886453"/>
            <a:ext cx="10591800" cy="39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057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HẠM DUYÊN 1 - 9Slide.vn">
            <a:extLst>
              <a:ext uri="{FF2B5EF4-FFF2-40B4-BE49-F238E27FC236}">
                <a16:creationId xmlns:a16="http://schemas.microsoft.com/office/drawing/2014/main" id="{686973E6-7138-8C92-272A-0AFDBB018E92}"/>
              </a:ext>
            </a:extLst>
          </p:cNvPr>
          <p:cNvSpPr txBox="1">
            <a:spLocks/>
          </p:cNvSpPr>
          <p:nvPr/>
        </p:nvSpPr>
        <p:spPr>
          <a:xfrm>
            <a:off x="8060126" y="8087119"/>
            <a:ext cx="2167749" cy="71398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err="1">
                <a:solidFill>
                  <a:schemeClr val="bg1"/>
                </a:solidFill>
                <a:latin typeface="+mj-lt"/>
                <a:cs typeface="Lato" panose="020F0502020204030203" pitchFamily="34" charset="0"/>
              </a:rPr>
              <a:t>Tiết</a:t>
            </a:r>
            <a:r>
              <a:rPr lang="en-GB" sz="6000">
                <a:solidFill>
                  <a:schemeClr val="bg1"/>
                </a:solidFill>
                <a:latin typeface="+mj-lt"/>
                <a:cs typeface="Lato" panose="020F0502020204030203" pitchFamily="34" charset="0"/>
              </a:rPr>
              <a:t> 2</a:t>
            </a:r>
            <a:endParaRPr lang="en-GB" sz="6000" dirty="0">
              <a:solidFill>
                <a:schemeClr val="bg1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CE82CB86-D167-C69E-AA8E-29A708EC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38100"/>
            <a:ext cx="3613028" cy="1795506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BBDE63C2-0B76-6175-0481-33F9B8968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10" t="10193" r="18422" b="32066"/>
          <a:stretch/>
        </p:blipFill>
        <p:spPr>
          <a:xfrm>
            <a:off x="6324600" y="1943100"/>
            <a:ext cx="5181600" cy="2618982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AB538599-085F-C92B-6854-2DEDDFB78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807" y="4152900"/>
            <a:ext cx="10721110" cy="30850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2" presetClass="entr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2" presetClass="entr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03EF9C81-864F-D864-A26F-D648BB5B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5100781"/>
            <a:ext cx="8478980" cy="29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28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HẠM DUYÊN 1 - 9Slide.vn">
            <a:extLst>
              <a:ext uri="{FF2B5EF4-FFF2-40B4-BE49-F238E27FC236}">
                <a16:creationId xmlns:a16="http://schemas.microsoft.com/office/drawing/2014/main" id="{8705631C-013F-B55D-6CFC-A8206CF4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29" y="2913960"/>
            <a:ext cx="6387221" cy="4066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93878A65-30EB-DAB9-B3D5-873FA41F0C69}"/>
              </a:ext>
            </a:extLst>
          </p:cNvPr>
          <p:cNvSpPr txBox="1"/>
          <p:nvPr/>
        </p:nvSpPr>
        <p:spPr>
          <a:xfrm>
            <a:off x="2135033" y="952500"/>
            <a:ext cx="1550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 Mai xếp được hình dưới đây. Trong hình đó có:</a:t>
            </a:r>
            <a:endParaRPr lang="en-US" sz="5400" b="1" spc="-80" dirty="0">
              <a:solidFill>
                <a:schemeClr val="accent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PHẠM DUYÊN 3 - 9Slide.vn">
            <a:extLst>
              <a:ext uri="{FF2B5EF4-FFF2-40B4-BE49-F238E27FC236}">
                <a16:creationId xmlns:a16="http://schemas.microsoft.com/office/drawing/2014/main" id="{C655573C-3705-A05C-0121-9BA68C5D4A12}"/>
              </a:ext>
            </a:extLst>
          </p:cNvPr>
          <p:cNvGrpSpPr/>
          <p:nvPr/>
        </p:nvGrpSpPr>
        <p:grpSpPr>
          <a:xfrm>
            <a:off x="848632" y="775524"/>
            <a:ext cx="1236898" cy="1246045"/>
            <a:chOff x="1559434" y="1192600"/>
            <a:chExt cx="668922" cy="6738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499FC3-6C52-9404-9FB6-84A4E785BEE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E33B023-CBFF-CD8A-EAF4-88A188163C6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C38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EAAF8BD-DF89-B844-9618-9C6C8377151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351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5875D4-E11E-4901-6F8C-1FB54B3BE4A6}"/>
                </a:ext>
              </a:extLst>
            </p:cNvPr>
            <p:cNvSpPr txBox="1"/>
            <p:nvPr/>
          </p:nvSpPr>
          <p:spPr>
            <a:xfrm>
              <a:off x="1696156" y="1192600"/>
              <a:ext cx="368542" cy="6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" name="PHẠM DUYÊN 4 - 9Slide.vn">
            <a:extLst>
              <a:ext uri="{FF2B5EF4-FFF2-40B4-BE49-F238E27FC236}">
                <a16:creationId xmlns:a16="http://schemas.microsoft.com/office/drawing/2014/main" id="{B3AB9891-144E-D716-8A05-BE4C1CD3BE53}"/>
              </a:ext>
            </a:extLst>
          </p:cNvPr>
          <p:cNvSpPr/>
          <p:nvPr/>
        </p:nvSpPr>
        <p:spPr>
          <a:xfrm>
            <a:off x="2349334" y="3613893"/>
            <a:ext cx="832016" cy="832016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6398" b="1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9E7E3F56-0D3A-3EAC-3D80-7E9C3DAF8EAA}"/>
              </a:ext>
            </a:extLst>
          </p:cNvPr>
          <p:cNvSpPr/>
          <p:nvPr/>
        </p:nvSpPr>
        <p:spPr>
          <a:xfrm>
            <a:off x="2306864" y="3541176"/>
            <a:ext cx="932160" cy="932160"/>
          </a:xfrm>
          <a:prstGeom prst="roundRect">
            <a:avLst/>
          </a:prstGeom>
          <a:solidFill>
            <a:srgbClr val="94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+mj-lt"/>
              </a:rPr>
              <a:t>3</a:t>
            </a:r>
          </a:p>
        </p:txBody>
      </p:sp>
      <p:sp>
        <p:nvSpPr>
          <p:cNvPr id="6" name="PHẠM DUYÊN 6 - 9Slide.vn">
            <a:extLst>
              <a:ext uri="{FF2B5EF4-FFF2-40B4-BE49-F238E27FC236}">
                <a16:creationId xmlns:a16="http://schemas.microsoft.com/office/drawing/2014/main" id="{FB320B3A-FF65-C050-723E-FC1FD9A2930B}"/>
              </a:ext>
            </a:extLst>
          </p:cNvPr>
          <p:cNvSpPr/>
          <p:nvPr/>
        </p:nvSpPr>
        <p:spPr>
          <a:xfrm>
            <a:off x="2343660" y="5422790"/>
            <a:ext cx="832016" cy="832016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6398" b="1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99FA65E6-8915-8623-865D-36712439CBA3}"/>
              </a:ext>
            </a:extLst>
          </p:cNvPr>
          <p:cNvSpPr/>
          <p:nvPr/>
        </p:nvSpPr>
        <p:spPr>
          <a:xfrm>
            <a:off x="2306864" y="5401747"/>
            <a:ext cx="932160" cy="932160"/>
          </a:xfrm>
          <a:prstGeom prst="roundRect">
            <a:avLst/>
          </a:prstGeom>
          <a:solidFill>
            <a:srgbClr val="94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+mj-lt"/>
              </a:rPr>
              <a:t>2</a:t>
            </a:r>
          </a:p>
        </p:txBody>
      </p:sp>
      <p:pic>
        <p:nvPicPr>
          <p:cNvPr id="22" name="PHẠM DUYÊN 8 - 9Slide.vn">
            <a:extLst>
              <a:ext uri="{FF2B5EF4-FFF2-40B4-BE49-F238E27FC236}">
                <a16:creationId xmlns:a16="http://schemas.microsoft.com/office/drawing/2014/main" id="{8BB241DE-827D-67AF-EBD0-EDA3ED519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38500"/>
            <a:ext cx="1389952" cy="13797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3" name="PHẠM DUYÊN 9 - 9Slide.vn">
            <a:extLst>
              <a:ext uri="{FF2B5EF4-FFF2-40B4-BE49-F238E27FC236}">
                <a16:creationId xmlns:a16="http://schemas.microsoft.com/office/drawing/2014/main" id="{10686FC8-5A9F-53E8-CBFD-0A7D7D5B9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106171"/>
            <a:ext cx="2453830" cy="13655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4" name="PHẠM DUYÊN 10 - 9Slide.vn">
            <a:extLst>
              <a:ext uri="{FF2B5EF4-FFF2-40B4-BE49-F238E27FC236}">
                <a16:creationId xmlns:a16="http://schemas.microsoft.com/office/drawing/2014/main" id="{4C1E07B1-6B9E-00F8-D5B8-BEEAAABB9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88" y="2798943"/>
            <a:ext cx="8743612" cy="58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ẠM DUYÊN 1 - 9Slide.vn">
            <a:extLst>
              <a:ext uri="{FF2B5EF4-FFF2-40B4-BE49-F238E27FC236}">
                <a16:creationId xmlns:a16="http://schemas.microsoft.com/office/drawing/2014/main" id="{93878A65-30EB-DAB9-B3D5-873FA41F0C69}"/>
              </a:ext>
            </a:extLst>
          </p:cNvPr>
          <p:cNvSpPr txBox="1"/>
          <p:nvPr/>
        </p:nvSpPr>
        <p:spPr>
          <a:xfrm>
            <a:off x="2135033" y="952500"/>
            <a:ext cx="15505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Dùng các khối lập phương nhỏ như nhau, bạn Việt xếp thành các chữ T, H, C như sau:</a:t>
            </a:r>
            <a:endParaRPr lang="en-US" sz="5400" b="1" spc="-80" dirty="0">
              <a:solidFill>
                <a:schemeClr val="accent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PHẠM DUYÊN 2 - 9Slide.vn">
            <a:extLst>
              <a:ext uri="{FF2B5EF4-FFF2-40B4-BE49-F238E27FC236}">
                <a16:creationId xmlns:a16="http://schemas.microsoft.com/office/drawing/2014/main" id="{C655573C-3705-A05C-0121-9BA68C5D4A12}"/>
              </a:ext>
            </a:extLst>
          </p:cNvPr>
          <p:cNvGrpSpPr/>
          <p:nvPr/>
        </p:nvGrpSpPr>
        <p:grpSpPr>
          <a:xfrm>
            <a:off x="848632" y="775524"/>
            <a:ext cx="1236898" cy="1246045"/>
            <a:chOff x="1559434" y="1192600"/>
            <a:chExt cx="668922" cy="6738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499FC3-6C52-9404-9FB6-84A4E785BEE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E33B023-CBFF-CD8A-EAF4-88A188163C6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C38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EAAF8BD-DF89-B844-9618-9C6C8377151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351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5875D4-E11E-4901-6F8C-1FB54B3BE4A6}"/>
                </a:ext>
              </a:extLst>
            </p:cNvPr>
            <p:cNvSpPr txBox="1"/>
            <p:nvPr/>
          </p:nvSpPr>
          <p:spPr>
            <a:xfrm>
              <a:off x="1696156" y="1192600"/>
              <a:ext cx="368542" cy="6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E8BD1465-7A51-67A5-85CE-A339F46C4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61" y="3467100"/>
            <a:ext cx="3741208" cy="3735456"/>
          </a:xfrm>
          <a:prstGeom prst="rect">
            <a:avLst/>
          </a:prstGeom>
        </p:spPr>
      </p:pic>
      <p:pic>
        <p:nvPicPr>
          <p:cNvPr id="3" name="PHẠM DUYÊN 4 - 9Slide.vn">
            <a:extLst>
              <a:ext uri="{FF2B5EF4-FFF2-40B4-BE49-F238E27FC236}">
                <a16:creationId xmlns:a16="http://schemas.microsoft.com/office/drawing/2014/main" id="{E44B23E9-79B0-B951-06D8-052B2D95A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94" y="3467100"/>
            <a:ext cx="3761354" cy="3735452"/>
          </a:xfrm>
          <a:prstGeom prst="rect">
            <a:avLst/>
          </a:prstGeom>
        </p:spPr>
      </p:pic>
      <p:pic>
        <p:nvPicPr>
          <p:cNvPr id="9" name="PHẠM DUYÊN 5 - 9Slide.vn">
            <a:extLst>
              <a:ext uri="{FF2B5EF4-FFF2-40B4-BE49-F238E27FC236}">
                <a16:creationId xmlns:a16="http://schemas.microsoft.com/office/drawing/2014/main" id="{9DAA31A0-034C-84DC-0642-A38232AED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72" y="3467100"/>
            <a:ext cx="2648228" cy="3740376"/>
          </a:xfrm>
          <a:prstGeom prst="rect">
            <a:avLst/>
          </a:prstGeom>
        </p:spPr>
      </p:pic>
      <p:grpSp>
        <p:nvGrpSpPr>
          <p:cNvPr id="11" name="PHẠM DUYÊN 6 - 9Slide.vn">
            <a:extLst>
              <a:ext uri="{FF2B5EF4-FFF2-40B4-BE49-F238E27FC236}">
                <a16:creationId xmlns:a16="http://schemas.microsoft.com/office/drawing/2014/main" id="{A2FCF3FD-31A4-0F65-F2A4-6E7AE00A3CA7}"/>
              </a:ext>
            </a:extLst>
          </p:cNvPr>
          <p:cNvGrpSpPr/>
          <p:nvPr/>
        </p:nvGrpSpPr>
        <p:grpSpPr>
          <a:xfrm>
            <a:off x="1517878" y="7761484"/>
            <a:ext cx="15271295" cy="1566479"/>
            <a:chOff x="2740096" y="3047185"/>
            <a:chExt cx="1302293" cy="1100747"/>
          </a:xfrm>
        </p:grpSpPr>
        <p:grpSp>
          <p:nvGrpSpPr>
            <p:cNvPr id="15" name="10">
              <a:extLst>
                <a:ext uri="{FF2B5EF4-FFF2-40B4-BE49-F238E27FC236}">
                  <a16:creationId xmlns:a16="http://schemas.microsoft.com/office/drawing/2014/main" id="{43A2A65C-9280-32F6-F174-C7C1CA7C9DB9}"/>
                </a:ext>
              </a:extLst>
            </p:cNvPr>
            <p:cNvGrpSpPr/>
            <p:nvPr/>
          </p:nvGrpSpPr>
          <p:grpSpPr>
            <a:xfrm>
              <a:off x="2740096" y="3047185"/>
              <a:ext cx="1302293" cy="1100747"/>
              <a:chOff x="5533163" y="1969001"/>
              <a:chExt cx="1635911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7" name="12">
                <a:extLst>
                  <a:ext uri="{FF2B5EF4-FFF2-40B4-BE49-F238E27FC236}">
                    <a16:creationId xmlns:a16="http://schemas.microsoft.com/office/drawing/2014/main" id="{116AD9BD-0D29-D617-6BDC-4D6A9323EBB4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635911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13">
                <a:extLst>
                  <a:ext uri="{FF2B5EF4-FFF2-40B4-BE49-F238E27FC236}">
                    <a16:creationId xmlns:a16="http://schemas.microsoft.com/office/drawing/2014/main" id="{F7EE5179-B276-7AF6-15C5-527DDF6B304E}"/>
                  </a:ext>
                </a:extLst>
              </p:cNvPr>
              <p:cNvSpPr/>
              <p:nvPr/>
            </p:nvSpPr>
            <p:spPr>
              <a:xfrm>
                <a:off x="5542704" y="2031103"/>
                <a:ext cx="1618207" cy="1258530"/>
              </a:xfrm>
              <a:prstGeom prst="roundRect">
                <a:avLst/>
              </a:prstGeom>
              <a:solidFill>
                <a:srgbClr val="C387B5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9F84CE1-1247-071F-B8AC-E621C791DBF5}"/>
                </a:ext>
              </a:extLst>
            </p:cNvPr>
            <p:cNvSpPr txBox="1"/>
            <p:nvPr/>
          </p:nvSpPr>
          <p:spPr>
            <a:xfrm>
              <a:off x="2744442" y="3241473"/>
              <a:ext cx="1294698" cy="64605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4800" b="1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a) Chữ nào được xếp bởi nhiều khối lập phương nhất?</a:t>
              </a:r>
              <a:endParaRPr lang="zh-CN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PHẠM DUYÊN 7 - 9Slide.vn">
            <a:extLst>
              <a:ext uri="{FF2B5EF4-FFF2-40B4-BE49-F238E27FC236}">
                <a16:creationId xmlns:a16="http://schemas.microsoft.com/office/drawing/2014/main" id="{276982B8-0F39-020E-2C8C-43FA1D2A0E55}"/>
              </a:ext>
            </a:extLst>
          </p:cNvPr>
          <p:cNvSpPr/>
          <p:nvPr/>
        </p:nvSpPr>
        <p:spPr>
          <a:xfrm>
            <a:off x="3602264" y="6170076"/>
            <a:ext cx="932160" cy="932160"/>
          </a:xfrm>
          <a:prstGeom prst="roundRect">
            <a:avLst/>
          </a:prstGeom>
          <a:solidFill>
            <a:srgbClr val="F4E0E6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6"/>
                </a:solidFill>
                <a:latin typeface="+mj-lt"/>
              </a:rPr>
              <a:t>5</a:t>
            </a:r>
          </a:p>
        </p:txBody>
      </p:sp>
      <p:sp>
        <p:nvSpPr>
          <p:cNvPr id="27" name="PHẠM DUYÊN 8 - 9Slide.vn">
            <a:extLst>
              <a:ext uri="{FF2B5EF4-FFF2-40B4-BE49-F238E27FC236}">
                <a16:creationId xmlns:a16="http://schemas.microsoft.com/office/drawing/2014/main" id="{8C3774CE-01E8-E7FF-455D-10A6159AC8A7}"/>
              </a:ext>
            </a:extLst>
          </p:cNvPr>
          <p:cNvSpPr/>
          <p:nvPr/>
        </p:nvSpPr>
        <p:spPr>
          <a:xfrm>
            <a:off x="7602240" y="6170076"/>
            <a:ext cx="932160" cy="932160"/>
          </a:xfrm>
          <a:prstGeom prst="roundRect">
            <a:avLst/>
          </a:prstGeom>
          <a:solidFill>
            <a:srgbClr val="F4E0E6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6"/>
                </a:solidFill>
                <a:latin typeface="+mj-lt"/>
              </a:rPr>
              <a:t>7</a:t>
            </a:r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BD4E8B17-28A0-BF50-70F2-179B3C22014B}"/>
              </a:ext>
            </a:extLst>
          </p:cNvPr>
          <p:cNvSpPr/>
          <p:nvPr/>
        </p:nvSpPr>
        <p:spPr>
          <a:xfrm>
            <a:off x="12707640" y="6170076"/>
            <a:ext cx="932160" cy="932160"/>
          </a:xfrm>
          <a:prstGeom prst="roundRect">
            <a:avLst/>
          </a:prstGeom>
          <a:solidFill>
            <a:srgbClr val="F4E0E6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6"/>
                </a:solidFill>
                <a:latin typeface="+mj-lt"/>
              </a:rPr>
              <a:t>5</a:t>
            </a:r>
          </a:p>
        </p:txBody>
      </p:sp>
      <p:grpSp>
        <p:nvGrpSpPr>
          <p:cNvPr id="29" name="PHẠM DUYÊN 10 - 9Slide.vn">
            <a:extLst>
              <a:ext uri="{FF2B5EF4-FFF2-40B4-BE49-F238E27FC236}">
                <a16:creationId xmlns:a16="http://schemas.microsoft.com/office/drawing/2014/main" id="{51E12D1B-1839-62B6-378A-EA8FFB97D7B1}"/>
              </a:ext>
            </a:extLst>
          </p:cNvPr>
          <p:cNvGrpSpPr/>
          <p:nvPr/>
        </p:nvGrpSpPr>
        <p:grpSpPr>
          <a:xfrm>
            <a:off x="1517878" y="7761484"/>
            <a:ext cx="15271295" cy="1566479"/>
            <a:chOff x="2740096" y="3047185"/>
            <a:chExt cx="1302293" cy="1100747"/>
          </a:xfrm>
        </p:grpSpPr>
        <p:grpSp>
          <p:nvGrpSpPr>
            <p:cNvPr id="30" name="10">
              <a:extLst>
                <a:ext uri="{FF2B5EF4-FFF2-40B4-BE49-F238E27FC236}">
                  <a16:creationId xmlns:a16="http://schemas.microsoft.com/office/drawing/2014/main" id="{8DB4A41D-9E82-03C4-B0F3-2547C7496894}"/>
                </a:ext>
              </a:extLst>
            </p:cNvPr>
            <p:cNvGrpSpPr/>
            <p:nvPr/>
          </p:nvGrpSpPr>
          <p:grpSpPr>
            <a:xfrm>
              <a:off x="2740096" y="3047185"/>
              <a:ext cx="1302293" cy="1100747"/>
              <a:chOff x="5533163" y="1969001"/>
              <a:chExt cx="1635911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32" name="12">
                <a:extLst>
                  <a:ext uri="{FF2B5EF4-FFF2-40B4-BE49-F238E27FC236}">
                    <a16:creationId xmlns:a16="http://schemas.microsoft.com/office/drawing/2014/main" id="{FB148F61-E4F6-7E5A-B379-BA4595A839B2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635911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13">
                <a:extLst>
                  <a:ext uri="{FF2B5EF4-FFF2-40B4-BE49-F238E27FC236}">
                    <a16:creationId xmlns:a16="http://schemas.microsoft.com/office/drawing/2014/main" id="{EBDED28A-1FCD-1DFB-2097-0DF39B5A75FD}"/>
                  </a:ext>
                </a:extLst>
              </p:cNvPr>
              <p:cNvSpPr/>
              <p:nvPr/>
            </p:nvSpPr>
            <p:spPr>
              <a:xfrm>
                <a:off x="5542704" y="2031103"/>
                <a:ext cx="1618207" cy="1258530"/>
              </a:xfrm>
              <a:prstGeom prst="roundRect">
                <a:avLst/>
              </a:prstGeom>
              <a:solidFill>
                <a:srgbClr val="C387B5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48B09DB7-3F39-FD58-B309-54493878488E}"/>
                </a:ext>
              </a:extLst>
            </p:cNvPr>
            <p:cNvSpPr txBox="1"/>
            <p:nvPr/>
          </p:nvSpPr>
          <p:spPr>
            <a:xfrm>
              <a:off x="2744442" y="3188718"/>
              <a:ext cx="1294698" cy="71783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4800" b="1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a) Chữ </a:t>
              </a:r>
              <a:r>
                <a:rPr lang="en-US" altLang="zh-CN" sz="5400" b="1" ker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</a:t>
              </a:r>
              <a:r>
                <a:rPr lang="en-US" altLang="zh-CN" sz="4800" b="1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được xếp bởi nhiều khối lập phương nhất.</a:t>
              </a:r>
              <a:endParaRPr lang="zh-CN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641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6" grpId="1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HẠM DUYÊN 1 - 9Slide.vn">
            <a:extLst>
              <a:ext uri="{FF2B5EF4-FFF2-40B4-BE49-F238E27FC236}">
                <a16:creationId xmlns:a16="http://schemas.microsoft.com/office/drawing/2014/main" id="{A2FCF3FD-31A4-0F65-F2A4-6E7AE00A3CA7}"/>
              </a:ext>
            </a:extLst>
          </p:cNvPr>
          <p:cNvGrpSpPr/>
          <p:nvPr/>
        </p:nvGrpSpPr>
        <p:grpSpPr>
          <a:xfrm>
            <a:off x="1517878" y="7761484"/>
            <a:ext cx="15271295" cy="1566479"/>
            <a:chOff x="2740096" y="3047185"/>
            <a:chExt cx="1302293" cy="1100747"/>
          </a:xfrm>
        </p:grpSpPr>
        <p:grpSp>
          <p:nvGrpSpPr>
            <p:cNvPr id="15" name="10">
              <a:extLst>
                <a:ext uri="{FF2B5EF4-FFF2-40B4-BE49-F238E27FC236}">
                  <a16:creationId xmlns:a16="http://schemas.microsoft.com/office/drawing/2014/main" id="{43A2A65C-9280-32F6-F174-C7C1CA7C9DB9}"/>
                </a:ext>
              </a:extLst>
            </p:cNvPr>
            <p:cNvGrpSpPr/>
            <p:nvPr/>
          </p:nvGrpSpPr>
          <p:grpSpPr>
            <a:xfrm>
              <a:off x="2740096" y="3047185"/>
              <a:ext cx="1302293" cy="1100747"/>
              <a:chOff x="5533163" y="1969001"/>
              <a:chExt cx="1635911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7" name="12">
                <a:extLst>
                  <a:ext uri="{FF2B5EF4-FFF2-40B4-BE49-F238E27FC236}">
                    <a16:creationId xmlns:a16="http://schemas.microsoft.com/office/drawing/2014/main" id="{116AD9BD-0D29-D617-6BDC-4D6A9323EBB4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635911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13">
                <a:extLst>
                  <a:ext uri="{FF2B5EF4-FFF2-40B4-BE49-F238E27FC236}">
                    <a16:creationId xmlns:a16="http://schemas.microsoft.com/office/drawing/2014/main" id="{F7EE5179-B276-7AF6-15C5-527DDF6B304E}"/>
                  </a:ext>
                </a:extLst>
              </p:cNvPr>
              <p:cNvSpPr/>
              <p:nvPr/>
            </p:nvSpPr>
            <p:spPr>
              <a:xfrm>
                <a:off x="5542704" y="2031103"/>
                <a:ext cx="1618207" cy="1258530"/>
              </a:xfrm>
              <a:prstGeom prst="roundRect">
                <a:avLst/>
              </a:prstGeom>
              <a:solidFill>
                <a:srgbClr val="C387B5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9F84CE1-1247-071F-B8AC-E621C791DBF5}"/>
                </a:ext>
              </a:extLst>
            </p:cNvPr>
            <p:cNvSpPr txBox="1"/>
            <p:nvPr/>
          </p:nvSpPr>
          <p:spPr>
            <a:xfrm>
              <a:off x="2744442" y="3241473"/>
              <a:ext cx="1294698" cy="64605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4800" b="1" kern="0" spc="-26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-Rounded" panose="020B0500000000000000" pitchFamily="34" charset="0"/>
                  <a:cs typeface="Arial-Rounded" panose="020B0500000000000000" pitchFamily="34" charset="0"/>
                </a:rPr>
                <a:t>b) Hai chữ nào được xếp bởi số khối lập phương bằng nhau?</a:t>
              </a:r>
              <a:endParaRPr lang="zh-CN" altLang="en-US" sz="4800" b="1" kern="0" spc="-2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PHẠM DUYÊN 2 - 9Slide.vn">
            <a:extLst>
              <a:ext uri="{FF2B5EF4-FFF2-40B4-BE49-F238E27FC236}">
                <a16:creationId xmlns:a16="http://schemas.microsoft.com/office/drawing/2014/main" id="{51E12D1B-1839-62B6-378A-EA8FFB97D7B1}"/>
              </a:ext>
            </a:extLst>
          </p:cNvPr>
          <p:cNvGrpSpPr/>
          <p:nvPr/>
        </p:nvGrpSpPr>
        <p:grpSpPr>
          <a:xfrm>
            <a:off x="1136087" y="7761484"/>
            <a:ext cx="16034237" cy="1566479"/>
            <a:chOff x="2740096" y="3047185"/>
            <a:chExt cx="1302293" cy="1100747"/>
          </a:xfrm>
        </p:grpSpPr>
        <p:grpSp>
          <p:nvGrpSpPr>
            <p:cNvPr id="30" name="10">
              <a:extLst>
                <a:ext uri="{FF2B5EF4-FFF2-40B4-BE49-F238E27FC236}">
                  <a16:creationId xmlns:a16="http://schemas.microsoft.com/office/drawing/2014/main" id="{8DB4A41D-9E82-03C4-B0F3-2547C7496894}"/>
                </a:ext>
              </a:extLst>
            </p:cNvPr>
            <p:cNvGrpSpPr/>
            <p:nvPr/>
          </p:nvGrpSpPr>
          <p:grpSpPr>
            <a:xfrm>
              <a:off x="2740096" y="3047185"/>
              <a:ext cx="1302293" cy="1100747"/>
              <a:chOff x="5533163" y="1969001"/>
              <a:chExt cx="1635911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32" name="12">
                <a:extLst>
                  <a:ext uri="{FF2B5EF4-FFF2-40B4-BE49-F238E27FC236}">
                    <a16:creationId xmlns:a16="http://schemas.microsoft.com/office/drawing/2014/main" id="{FB148F61-E4F6-7E5A-B379-BA4595A839B2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635911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 spc="-26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13">
                <a:extLst>
                  <a:ext uri="{FF2B5EF4-FFF2-40B4-BE49-F238E27FC236}">
                    <a16:creationId xmlns:a16="http://schemas.microsoft.com/office/drawing/2014/main" id="{EBDED28A-1FCD-1DFB-2097-0DF39B5A75FD}"/>
                  </a:ext>
                </a:extLst>
              </p:cNvPr>
              <p:cNvSpPr/>
              <p:nvPr/>
            </p:nvSpPr>
            <p:spPr>
              <a:xfrm>
                <a:off x="5542704" y="2031103"/>
                <a:ext cx="1618207" cy="1258530"/>
              </a:xfrm>
              <a:prstGeom prst="roundRect">
                <a:avLst/>
              </a:prstGeom>
              <a:solidFill>
                <a:srgbClr val="C387B5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 spc="-26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48B09DB7-3F39-FD58-B309-54493878488E}"/>
                </a:ext>
              </a:extLst>
            </p:cNvPr>
            <p:cNvSpPr txBox="1"/>
            <p:nvPr/>
          </p:nvSpPr>
          <p:spPr>
            <a:xfrm>
              <a:off x="2744797" y="3188718"/>
              <a:ext cx="1293988" cy="71783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4800" b="1" kern="0" spc="-26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-Rounded" panose="020B0500000000000000" pitchFamily="34" charset="0"/>
                  <a:cs typeface="Arial-Rounded" panose="020B0500000000000000" pitchFamily="34" charset="0"/>
                </a:rPr>
                <a:t>b) Hai chữ</a:t>
              </a:r>
              <a:r>
                <a:rPr lang="en-US" altLang="zh-CN" sz="5400" b="1" kern="0" spc="-26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-Rounded" panose="020B0500000000000000" pitchFamily="34" charset="0"/>
                  <a:cs typeface="Arial-Rounded" panose="020B0500000000000000" pitchFamily="34" charset="0"/>
                </a:rPr>
                <a:t> T </a:t>
              </a:r>
              <a:r>
                <a:rPr lang="en-US" altLang="zh-CN" sz="4800" b="1" kern="0" spc="-26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b="1" kern="0" spc="-26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-Rounded" panose="020B0500000000000000" pitchFamily="34" charset="0"/>
                  <a:cs typeface="Arial-Rounded" panose="020B0500000000000000" pitchFamily="34" charset="0"/>
                </a:rPr>
                <a:t> C</a:t>
              </a:r>
              <a:r>
                <a:rPr lang="en-US" altLang="zh-CN" sz="4800" b="1" kern="0" spc="-26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-Rounded" panose="020B0500000000000000" pitchFamily="34" charset="0"/>
                  <a:cs typeface="Arial-Rounded" panose="020B0500000000000000" pitchFamily="34" charset="0"/>
                </a:rPr>
                <a:t> được xếp bởi số khối lập phương bằng nhau.</a:t>
              </a:r>
              <a:endParaRPr lang="zh-CN" altLang="en-US" sz="4800" b="1" kern="0" spc="-2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93878A65-30EB-DAB9-B3D5-873FA41F0C69}"/>
              </a:ext>
            </a:extLst>
          </p:cNvPr>
          <p:cNvSpPr txBox="1"/>
          <p:nvPr/>
        </p:nvSpPr>
        <p:spPr>
          <a:xfrm>
            <a:off x="2135033" y="952500"/>
            <a:ext cx="15505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Dùng các khối lập phương nhỏ như nhau, bạn Việt xếp thành các chữ T, H, C như sau:</a:t>
            </a:r>
            <a:endParaRPr lang="en-US" sz="5400" b="1" spc="-80" dirty="0">
              <a:solidFill>
                <a:schemeClr val="accent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PHẠM DUYÊN 4 - 9Slide.vn">
            <a:extLst>
              <a:ext uri="{FF2B5EF4-FFF2-40B4-BE49-F238E27FC236}">
                <a16:creationId xmlns:a16="http://schemas.microsoft.com/office/drawing/2014/main" id="{C655573C-3705-A05C-0121-9BA68C5D4A12}"/>
              </a:ext>
            </a:extLst>
          </p:cNvPr>
          <p:cNvGrpSpPr/>
          <p:nvPr/>
        </p:nvGrpSpPr>
        <p:grpSpPr>
          <a:xfrm>
            <a:off x="848632" y="775524"/>
            <a:ext cx="1236898" cy="1246045"/>
            <a:chOff x="1559434" y="1192600"/>
            <a:chExt cx="668922" cy="6738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499FC3-6C52-9404-9FB6-84A4E785BEE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E33B023-CBFF-CD8A-EAF4-88A188163C6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C38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EAAF8BD-DF89-B844-9618-9C6C8377151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351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5875D4-E11E-4901-6F8C-1FB54B3BE4A6}"/>
                </a:ext>
              </a:extLst>
            </p:cNvPr>
            <p:cNvSpPr txBox="1"/>
            <p:nvPr/>
          </p:nvSpPr>
          <p:spPr>
            <a:xfrm>
              <a:off x="1696156" y="1192600"/>
              <a:ext cx="368542" cy="6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" name="PHẠM DUYÊN 5 - 9Slide.vn">
            <a:extLst>
              <a:ext uri="{FF2B5EF4-FFF2-40B4-BE49-F238E27FC236}">
                <a16:creationId xmlns:a16="http://schemas.microsoft.com/office/drawing/2014/main" id="{E8BD1465-7A51-67A5-85CE-A339F46C4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61" y="3467100"/>
            <a:ext cx="3741208" cy="3735456"/>
          </a:xfrm>
          <a:prstGeom prst="rect">
            <a:avLst/>
          </a:prstGeom>
        </p:spPr>
      </p:pic>
      <p:pic>
        <p:nvPicPr>
          <p:cNvPr id="3" name="PHẠM DUYÊN 6 - 9Slide.vn">
            <a:extLst>
              <a:ext uri="{FF2B5EF4-FFF2-40B4-BE49-F238E27FC236}">
                <a16:creationId xmlns:a16="http://schemas.microsoft.com/office/drawing/2014/main" id="{E44B23E9-79B0-B951-06D8-052B2D95A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94" y="3467100"/>
            <a:ext cx="3761354" cy="3735452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9DAA31A0-034C-84DC-0642-A38232AED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72" y="3467100"/>
            <a:ext cx="2648228" cy="3740376"/>
          </a:xfrm>
          <a:prstGeom prst="rect">
            <a:avLst/>
          </a:prstGeom>
        </p:spPr>
      </p:pic>
      <p:sp>
        <p:nvSpPr>
          <p:cNvPr id="26" name="PHẠM DUYÊN 8 - 9Slide.vn">
            <a:extLst>
              <a:ext uri="{FF2B5EF4-FFF2-40B4-BE49-F238E27FC236}">
                <a16:creationId xmlns:a16="http://schemas.microsoft.com/office/drawing/2014/main" id="{276982B8-0F39-020E-2C8C-43FA1D2A0E55}"/>
              </a:ext>
            </a:extLst>
          </p:cNvPr>
          <p:cNvSpPr/>
          <p:nvPr/>
        </p:nvSpPr>
        <p:spPr>
          <a:xfrm>
            <a:off x="3602264" y="6170076"/>
            <a:ext cx="932160" cy="932160"/>
          </a:xfrm>
          <a:prstGeom prst="roundRect">
            <a:avLst/>
          </a:prstGeom>
          <a:solidFill>
            <a:srgbClr val="F4E0E6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6"/>
                </a:solidFill>
                <a:latin typeface="+mj-lt"/>
              </a:rPr>
              <a:t>5</a:t>
            </a:r>
          </a:p>
        </p:txBody>
      </p:sp>
      <p:sp>
        <p:nvSpPr>
          <p:cNvPr id="27" name="PHẠM DUYÊN 9 - 9Slide.vn">
            <a:extLst>
              <a:ext uri="{FF2B5EF4-FFF2-40B4-BE49-F238E27FC236}">
                <a16:creationId xmlns:a16="http://schemas.microsoft.com/office/drawing/2014/main" id="{8C3774CE-01E8-E7FF-455D-10A6159AC8A7}"/>
              </a:ext>
            </a:extLst>
          </p:cNvPr>
          <p:cNvSpPr/>
          <p:nvPr/>
        </p:nvSpPr>
        <p:spPr>
          <a:xfrm>
            <a:off x="7602240" y="6170076"/>
            <a:ext cx="932160" cy="932160"/>
          </a:xfrm>
          <a:prstGeom prst="roundRect">
            <a:avLst/>
          </a:prstGeom>
          <a:solidFill>
            <a:srgbClr val="F4E0E6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6"/>
                </a:solidFill>
                <a:latin typeface="+mj-lt"/>
              </a:rPr>
              <a:t>7</a:t>
            </a:r>
          </a:p>
        </p:txBody>
      </p:sp>
      <p:sp>
        <p:nvSpPr>
          <p:cNvPr id="28" name="PHẠM DUYÊN 10 - 9Slide.vn">
            <a:extLst>
              <a:ext uri="{FF2B5EF4-FFF2-40B4-BE49-F238E27FC236}">
                <a16:creationId xmlns:a16="http://schemas.microsoft.com/office/drawing/2014/main" id="{BD4E8B17-28A0-BF50-70F2-179B3C22014B}"/>
              </a:ext>
            </a:extLst>
          </p:cNvPr>
          <p:cNvSpPr/>
          <p:nvPr/>
        </p:nvSpPr>
        <p:spPr>
          <a:xfrm>
            <a:off x="12707640" y="6170076"/>
            <a:ext cx="932160" cy="932160"/>
          </a:xfrm>
          <a:prstGeom prst="roundRect">
            <a:avLst/>
          </a:prstGeom>
          <a:solidFill>
            <a:srgbClr val="F4E0E6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6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1204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556E-6 1.48148E-6 L 0.12821 1.4814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284E-6 L 0.13073 0.003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3951E-6 L -0.16927 -0.000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1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284E-6 L -0.17239 0.003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51C12348-FEB0-46CF-418B-E63F1A4D4222}"/>
              </a:ext>
            </a:extLst>
          </p:cNvPr>
          <p:cNvSpPr txBox="1"/>
          <p:nvPr/>
        </p:nvSpPr>
        <p:spPr>
          <a:xfrm>
            <a:off x="2237930" y="890099"/>
            <a:ext cx="15505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khối lập phương nhỏ như nhau được xếp thành các hình sau:</a:t>
            </a:r>
            <a:endParaRPr lang="en-US" sz="6000" b="1" spc="-80" dirty="0">
              <a:solidFill>
                <a:schemeClr val="accent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99B95BE1-5712-CC80-140D-A2C72AC44894}"/>
              </a:ext>
            </a:extLst>
          </p:cNvPr>
          <p:cNvGrpSpPr/>
          <p:nvPr/>
        </p:nvGrpSpPr>
        <p:grpSpPr>
          <a:xfrm>
            <a:off x="848632" y="775524"/>
            <a:ext cx="1236898" cy="1246045"/>
            <a:chOff x="1559434" y="1192600"/>
            <a:chExt cx="668922" cy="6738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57F4D4-CEE6-8EED-7D07-C8D8F3D4D77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9183B64-CCEC-A500-C725-43C65DD29B5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C38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B8B233-9C2B-96CF-E5F4-4D3CEECAFCE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351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16B0A7-7D35-689E-1197-B238D64F52CC}"/>
                </a:ext>
              </a:extLst>
            </p:cNvPr>
            <p:cNvSpPr txBox="1"/>
            <p:nvPr/>
          </p:nvSpPr>
          <p:spPr>
            <a:xfrm>
              <a:off x="1696156" y="1192600"/>
              <a:ext cx="368542" cy="6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3B8292C5-C746-C1FA-C334-51405A09B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83" y="3448050"/>
            <a:ext cx="3129918" cy="3129914"/>
          </a:xfrm>
          <a:prstGeom prst="rect">
            <a:avLst/>
          </a:prstGeom>
        </p:spPr>
      </p:pic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CEF24FE0-7EE3-B738-A101-03485CBB3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48" y="3447947"/>
            <a:ext cx="4461494" cy="3127500"/>
          </a:xfrm>
          <a:prstGeom prst="rect">
            <a:avLst/>
          </a:prstGeom>
        </p:spPr>
      </p:pic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2E2985B0-7408-DF0F-FF07-133C0C379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169" y="3448402"/>
            <a:ext cx="3141168" cy="3138172"/>
          </a:xfrm>
          <a:prstGeom prst="rect">
            <a:avLst/>
          </a:prstGeom>
        </p:spPr>
      </p:pic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5460EE85-2747-FEFB-BDF1-94D4B2FF8E3A}"/>
              </a:ext>
            </a:extLst>
          </p:cNvPr>
          <p:cNvSpPr txBox="1">
            <a:spLocks/>
          </p:cNvSpPr>
          <p:nvPr/>
        </p:nvSpPr>
        <p:spPr>
          <a:xfrm>
            <a:off x="2883781" y="7100062"/>
            <a:ext cx="604024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dirty="0">
                <a:solidFill>
                  <a:srgbClr val="7030A0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002969AC-5943-FE0E-CD05-D037F89E5595}"/>
              </a:ext>
            </a:extLst>
          </p:cNvPr>
          <p:cNvSpPr txBox="1">
            <a:spLocks/>
          </p:cNvSpPr>
          <p:nvPr/>
        </p:nvSpPr>
        <p:spPr>
          <a:xfrm>
            <a:off x="8493179" y="7100058"/>
            <a:ext cx="604024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dirty="0">
                <a:solidFill>
                  <a:srgbClr val="7030A0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F7E696B7-B953-1749-1C50-7C0644864230}"/>
              </a:ext>
            </a:extLst>
          </p:cNvPr>
          <p:cNvSpPr txBox="1">
            <a:spLocks/>
          </p:cNvSpPr>
          <p:nvPr/>
        </p:nvSpPr>
        <p:spPr>
          <a:xfrm>
            <a:off x="14102576" y="7100062"/>
            <a:ext cx="604024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dirty="0">
                <a:solidFill>
                  <a:srgbClr val="7030A0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7B66A6E0-7656-D030-BD2A-71F1D21B0012}"/>
              </a:ext>
            </a:extLst>
          </p:cNvPr>
          <p:cNvSpPr/>
          <p:nvPr/>
        </p:nvSpPr>
        <p:spPr>
          <a:xfrm>
            <a:off x="13774502" y="6956873"/>
            <a:ext cx="1236898" cy="123689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accent6"/>
              </a:solidFill>
              <a:latin typeface="#9Slide03 Sofia Pro Soft Bold" panose="020B0000000000000000" pitchFamily="34" charset="0"/>
            </a:endParaRPr>
          </a:p>
        </p:txBody>
      </p:sp>
      <p:grpSp>
        <p:nvGrpSpPr>
          <p:cNvPr id="15" name="PHẠM DUYÊN 10 - 9Slide.vn">
            <a:extLst>
              <a:ext uri="{FF2B5EF4-FFF2-40B4-BE49-F238E27FC236}">
                <a16:creationId xmlns:a16="http://schemas.microsoft.com/office/drawing/2014/main" id="{22BA02B1-712A-08E4-4DE1-E7E7BBB3FBCF}"/>
              </a:ext>
            </a:extLst>
          </p:cNvPr>
          <p:cNvGrpSpPr/>
          <p:nvPr/>
        </p:nvGrpSpPr>
        <p:grpSpPr>
          <a:xfrm>
            <a:off x="4362452" y="8267700"/>
            <a:ext cx="9582148" cy="1198554"/>
            <a:chOff x="2740096" y="3047185"/>
            <a:chExt cx="1302293" cy="1100747"/>
          </a:xfrm>
        </p:grpSpPr>
        <p:grpSp>
          <p:nvGrpSpPr>
            <p:cNvPr id="16" name="10">
              <a:extLst>
                <a:ext uri="{FF2B5EF4-FFF2-40B4-BE49-F238E27FC236}">
                  <a16:creationId xmlns:a16="http://schemas.microsoft.com/office/drawing/2014/main" id="{BB4351DA-81B5-7CEC-F724-5E13A2D5F3CC}"/>
                </a:ext>
              </a:extLst>
            </p:cNvPr>
            <p:cNvGrpSpPr/>
            <p:nvPr/>
          </p:nvGrpSpPr>
          <p:grpSpPr>
            <a:xfrm>
              <a:off x="2740096" y="3047185"/>
              <a:ext cx="1302293" cy="1100747"/>
              <a:chOff x="5533163" y="1969001"/>
              <a:chExt cx="1635911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8" name="12">
                <a:extLst>
                  <a:ext uri="{FF2B5EF4-FFF2-40B4-BE49-F238E27FC236}">
                    <a16:creationId xmlns:a16="http://schemas.microsoft.com/office/drawing/2014/main" id="{55438178-FCD2-6684-CE87-822E58582694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635911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13">
                <a:extLst>
                  <a:ext uri="{FF2B5EF4-FFF2-40B4-BE49-F238E27FC236}">
                    <a16:creationId xmlns:a16="http://schemas.microsoft.com/office/drawing/2014/main" id="{D954FA38-AEED-E5F3-4053-3BFBDFF24792}"/>
                  </a:ext>
                </a:extLst>
              </p:cNvPr>
              <p:cNvSpPr/>
              <p:nvPr/>
            </p:nvSpPr>
            <p:spPr>
              <a:xfrm>
                <a:off x="5542704" y="2031103"/>
                <a:ext cx="1618207" cy="1258530"/>
              </a:xfrm>
              <a:prstGeom prst="roundRect">
                <a:avLst/>
              </a:prstGeom>
              <a:solidFill>
                <a:srgbClr val="C387B5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zh-CN" altLang="en-US" sz="48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5CD40FB2-182A-7A0A-3075-61DE0F692557}"/>
                </a:ext>
              </a:extLst>
            </p:cNvPr>
            <p:cNvSpPr txBox="1"/>
            <p:nvPr/>
          </p:nvSpPr>
          <p:spPr>
            <a:xfrm>
              <a:off x="2744442" y="3188718"/>
              <a:ext cx="1294698" cy="64605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4800" b="1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Hình nào là khối lập phương?</a:t>
              </a:r>
              <a:endParaRPr lang="zh-CN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613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51C12348-FEB0-46CF-418B-E63F1A4D4222}"/>
              </a:ext>
            </a:extLst>
          </p:cNvPr>
          <p:cNvSpPr txBox="1"/>
          <p:nvPr/>
        </p:nvSpPr>
        <p:spPr>
          <a:xfrm>
            <a:off x="2237930" y="890099"/>
            <a:ext cx="1550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Hình khối thích hợp đặt vào dấu "</a:t>
            </a:r>
            <a:r>
              <a:rPr lang="en-GB" sz="5400" b="1" spc="-80">
                <a:solidFill>
                  <a:srgbClr val="944A8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GB" sz="54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" là hình nào?</a:t>
            </a:r>
            <a:endParaRPr lang="en-US" sz="5400" b="1" spc="-80" dirty="0">
              <a:solidFill>
                <a:schemeClr val="accent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99B95BE1-5712-CC80-140D-A2C72AC44894}"/>
              </a:ext>
            </a:extLst>
          </p:cNvPr>
          <p:cNvGrpSpPr/>
          <p:nvPr/>
        </p:nvGrpSpPr>
        <p:grpSpPr>
          <a:xfrm>
            <a:off x="848632" y="775524"/>
            <a:ext cx="1236898" cy="1246045"/>
            <a:chOff x="1559434" y="1192600"/>
            <a:chExt cx="668922" cy="6738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57F4D4-CEE6-8EED-7D07-C8D8F3D4D77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9183B64-CCEC-A500-C725-43C65DD29B5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C38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B8B233-9C2B-96CF-E5F4-4D3CEECAFCE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351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16B0A7-7D35-689E-1197-B238D64F52CC}"/>
                </a:ext>
              </a:extLst>
            </p:cNvPr>
            <p:cNvSpPr txBox="1"/>
            <p:nvPr/>
          </p:nvSpPr>
          <p:spPr>
            <a:xfrm>
              <a:off x="1696156" y="1192600"/>
              <a:ext cx="368542" cy="6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5" name="PHẠM DUYÊN 3 - 9Slide.vn">
            <a:extLst>
              <a:ext uri="{FF2B5EF4-FFF2-40B4-BE49-F238E27FC236}">
                <a16:creationId xmlns:a16="http://schemas.microsoft.com/office/drawing/2014/main" id="{1F21A546-B901-1606-BB5E-B5A6F993D066}"/>
              </a:ext>
            </a:extLst>
          </p:cNvPr>
          <p:cNvGrpSpPr/>
          <p:nvPr/>
        </p:nvGrpSpPr>
        <p:grpSpPr>
          <a:xfrm rot="5400000" flipH="1">
            <a:off x="739347" y="3753137"/>
            <a:ext cx="2515174" cy="1638301"/>
            <a:chOff x="5660485" y="2497950"/>
            <a:chExt cx="3201129" cy="1638301"/>
          </a:xfrm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E6C4FAC6-3E62-F3FC-7E6C-5A7DBF1EF69A}"/>
                </a:ext>
              </a:extLst>
            </p:cNvPr>
            <p:cNvSpPr/>
            <p:nvPr/>
          </p:nvSpPr>
          <p:spPr>
            <a:xfrm>
              <a:off x="5660485" y="2497950"/>
              <a:ext cx="3200400" cy="1638301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BFA8D3AE-0380-E013-75EC-821295692828}"/>
                </a:ext>
              </a:extLst>
            </p:cNvPr>
            <p:cNvSpPr/>
            <p:nvPr/>
          </p:nvSpPr>
          <p:spPr>
            <a:xfrm>
              <a:off x="5664201" y="2502221"/>
              <a:ext cx="3190080" cy="4124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600653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600653 w 3190081"/>
                <a:gd name="connsiteY4" fmla="*/ 0 h 397650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54589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0651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6712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081" h="393572">
                  <a:moveTo>
                    <a:pt x="521856" y="466"/>
                  </a:moveTo>
                  <a:lnTo>
                    <a:pt x="3190081" y="0"/>
                  </a:lnTo>
                  <a:lnTo>
                    <a:pt x="2666712" y="393572"/>
                  </a:lnTo>
                  <a:lnTo>
                    <a:pt x="0" y="393572"/>
                  </a:lnTo>
                  <a:lnTo>
                    <a:pt x="521856" y="466"/>
                  </a:ln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436BCE05-6AC5-48FD-7AB5-CDCA8BAA6653}"/>
                </a:ext>
              </a:extLst>
            </p:cNvPr>
            <p:cNvSpPr/>
            <p:nvPr/>
          </p:nvSpPr>
          <p:spPr>
            <a:xfrm>
              <a:off x="8335241" y="2500311"/>
              <a:ext cx="526373" cy="1635920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2381 w 522612"/>
                <a:gd name="connsiteY0" fmla="*/ 416719 h 1635919"/>
                <a:gd name="connsiteX1" fmla="*/ 405066 w 522612"/>
                <a:gd name="connsiteY1" fmla="*/ 0 h 1635919"/>
                <a:gd name="connsiteX2" fmla="*/ 522612 w 522612"/>
                <a:gd name="connsiteY2" fmla="*/ 1228725 h 1635919"/>
                <a:gd name="connsiteX3" fmla="*/ 0 w 522612"/>
                <a:gd name="connsiteY3" fmla="*/ 1635919 h 1635919"/>
                <a:gd name="connsiteX4" fmla="*/ 2381 w 522612"/>
                <a:gd name="connsiteY4" fmla="*/ 416719 h 1635919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2 w 526373"/>
                <a:gd name="connsiteY2" fmla="*/ 1228726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373" h="1635920">
                  <a:moveTo>
                    <a:pt x="2381" y="416720"/>
                  </a:moveTo>
                  <a:lnTo>
                    <a:pt x="526292" y="0"/>
                  </a:lnTo>
                  <a:cubicBezTo>
                    <a:pt x="527086" y="413544"/>
                    <a:pt x="521817" y="815181"/>
                    <a:pt x="522611" y="1228725"/>
                  </a:cubicBezTo>
                  <a:cubicBezTo>
                    <a:pt x="311028" y="1408112"/>
                    <a:pt x="163093" y="1501775"/>
                    <a:pt x="0" y="1635920"/>
                  </a:cubicBezTo>
                  <a:cubicBezTo>
                    <a:pt x="794" y="1229520"/>
                    <a:pt x="1587" y="823120"/>
                    <a:pt x="2381" y="416720"/>
                  </a:cubicBez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PHẠM DUYÊN 4 - 9Slide.vn">
            <a:extLst>
              <a:ext uri="{FF2B5EF4-FFF2-40B4-BE49-F238E27FC236}">
                <a16:creationId xmlns:a16="http://schemas.microsoft.com/office/drawing/2014/main" id="{67703D3E-AA7A-26EB-E96F-CEBE6804F178}"/>
              </a:ext>
            </a:extLst>
          </p:cNvPr>
          <p:cNvGrpSpPr/>
          <p:nvPr/>
        </p:nvGrpSpPr>
        <p:grpSpPr>
          <a:xfrm>
            <a:off x="3317819" y="4334287"/>
            <a:ext cx="1494517" cy="1495589"/>
            <a:chOff x="5659437" y="2497950"/>
            <a:chExt cx="1829848" cy="1831161"/>
          </a:xfrm>
        </p:grpSpPr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90880BF5-FDED-2322-46EE-808C2402F553}"/>
                </a:ext>
              </a:extLst>
            </p:cNvPr>
            <p:cNvSpPr/>
            <p:nvPr/>
          </p:nvSpPr>
          <p:spPr>
            <a:xfrm>
              <a:off x="5660483" y="2497950"/>
              <a:ext cx="1828801" cy="1828800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9">
              <a:extLst>
                <a:ext uri="{FF2B5EF4-FFF2-40B4-BE49-F238E27FC236}">
                  <a16:creationId xmlns:a16="http://schemas.microsoft.com/office/drawing/2014/main" id="{8FBA9CC9-79A5-CD93-5495-EDF22D58C2E0}"/>
                </a:ext>
              </a:extLst>
            </p:cNvPr>
            <p:cNvSpPr/>
            <p:nvPr/>
          </p:nvSpPr>
          <p:spPr>
            <a:xfrm>
              <a:off x="5659437" y="2502224"/>
              <a:ext cx="1829848" cy="4505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853942 w 3190081"/>
                <a:gd name="connsiteY0" fmla="*/ 55005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853942 w 3190081"/>
                <a:gd name="connsiteY4" fmla="*/ 55005 h 393572"/>
                <a:gd name="connsiteX0" fmla="*/ 762373 w 3190081"/>
                <a:gd name="connsiteY0" fmla="*/ 468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762373 w 3190081"/>
                <a:gd name="connsiteY4" fmla="*/ 468 h 393572"/>
                <a:gd name="connsiteX0" fmla="*/ 770698 w 3198406"/>
                <a:gd name="connsiteY0" fmla="*/ 468 h 425385"/>
                <a:gd name="connsiteX1" fmla="*/ 3198406 w 3198406"/>
                <a:gd name="connsiteY1" fmla="*/ 0 h 425385"/>
                <a:gd name="connsiteX2" fmla="*/ 2802325 w 3198406"/>
                <a:gd name="connsiteY2" fmla="*/ 393572 h 425385"/>
                <a:gd name="connsiteX3" fmla="*/ 0 w 3198406"/>
                <a:gd name="connsiteY3" fmla="*/ 425385 h 425385"/>
                <a:gd name="connsiteX4" fmla="*/ 770698 w 3198406"/>
                <a:gd name="connsiteY4" fmla="*/ 468 h 425385"/>
                <a:gd name="connsiteX0" fmla="*/ 770698 w 3198406"/>
                <a:gd name="connsiteY0" fmla="*/ 468 h 429930"/>
                <a:gd name="connsiteX1" fmla="*/ 3198406 w 3198406"/>
                <a:gd name="connsiteY1" fmla="*/ 0 h 429930"/>
                <a:gd name="connsiteX2" fmla="*/ 2394428 w 3198406"/>
                <a:gd name="connsiteY2" fmla="*/ 429930 h 429930"/>
                <a:gd name="connsiteX3" fmla="*/ 0 w 3198406"/>
                <a:gd name="connsiteY3" fmla="*/ 425385 h 429930"/>
                <a:gd name="connsiteX4" fmla="*/ 770698 w 3198406"/>
                <a:gd name="connsiteY4" fmla="*/ 468 h 4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406" h="429930">
                  <a:moveTo>
                    <a:pt x="770698" y="468"/>
                  </a:moveTo>
                  <a:lnTo>
                    <a:pt x="3198406" y="0"/>
                  </a:lnTo>
                  <a:lnTo>
                    <a:pt x="2394428" y="429930"/>
                  </a:lnTo>
                  <a:lnTo>
                    <a:pt x="0" y="425385"/>
                  </a:lnTo>
                  <a:lnTo>
                    <a:pt x="770698" y="468"/>
                  </a:ln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0F887C6A-4A6F-EB56-FAA4-097AEC9671E6}"/>
                </a:ext>
              </a:extLst>
            </p:cNvPr>
            <p:cNvSpPr/>
            <p:nvPr/>
          </p:nvSpPr>
          <p:spPr>
            <a:xfrm>
              <a:off x="7031726" y="2502692"/>
              <a:ext cx="455282" cy="1826419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9 w 457462"/>
                <a:gd name="connsiteY0" fmla="*/ 454819 h 1635919"/>
                <a:gd name="connsiteX1" fmla="*/ 455081 w 457462"/>
                <a:gd name="connsiteY1" fmla="*/ 0 h 1635919"/>
                <a:gd name="connsiteX2" fmla="*/ 457462 w 457462"/>
                <a:gd name="connsiteY2" fmla="*/ 1240631 h 1635919"/>
                <a:gd name="connsiteX3" fmla="*/ 50015 w 457462"/>
                <a:gd name="connsiteY3" fmla="*/ 1635919 h 1635919"/>
                <a:gd name="connsiteX4" fmla="*/ 9 w 457462"/>
                <a:gd name="connsiteY4" fmla="*/ 454819 h 1635919"/>
                <a:gd name="connsiteX0" fmla="*/ 105 w 457558"/>
                <a:gd name="connsiteY0" fmla="*/ 454819 h 1826419"/>
                <a:gd name="connsiteX1" fmla="*/ 455177 w 457558"/>
                <a:gd name="connsiteY1" fmla="*/ 0 h 1826419"/>
                <a:gd name="connsiteX2" fmla="*/ 457558 w 457558"/>
                <a:gd name="connsiteY2" fmla="*/ 1240631 h 1826419"/>
                <a:gd name="connsiteX3" fmla="*/ 2486 w 457558"/>
                <a:gd name="connsiteY3" fmla="*/ 1826419 h 1826419"/>
                <a:gd name="connsiteX4" fmla="*/ 105 w 457558"/>
                <a:gd name="connsiteY4" fmla="*/ 454819 h 1826419"/>
                <a:gd name="connsiteX0" fmla="*/ 105 w 455282"/>
                <a:gd name="connsiteY0" fmla="*/ 454819 h 1826419"/>
                <a:gd name="connsiteX1" fmla="*/ 455177 w 455282"/>
                <a:gd name="connsiteY1" fmla="*/ 0 h 1826419"/>
                <a:gd name="connsiteX2" fmla="*/ 452796 w 455282"/>
                <a:gd name="connsiteY2" fmla="*/ 1369218 h 1826419"/>
                <a:gd name="connsiteX3" fmla="*/ 2486 w 455282"/>
                <a:gd name="connsiteY3" fmla="*/ 1826419 h 1826419"/>
                <a:gd name="connsiteX4" fmla="*/ 105 w 455282"/>
                <a:gd name="connsiteY4" fmla="*/ 454819 h 18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82" h="1826419">
                  <a:moveTo>
                    <a:pt x="105" y="454819"/>
                  </a:moveTo>
                  <a:lnTo>
                    <a:pt x="455177" y="0"/>
                  </a:lnTo>
                  <a:cubicBezTo>
                    <a:pt x="455971" y="413544"/>
                    <a:pt x="452002" y="955674"/>
                    <a:pt x="452796" y="1369218"/>
                  </a:cubicBezTo>
                  <a:lnTo>
                    <a:pt x="2486" y="1826419"/>
                  </a:lnTo>
                  <a:cubicBezTo>
                    <a:pt x="3280" y="1420019"/>
                    <a:pt x="-689" y="861219"/>
                    <a:pt x="105" y="454819"/>
                  </a:cubicBez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PHẠM DUYÊN 5 - 9Slide.vn">
            <a:extLst>
              <a:ext uri="{FF2B5EF4-FFF2-40B4-BE49-F238E27FC236}">
                <a16:creationId xmlns:a16="http://schemas.microsoft.com/office/drawing/2014/main" id="{349687DF-497D-BF72-3157-1909E590745E}"/>
              </a:ext>
            </a:extLst>
          </p:cNvPr>
          <p:cNvGrpSpPr/>
          <p:nvPr/>
        </p:nvGrpSpPr>
        <p:grpSpPr>
          <a:xfrm>
            <a:off x="7454107" y="4334287"/>
            <a:ext cx="1494517" cy="1495589"/>
            <a:chOff x="5659437" y="2497950"/>
            <a:chExt cx="1829848" cy="1831161"/>
          </a:xfrm>
        </p:grpSpPr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D864F6E5-A824-CBC4-1953-C71C4177BD48}"/>
                </a:ext>
              </a:extLst>
            </p:cNvPr>
            <p:cNvSpPr/>
            <p:nvPr/>
          </p:nvSpPr>
          <p:spPr>
            <a:xfrm>
              <a:off x="5660483" y="2497950"/>
              <a:ext cx="1828801" cy="1828800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19">
              <a:extLst>
                <a:ext uri="{FF2B5EF4-FFF2-40B4-BE49-F238E27FC236}">
                  <a16:creationId xmlns:a16="http://schemas.microsoft.com/office/drawing/2014/main" id="{9B4E475C-9149-7082-CB2B-FE371F03C849}"/>
                </a:ext>
              </a:extLst>
            </p:cNvPr>
            <p:cNvSpPr/>
            <p:nvPr/>
          </p:nvSpPr>
          <p:spPr>
            <a:xfrm>
              <a:off x="5659437" y="2502224"/>
              <a:ext cx="1829848" cy="4505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853942 w 3190081"/>
                <a:gd name="connsiteY0" fmla="*/ 55005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853942 w 3190081"/>
                <a:gd name="connsiteY4" fmla="*/ 55005 h 393572"/>
                <a:gd name="connsiteX0" fmla="*/ 762373 w 3190081"/>
                <a:gd name="connsiteY0" fmla="*/ 468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762373 w 3190081"/>
                <a:gd name="connsiteY4" fmla="*/ 468 h 393572"/>
                <a:gd name="connsiteX0" fmla="*/ 770698 w 3198406"/>
                <a:gd name="connsiteY0" fmla="*/ 468 h 425385"/>
                <a:gd name="connsiteX1" fmla="*/ 3198406 w 3198406"/>
                <a:gd name="connsiteY1" fmla="*/ 0 h 425385"/>
                <a:gd name="connsiteX2" fmla="*/ 2802325 w 3198406"/>
                <a:gd name="connsiteY2" fmla="*/ 393572 h 425385"/>
                <a:gd name="connsiteX3" fmla="*/ 0 w 3198406"/>
                <a:gd name="connsiteY3" fmla="*/ 425385 h 425385"/>
                <a:gd name="connsiteX4" fmla="*/ 770698 w 3198406"/>
                <a:gd name="connsiteY4" fmla="*/ 468 h 425385"/>
                <a:gd name="connsiteX0" fmla="*/ 770698 w 3198406"/>
                <a:gd name="connsiteY0" fmla="*/ 468 h 429930"/>
                <a:gd name="connsiteX1" fmla="*/ 3198406 w 3198406"/>
                <a:gd name="connsiteY1" fmla="*/ 0 h 429930"/>
                <a:gd name="connsiteX2" fmla="*/ 2394428 w 3198406"/>
                <a:gd name="connsiteY2" fmla="*/ 429930 h 429930"/>
                <a:gd name="connsiteX3" fmla="*/ 0 w 3198406"/>
                <a:gd name="connsiteY3" fmla="*/ 425385 h 429930"/>
                <a:gd name="connsiteX4" fmla="*/ 770698 w 3198406"/>
                <a:gd name="connsiteY4" fmla="*/ 468 h 4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406" h="429930">
                  <a:moveTo>
                    <a:pt x="770698" y="468"/>
                  </a:moveTo>
                  <a:lnTo>
                    <a:pt x="3198406" y="0"/>
                  </a:lnTo>
                  <a:lnTo>
                    <a:pt x="2394428" y="429930"/>
                  </a:lnTo>
                  <a:lnTo>
                    <a:pt x="0" y="425385"/>
                  </a:lnTo>
                  <a:lnTo>
                    <a:pt x="770698" y="468"/>
                  </a:ln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252B0F57-AC2C-3D67-B2BE-0D6B05147CE2}"/>
                </a:ext>
              </a:extLst>
            </p:cNvPr>
            <p:cNvSpPr/>
            <p:nvPr/>
          </p:nvSpPr>
          <p:spPr>
            <a:xfrm>
              <a:off x="7031726" y="2502692"/>
              <a:ext cx="455282" cy="1826419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9 w 457462"/>
                <a:gd name="connsiteY0" fmla="*/ 454819 h 1635919"/>
                <a:gd name="connsiteX1" fmla="*/ 455081 w 457462"/>
                <a:gd name="connsiteY1" fmla="*/ 0 h 1635919"/>
                <a:gd name="connsiteX2" fmla="*/ 457462 w 457462"/>
                <a:gd name="connsiteY2" fmla="*/ 1240631 h 1635919"/>
                <a:gd name="connsiteX3" fmla="*/ 50015 w 457462"/>
                <a:gd name="connsiteY3" fmla="*/ 1635919 h 1635919"/>
                <a:gd name="connsiteX4" fmla="*/ 9 w 457462"/>
                <a:gd name="connsiteY4" fmla="*/ 454819 h 1635919"/>
                <a:gd name="connsiteX0" fmla="*/ 105 w 457558"/>
                <a:gd name="connsiteY0" fmla="*/ 454819 h 1826419"/>
                <a:gd name="connsiteX1" fmla="*/ 455177 w 457558"/>
                <a:gd name="connsiteY1" fmla="*/ 0 h 1826419"/>
                <a:gd name="connsiteX2" fmla="*/ 457558 w 457558"/>
                <a:gd name="connsiteY2" fmla="*/ 1240631 h 1826419"/>
                <a:gd name="connsiteX3" fmla="*/ 2486 w 457558"/>
                <a:gd name="connsiteY3" fmla="*/ 1826419 h 1826419"/>
                <a:gd name="connsiteX4" fmla="*/ 105 w 457558"/>
                <a:gd name="connsiteY4" fmla="*/ 454819 h 1826419"/>
                <a:gd name="connsiteX0" fmla="*/ 105 w 455282"/>
                <a:gd name="connsiteY0" fmla="*/ 454819 h 1826419"/>
                <a:gd name="connsiteX1" fmla="*/ 455177 w 455282"/>
                <a:gd name="connsiteY1" fmla="*/ 0 h 1826419"/>
                <a:gd name="connsiteX2" fmla="*/ 452796 w 455282"/>
                <a:gd name="connsiteY2" fmla="*/ 1369218 h 1826419"/>
                <a:gd name="connsiteX3" fmla="*/ 2486 w 455282"/>
                <a:gd name="connsiteY3" fmla="*/ 1826419 h 1826419"/>
                <a:gd name="connsiteX4" fmla="*/ 105 w 455282"/>
                <a:gd name="connsiteY4" fmla="*/ 454819 h 18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82" h="1826419">
                  <a:moveTo>
                    <a:pt x="105" y="454819"/>
                  </a:moveTo>
                  <a:lnTo>
                    <a:pt x="455177" y="0"/>
                  </a:lnTo>
                  <a:cubicBezTo>
                    <a:pt x="455971" y="413544"/>
                    <a:pt x="452002" y="955674"/>
                    <a:pt x="452796" y="1369218"/>
                  </a:cubicBezTo>
                  <a:lnTo>
                    <a:pt x="2486" y="1826419"/>
                  </a:lnTo>
                  <a:cubicBezTo>
                    <a:pt x="3280" y="1420019"/>
                    <a:pt x="-689" y="861219"/>
                    <a:pt x="105" y="454819"/>
                  </a:cubicBez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PHẠM DUYÊN 6 - 9Slide.vn">
            <a:extLst>
              <a:ext uri="{FF2B5EF4-FFF2-40B4-BE49-F238E27FC236}">
                <a16:creationId xmlns:a16="http://schemas.microsoft.com/office/drawing/2014/main" id="{F90AF896-6952-6A2B-C6DB-A19615873DCD}"/>
              </a:ext>
            </a:extLst>
          </p:cNvPr>
          <p:cNvGrpSpPr/>
          <p:nvPr/>
        </p:nvGrpSpPr>
        <p:grpSpPr>
          <a:xfrm>
            <a:off x="11590395" y="4334287"/>
            <a:ext cx="1494517" cy="1495589"/>
            <a:chOff x="5659437" y="2497950"/>
            <a:chExt cx="1829848" cy="1831161"/>
          </a:xfrm>
        </p:grpSpPr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90563D9D-3FBF-1321-86E0-9109C2D3E135}"/>
                </a:ext>
              </a:extLst>
            </p:cNvPr>
            <p:cNvSpPr/>
            <p:nvPr/>
          </p:nvSpPr>
          <p:spPr>
            <a:xfrm>
              <a:off x="5660483" y="2497950"/>
              <a:ext cx="1828801" cy="1828800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19">
              <a:extLst>
                <a:ext uri="{FF2B5EF4-FFF2-40B4-BE49-F238E27FC236}">
                  <a16:creationId xmlns:a16="http://schemas.microsoft.com/office/drawing/2014/main" id="{845D3370-B175-C9AB-8AEE-BBAF55C4206D}"/>
                </a:ext>
              </a:extLst>
            </p:cNvPr>
            <p:cNvSpPr/>
            <p:nvPr/>
          </p:nvSpPr>
          <p:spPr>
            <a:xfrm>
              <a:off x="5659437" y="2502224"/>
              <a:ext cx="1829848" cy="4505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853942 w 3190081"/>
                <a:gd name="connsiteY0" fmla="*/ 55005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853942 w 3190081"/>
                <a:gd name="connsiteY4" fmla="*/ 55005 h 393572"/>
                <a:gd name="connsiteX0" fmla="*/ 762373 w 3190081"/>
                <a:gd name="connsiteY0" fmla="*/ 468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762373 w 3190081"/>
                <a:gd name="connsiteY4" fmla="*/ 468 h 393572"/>
                <a:gd name="connsiteX0" fmla="*/ 770698 w 3198406"/>
                <a:gd name="connsiteY0" fmla="*/ 468 h 425385"/>
                <a:gd name="connsiteX1" fmla="*/ 3198406 w 3198406"/>
                <a:gd name="connsiteY1" fmla="*/ 0 h 425385"/>
                <a:gd name="connsiteX2" fmla="*/ 2802325 w 3198406"/>
                <a:gd name="connsiteY2" fmla="*/ 393572 h 425385"/>
                <a:gd name="connsiteX3" fmla="*/ 0 w 3198406"/>
                <a:gd name="connsiteY3" fmla="*/ 425385 h 425385"/>
                <a:gd name="connsiteX4" fmla="*/ 770698 w 3198406"/>
                <a:gd name="connsiteY4" fmla="*/ 468 h 425385"/>
                <a:gd name="connsiteX0" fmla="*/ 770698 w 3198406"/>
                <a:gd name="connsiteY0" fmla="*/ 468 h 429930"/>
                <a:gd name="connsiteX1" fmla="*/ 3198406 w 3198406"/>
                <a:gd name="connsiteY1" fmla="*/ 0 h 429930"/>
                <a:gd name="connsiteX2" fmla="*/ 2394428 w 3198406"/>
                <a:gd name="connsiteY2" fmla="*/ 429930 h 429930"/>
                <a:gd name="connsiteX3" fmla="*/ 0 w 3198406"/>
                <a:gd name="connsiteY3" fmla="*/ 425385 h 429930"/>
                <a:gd name="connsiteX4" fmla="*/ 770698 w 3198406"/>
                <a:gd name="connsiteY4" fmla="*/ 468 h 4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406" h="429930">
                  <a:moveTo>
                    <a:pt x="770698" y="468"/>
                  </a:moveTo>
                  <a:lnTo>
                    <a:pt x="3198406" y="0"/>
                  </a:lnTo>
                  <a:lnTo>
                    <a:pt x="2394428" y="429930"/>
                  </a:lnTo>
                  <a:lnTo>
                    <a:pt x="0" y="425385"/>
                  </a:lnTo>
                  <a:lnTo>
                    <a:pt x="770698" y="468"/>
                  </a:ln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0">
              <a:extLst>
                <a:ext uri="{FF2B5EF4-FFF2-40B4-BE49-F238E27FC236}">
                  <a16:creationId xmlns:a16="http://schemas.microsoft.com/office/drawing/2014/main" id="{AB9402D1-0E74-1E12-4F04-4F1A7F81E002}"/>
                </a:ext>
              </a:extLst>
            </p:cNvPr>
            <p:cNvSpPr/>
            <p:nvPr/>
          </p:nvSpPr>
          <p:spPr>
            <a:xfrm>
              <a:off x="7031726" y="2502692"/>
              <a:ext cx="455282" cy="1826419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9 w 457462"/>
                <a:gd name="connsiteY0" fmla="*/ 454819 h 1635919"/>
                <a:gd name="connsiteX1" fmla="*/ 455081 w 457462"/>
                <a:gd name="connsiteY1" fmla="*/ 0 h 1635919"/>
                <a:gd name="connsiteX2" fmla="*/ 457462 w 457462"/>
                <a:gd name="connsiteY2" fmla="*/ 1240631 h 1635919"/>
                <a:gd name="connsiteX3" fmla="*/ 50015 w 457462"/>
                <a:gd name="connsiteY3" fmla="*/ 1635919 h 1635919"/>
                <a:gd name="connsiteX4" fmla="*/ 9 w 457462"/>
                <a:gd name="connsiteY4" fmla="*/ 454819 h 1635919"/>
                <a:gd name="connsiteX0" fmla="*/ 105 w 457558"/>
                <a:gd name="connsiteY0" fmla="*/ 454819 h 1826419"/>
                <a:gd name="connsiteX1" fmla="*/ 455177 w 457558"/>
                <a:gd name="connsiteY1" fmla="*/ 0 h 1826419"/>
                <a:gd name="connsiteX2" fmla="*/ 457558 w 457558"/>
                <a:gd name="connsiteY2" fmla="*/ 1240631 h 1826419"/>
                <a:gd name="connsiteX3" fmla="*/ 2486 w 457558"/>
                <a:gd name="connsiteY3" fmla="*/ 1826419 h 1826419"/>
                <a:gd name="connsiteX4" fmla="*/ 105 w 457558"/>
                <a:gd name="connsiteY4" fmla="*/ 454819 h 1826419"/>
                <a:gd name="connsiteX0" fmla="*/ 105 w 455282"/>
                <a:gd name="connsiteY0" fmla="*/ 454819 h 1826419"/>
                <a:gd name="connsiteX1" fmla="*/ 455177 w 455282"/>
                <a:gd name="connsiteY1" fmla="*/ 0 h 1826419"/>
                <a:gd name="connsiteX2" fmla="*/ 452796 w 455282"/>
                <a:gd name="connsiteY2" fmla="*/ 1369218 h 1826419"/>
                <a:gd name="connsiteX3" fmla="*/ 2486 w 455282"/>
                <a:gd name="connsiteY3" fmla="*/ 1826419 h 1826419"/>
                <a:gd name="connsiteX4" fmla="*/ 105 w 455282"/>
                <a:gd name="connsiteY4" fmla="*/ 454819 h 18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82" h="1826419">
                  <a:moveTo>
                    <a:pt x="105" y="454819"/>
                  </a:moveTo>
                  <a:lnTo>
                    <a:pt x="455177" y="0"/>
                  </a:lnTo>
                  <a:cubicBezTo>
                    <a:pt x="455971" y="413544"/>
                    <a:pt x="452002" y="955674"/>
                    <a:pt x="452796" y="1369218"/>
                  </a:cubicBezTo>
                  <a:lnTo>
                    <a:pt x="2486" y="1826419"/>
                  </a:lnTo>
                  <a:cubicBezTo>
                    <a:pt x="3280" y="1420019"/>
                    <a:pt x="-689" y="861219"/>
                    <a:pt x="105" y="454819"/>
                  </a:cubicBez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PHẠM DUYÊN 7 - 9Slide.vn">
            <a:extLst>
              <a:ext uri="{FF2B5EF4-FFF2-40B4-BE49-F238E27FC236}">
                <a16:creationId xmlns:a16="http://schemas.microsoft.com/office/drawing/2014/main" id="{DA0C3F29-10B7-BC9E-5D97-E87AAAC05BDD}"/>
              </a:ext>
            </a:extLst>
          </p:cNvPr>
          <p:cNvGrpSpPr/>
          <p:nvPr/>
        </p:nvGrpSpPr>
        <p:grpSpPr>
          <a:xfrm>
            <a:off x="15726683" y="4334287"/>
            <a:ext cx="1494517" cy="1495589"/>
            <a:chOff x="5659437" y="2497950"/>
            <a:chExt cx="1829848" cy="1831161"/>
          </a:xfrm>
        </p:grpSpPr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5E3BF44E-2FF6-9618-BE43-1E1A6E87C2F8}"/>
                </a:ext>
              </a:extLst>
            </p:cNvPr>
            <p:cNvSpPr/>
            <p:nvPr/>
          </p:nvSpPr>
          <p:spPr>
            <a:xfrm>
              <a:off x="5660483" y="2497950"/>
              <a:ext cx="1828801" cy="1828800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22C945BC-3D34-C777-B2F8-62D83DA27D21}"/>
                </a:ext>
              </a:extLst>
            </p:cNvPr>
            <p:cNvSpPr/>
            <p:nvPr/>
          </p:nvSpPr>
          <p:spPr>
            <a:xfrm>
              <a:off x="5659437" y="2502224"/>
              <a:ext cx="1829848" cy="4505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853942 w 3190081"/>
                <a:gd name="connsiteY0" fmla="*/ 55005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853942 w 3190081"/>
                <a:gd name="connsiteY4" fmla="*/ 55005 h 393572"/>
                <a:gd name="connsiteX0" fmla="*/ 762373 w 3190081"/>
                <a:gd name="connsiteY0" fmla="*/ 468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762373 w 3190081"/>
                <a:gd name="connsiteY4" fmla="*/ 468 h 393572"/>
                <a:gd name="connsiteX0" fmla="*/ 770698 w 3198406"/>
                <a:gd name="connsiteY0" fmla="*/ 468 h 425385"/>
                <a:gd name="connsiteX1" fmla="*/ 3198406 w 3198406"/>
                <a:gd name="connsiteY1" fmla="*/ 0 h 425385"/>
                <a:gd name="connsiteX2" fmla="*/ 2802325 w 3198406"/>
                <a:gd name="connsiteY2" fmla="*/ 393572 h 425385"/>
                <a:gd name="connsiteX3" fmla="*/ 0 w 3198406"/>
                <a:gd name="connsiteY3" fmla="*/ 425385 h 425385"/>
                <a:gd name="connsiteX4" fmla="*/ 770698 w 3198406"/>
                <a:gd name="connsiteY4" fmla="*/ 468 h 425385"/>
                <a:gd name="connsiteX0" fmla="*/ 770698 w 3198406"/>
                <a:gd name="connsiteY0" fmla="*/ 468 h 429930"/>
                <a:gd name="connsiteX1" fmla="*/ 3198406 w 3198406"/>
                <a:gd name="connsiteY1" fmla="*/ 0 h 429930"/>
                <a:gd name="connsiteX2" fmla="*/ 2394428 w 3198406"/>
                <a:gd name="connsiteY2" fmla="*/ 429930 h 429930"/>
                <a:gd name="connsiteX3" fmla="*/ 0 w 3198406"/>
                <a:gd name="connsiteY3" fmla="*/ 425385 h 429930"/>
                <a:gd name="connsiteX4" fmla="*/ 770698 w 3198406"/>
                <a:gd name="connsiteY4" fmla="*/ 468 h 4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406" h="429930">
                  <a:moveTo>
                    <a:pt x="770698" y="468"/>
                  </a:moveTo>
                  <a:lnTo>
                    <a:pt x="3198406" y="0"/>
                  </a:lnTo>
                  <a:lnTo>
                    <a:pt x="2394428" y="429930"/>
                  </a:lnTo>
                  <a:lnTo>
                    <a:pt x="0" y="425385"/>
                  </a:lnTo>
                  <a:lnTo>
                    <a:pt x="770698" y="468"/>
                  </a:ln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0">
              <a:extLst>
                <a:ext uri="{FF2B5EF4-FFF2-40B4-BE49-F238E27FC236}">
                  <a16:creationId xmlns:a16="http://schemas.microsoft.com/office/drawing/2014/main" id="{7860CB99-5533-9977-5DA2-AE0B54B27303}"/>
                </a:ext>
              </a:extLst>
            </p:cNvPr>
            <p:cNvSpPr/>
            <p:nvPr/>
          </p:nvSpPr>
          <p:spPr>
            <a:xfrm>
              <a:off x="7031726" y="2502692"/>
              <a:ext cx="455282" cy="1826419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9 w 457462"/>
                <a:gd name="connsiteY0" fmla="*/ 454819 h 1635919"/>
                <a:gd name="connsiteX1" fmla="*/ 455081 w 457462"/>
                <a:gd name="connsiteY1" fmla="*/ 0 h 1635919"/>
                <a:gd name="connsiteX2" fmla="*/ 457462 w 457462"/>
                <a:gd name="connsiteY2" fmla="*/ 1240631 h 1635919"/>
                <a:gd name="connsiteX3" fmla="*/ 50015 w 457462"/>
                <a:gd name="connsiteY3" fmla="*/ 1635919 h 1635919"/>
                <a:gd name="connsiteX4" fmla="*/ 9 w 457462"/>
                <a:gd name="connsiteY4" fmla="*/ 454819 h 1635919"/>
                <a:gd name="connsiteX0" fmla="*/ 105 w 457558"/>
                <a:gd name="connsiteY0" fmla="*/ 454819 h 1826419"/>
                <a:gd name="connsiteX1" fmla="*/ 455177 w 457558"/>
                <a:gd name="connsiteY1" fmla="*/ 0 h 1826419"/>
                <a:gd name="connsiteX2" fmla="*/ 457558 w 457558"/>
                <a:gd name="connsiteY2" fmla="*/ 1240631 h 1826419"/>
                <a:gd name="connsiteX3" fmla="*/ 2486 w 457558"/>
                <a:gd name="connsiteY3" fmla="*/ 1826419 h 1826419"/>
                <a:gd name="connsiteX4" fmla="*/ 105 w 457558"/>
                <a:gd name="connsiteY4" fmla="*/ 454819 h 1826419"/>
                <a:gd name="connsiteX0" fmla="*/ 105 w 455282"/>
                <a:gd name="connsiteY0" fmla="*/ 454819 h 1826419"/>
                <a:gd name="connsiteX1" fmla="*/ 455177 w 455282"/>
                <a:gd name="connsiteY1" fmla="*/ 0 h 1826419"/>
                <a:gd name="connsiteX2" fmla="*/ 452796 w 455282"/>
                <a:gd name="connsiteY2" fmla="*/ 1369218 h 1826419"/>
                <a:gd name="connsiteX3" fmla="*/ 2486 w 455282"/>
                <a:gd name="connsiteY3" fmla="*/ 1826419 h 1826419"/>
                <a:gd name="connsiteX4" fmla="*/ 105 w 455282"/>
                <a:gd name="connsiteY4" fmla="*/ 454819 h 18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82" h="1826419">
                  <a:moveTo>
                    <a:pt x="105" y="454819"/>
                  </a:moveTo>
                  <a:lnTo>
                    <a:pt x="455177" y="0"/>
                  </a:lnTo>
                  <a:cubicBezTo>
                    <a:pt x="455971" y="413544"/>
                    <a:pt x="452002" y="955674"/>
                    <a:pt x="452796" y="1369218"/>
                  </a:cubicBezTo>
                  <a:lnTo>
                    <a:pt x="2486" y="1826419"/>
                  </a:lnTo>
                  <a:cubicBezTo>
                    <a:pt x="3280" y="1420019"/>
                    <a:pt x="-689" y="861219"/>
                    <a:pt x="105" y="454819"/>
                  </a:cubicBez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PHẠM DUYÊN 8 - 9Slide.vn">
            <a:extLst>
              <a:ext uri="{FF2B5EF4-FFF2-40B4-BE49-F238E27FC236}">
                <a16:creationId xmlns:a16="http://schemas.microsoft.com/office/drawing/2014/main" id="{DBC73828-D6D3-B039-3A9E-CA24E7FD9077}"/>
              </a:ext>
            </a:extLst>
          </p:cNvPr>
          <p:cNvSpPr txBox="1"/>
          <p:nvPr/>
        </p:nvSpPr>
        <p:spPr>
          <a:xfrm>
            <a:off x="1075881" y="20193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pc="-8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  <a:endParaRPr lang="en-US" sz="6600" b="1" spc="-8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PHẠM DUYÊN 9 - 9Slide.vn">
            <a:extLst>
              <a:ext uri="{FF2B5EF4-FFF2-40B4-BE49-F238E27FC236}">
                <a16:creationId xmlns:a16="http://schemas.microsoft.com/office/drawing/2014/main" id="{AD299D9C-526B-5A81-B849-81E78B99CC39}"/>
              </a:ext>
            </a:extLst>
          </p:cNvPr>
          <p:cNvSpPr/>
          <p:nvPr/>
        </p:nvSpPr>
        <p:spPr>
          <a:xfrm>
            <a:off x="15392400" y="3935762"/>
            <a:ext cx="1905000" cy="21336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HẠM DUYÊN 10 - 9Slide.vn">
            <a:extLst>
              <a:ext uri="{FF2B5EF4-FFF2-40B4-BE49-F238E27FC236}">
                <a16:creationId xmlns:a16="http://schemas.microsoft.com/office/drawing/2014/main" id="{C781C0E3-C0AE-A77A-EA70-B3C44A99965A}"/>
              </a:ext>
            </a:extLst>
          </p:cNvPr>
          <p:cNvSpPr txBox="1"/>
          <p:nvPr/>
        </p:nvSpPr>
        <p:spPr>
          <a:xfrm>
            <a:off x="15723955" y="4060207"/>
            <a:ext cx="10454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>
                <a:solidFill>
                  <a:schemeClr val="accent6"/>
                </a:solidFill>
                <a:latin typeface="+mj-lt"/>
              </a:rPr>
              <a:t>?</a:t>
            </a:r>
          </a:p>
        </p:txBody>
      </p:sp>
      <p:grpSp>
        <p:nvGrpSpPr>
          <p:cNvPr id="100" name="PHẠM DUYÊN 11 - 9Slide.vn">
            <a:extLst>
              <a:ext uri="{FF2B5EF4-FFF2-40B4-BE49-F238E27FC236}">
                <a16:creationId xmlns:a16="http://schemas.microsoft.com/office/drawing/2014/main" id="{88CD32CE-4627-03F9-6C51-4ECF74C47B3E}"/>
              </a:ext>
            </a:extLst>
          </p:cNvPr>
          <p:cNvGrpSpPr/>
          <p:nvPr/>
        </p:nvGrpSpPr>
        <p:grpSpPr>
          <a:xfrm>
            <a:off x="11230883" y="7763287"/>
            <a:ext cx="1494517" cy="1495589"/>
            <a:chOff x="5659437" y="2497950"/>
            <a:chExt cx="1829848" cy="1831161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F917DD3-8F32-4CF3-6441-E58328CA5370}"/>
                </a:ext>
              </a:extLst>
            </p:cNvPr>
            <p:cNvSpPr/>
            <p:nvPr/>
          </p:nvSpPr>
          <p:spPr>
            <a:xfrm>
              <a:off x="5660483" y="2497950"/>
              <a:ext cx="1828801" cy="1828800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9">
              <a:extLst>
                <a:ext uri="{FF2B5EF4-FFF2-40B4-BE49-F238E27FC236}">
                  <a16:creationId xmlns:a16="http://schemas.microsoft.com/office/drawing/2014/main" id="{44C48809-20A6-E657-EC36-387180403351}"/>
                </a:ext>
              </a:extLst>
            </p:cNvPr>
            <p:cNvSpPr/>
            <p:nvPr/>
          </p:nvSpPr>
          <p:spPr>
            <a:xfrm>
              <a:off x="5659437" y="2502224"/>
              <a:ext cx="1829848" cy="4505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853942 w 3190081"/>
                <a:gd name="connsiteY0" fmla="*/ 55005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853942 w 3190081"/>
                <a:gd name="connsiteY4" fmla="*/ 55005 h 393572"/>
                <a:gd name="connsiteX0" fmla="*/ 762373 w 3190081"/>
                <a:gd name="connsiteY0" fmla="*/ 468 h 393572"/>
                <a:gd name="connsiteX1" fmla="*/ 3190081 w 3190081"/>
                <a:gd name="connsiteY1" fmla="*/ 0 h 393572"/>
                <a:gd name="connsiteX2" fmla="*/ 2794000 w 3190081"/>
                <a:gd name="connsiteY2" fmla="*/ 393572 h 393572"/>
                <a:gd name="connsiteX3" fmla="*/ 0 w 3190081"/>
                <a:gd name="connsiteY3" fmla="*/ 393572 h 393572"/>
                <a:gd name="connsiteX4" fmla="*/ 762373 w 3190081"/>
                <a:gd name="connsiteY4" fmla="*/ 468 h 393572"/>
                <a:gd name="connsiteX0" fmla="*/ 770698 w 3198406"/>
                <a:gd name="connsiteY0" fmla="*/ 468 h 425385"/>
                <a:gd name="connsiteX1" fmla="*/ 3198406 w 3198406"/>
                <a:gd name="connsiteY1" fmla="*/ 0 h 425385"/>
                <a:gd name="connsiteX2" fmla="*/ 2802325 w 3198406"/>
                <a:gd name="connsiteY2" fmla="*/ 393572 h 425385"/>
                <a:gd name="connsiteX3" fmla="*/ 0 w 3198406"/>
                <a:gd name="connsiteY3" fmla="*/ 425385 h 425385"/>
                <a:gd name="connsiteX4" fmla="*/ 770698 w 3198406"/>
                <a:gd name="connsiteY4" fmla="*/ 468 h 425385"/>
                <a:gd name="connsiteX0" fmla="*/ 770698 w 3198406"/>
                <a:gd name="connsiteY0" fmla="*/ 468 h 429930"/>
                <a:gd name="connsiteX1" fmla="*/ 3198406 w 3198406"/>
                <a:gd name="connsiteY1" fmla="*/ 0 h 429930"/>
                <a:gd name="connsiteX2" fmla="*/ 2394428 w 3198406"/>
                <a:gd name="connsiteY2" fmla="*/ 429930 h 429930"/>
                <a:gd name="connsiteX3" fmla="*/ 0 w 3198406"/>
                <a:gd name="connsiteY3" fmla="*/ 425385 h 429930"/>
                <a:gd name="connsiteX4" fmla="*/ 770698 w 3198406"/>
                <a:gd name="connsiteY4" fmla="*/ 468 h 4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406" h="429930">
                  <a:moveTo>
                    <a:pt x="770698" y="468"/>
                  </a:moveTo>
                  <a:lnTo>
                    <a:pt x="3198406" y="0"/>
                  </a:lnTo>
                  <a:lnTo>
                    <a:pt x="2394428" y="429930"/>
                  </a:lnTo>
                  <a:lnTo>
                    <a:pt x="0" y="425385"/>
                  </a:lnTo>
                  <a:lnTo>
                    <a:pt x="770698" y="468"/>
                  </a:ln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20">
              <a:extLst>
                <a:ext uri="{FF2B5EF4-FFF2-40B4-BE49-F238E27FC236}">
                  <a16:creationId xmlns:a16="http://schemas.microsoft.com/office/drawing/2014/main" id="{C64C0BE4-9EF2-8C56-DBB0-72813F32B245}"/>
                </a:ext>
              </a:extLst>
            </p:cNvPr>
            <p:cNvSpPr/>
            <p:nvPr/>
          </p:nvSpPr>
          <p:spPr>
            <a:xfrm>
              <a:off x="7031726" y="2502692"/>
              <a:ext cx="455282" cy="1826419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9 w 457462"/>
                <a:gd name="connsiteY0" fmla="*/ 454819 h 1635919"/>
                <a:gd name="connsiteX1" fmla="*/ 455081 w 457462"/>
                <a:gd name="connsiteY1" fmla="*/ 0 h 1635919"/>
                <a:gd name="connsiteX2" fmla="*/ 457462 w 457462"/>
                <a:gd name="connsiteY2" fmla="*/ 1240631 h 1635919"/>
                <a:gd name="connsiteX3" fmla="*/ 50015 w 457462"/>
                <a:gd name="connsiteY3" fmla="*/ 1635919 h 1635919"/>
                <a:gd name="connsiteX4" fmla="*/ 9 w 457462"/>
                <a:gd name="connsiteY4" fmla="*/ 454819 h 1635919"/>
                <a:gd name="connsiteX0" fmla="*/ 105 w 457558"/>
                <a:gd name="connsiteY0" fmla="*/ 454819 h 1826419"/>
                <a:gd name="connsiteX1" fmla="*/ 455177 w 457558"/>
                <a:gd name="connsiteY1" fmla="*/ 0 h 1826419"/>
                <a:gd name="connsiteX2" fmla="*/ 457558 w 457558"/>
                <a:gd name="connsiteY2" fmla="*/ 1240631 h 1826419"/>
                <a:gd name="connsiteX3" fmla="*/ 2486 w 457558"/>
                <a:gd name="connsiteY3" fmla="*/ 1826419 h 1826419"/>
                <a:gd name="connsiteX4" fmla="*/ 105 w 457558"/>
                <a:gd name="connsiteY4" fmla="*/ 454819 h 1826419"/>
                <a:gd name="connsiteX0" fmla="*/ 105 w 455282"/>
                <a:gd name="connsiteY0" fmla="*/ 454819 h 1826419"/>
                <a:gd name="connsiteX1" fmla="*/ 455177 w 455282"/>
                <a:gd name="connsiteY1" fmla="*/ 0 h 1826419"/>
                <a:gd name="connsiteX2" fmla="*/ 452796 w 455282"/>
                <a:gd name="connsiteY2" fmla="*/ 1369218 h 1826419"/>
                <a:gd name="connsiteX3" fmla="*/ 2486 w 455282"/>
                <a:gd name="connsiteY3" fmla="*/ 1826419 h 1826419"/>
                <a:gd name="connsiteX4" fmla="*/ 105 w 455282"/>
                <a:gd name="connsiteY4" fmla="*/ 454819 h 18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82" h="1826419">
                  <a:moveTo>
                    <a:pt x="105" y="454819"/>
                  </a:moveTo>
                  <a:lnTo>
                    <a:pt x="455177" y="0"/>
                  </a:lnTo>
                  <a:cubicBezTo>
                    <a:pt x="455971" y="413544"/>
                    <a:pt x="452002" y="955674"/>
                    <a:pt x="452796" y="1369218"/>
                  </a:cubicBezTo>
                  <a:lnTo>
                    <a:pt x="2486" y="1826419"/>
                  </a:lnTo>
                  <a:cubicBezTo>
                    <a:pt x="3280" y="1420019"/>
                    <a:pt x="-689" y="861219"/>
                    <a:pt x="105" y="454819"/>
                  </a:cubicBez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PHẠM DUYÊN 12 - 9Slide.vn">
            <a:extLst>
              <a:ext uri="{FF2B5EF4-FFF2-40B4-BE49-F238E27FC236}">
                <a16:creationId xmlns:a16="http://schemas.microsoft.com/office/drawing/2014/main" id="{4D901603-701E-A0C6-1025-F5EAED0D4C5F}"/>
              </a:ext>
            </a:extLst>
          </p:cNvPr>
          <p:cNvSpPr txBox="1">
            <a:spLocks/>
          </p:cNvSpPr>
          <p:nvPr/>
        </p:nvSpPr>
        <p:spPr>
          <a:xfrm>
            <a:off x="5187176" y="8335592"/>
            <a:ext cx="604024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A</a:t>
            </a:r>
            <a:endParaRPr lang="en-GB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05" name="PHẠM DUYÊN 13 - 9Slide.vn">
            <a:extLst>
              <a:ext uri="{FF2B5EF4-FFF2-40B4-BE49-F238E27FC236}">
                <a16:creationId xmlns:a16="http://schemas.microsoft.com/office/drawing/2014/main" id="{C7720B84-91FA-22B1-3774-B729918335E9}"/>
              </a:ext>
            </a:extLst>
          </p:cNvPr>
          <p:cNvSpPr txBox="1">
            <a:spLocks/>
          </p:cNvSpPr>
          <p:nvPr/>
        </p:nvSpPr>
        <p:spPr>
          <a:xfrm>
            <a:off x="10292576" y="8335588"/>
            <a:ext cx="604024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06" name="PHẠM DUYÊN 14 - 9Slide.vn">
            <a:extLst>
              <a:ext uri="{FF2B5EF4-FFF2-40B4-BE49-F238E27FC236}">
                <a16:creationId xmlns:a16="http://schemas.microsoft.com/office/drawing/2014/main" id="{24655DD2-007A-9915-3901-8CED845CED57}"/>
              </a:ext>
            </a:extLst>
          </p:cNvPr>
          <p:cNvSpPr/>
          <p:nvPr/>
        </p:nvSpPr>
        <p:spPr>
          <a:xfrm>
            <a:off x="10051588" y="8268604"/>
            <a:ext cx="1026440" cy="1026438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accent6"/>
              </a:solidFill>
              <a:latin typeface="#9Slide03 Sofia Pro Soft Bold" panose="020B0000000000000000" pitchFamily="34" charset="0"/>
            </a:endParaRPr>
          </a:p>
        </p:txBody>
      </p:sp>
      <p:grpSp>
        <p:nvGrpSpPr>
          <p:cNvPr id="107" name="PHẠM DUYÊN 15 - 9Slide.vn">
            <a:extLst>
              <a:ext uri="{FF2B5EF4-FFF2-40B4-BE49-F238E27FC236}">
                <a16:creationId xmlns:a16="http://schemas.microsoft.com/office/drawing/2014/main" id="{489D7968-E973-27F9-66FD-3548B8C4E9D3}"/>
              </a:ext>
            </a:extLst>
          </p:cNvPr>
          <p:cNvGrpSpPr/>
          <p:nvPr/>
        </p:nvGrpSpPr>
        <p:grpSpPr>
          <a:xfrm rot="5400000" flipH="1">
            <a:off x="4875635" y="3753137"/>
            <a:ext cx="2515174" cy="1638301"/>
            <a:chOff x="5660485" y="2497950"/>
            <a:chExt cx="3201129" cy="1638301"/>
          </a:xfrm>
        </p:grpSpPr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E69164F9-4775-110D-DD74-8DA356E3E227}"/>
                </a:ext>
              </a:extLst>
            </p:cNvPr>
            <p:cNvSpPr/>
            <p:nvPr/>
          </p:nvSpPr>
          <p:spPr>
            <a:xfrm>
              <a:off x="5660485" y="2497950"/>
              <a:ext cx="3200400" cy="1638301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9">
              <a:extLst>
                <a:ext uri="{FF2B5EF4-FFF2-40B4-BE49-F238E27FC236}">
                  <a16:creationId xmlns:a16="http://schemas.microsoft.com/office/drawing/2014/main" id="{B3935404-5278-DB14-FE5F-93C06D803516}"/>
                </a:ext>
              </a:extLst>
            </p:cNvPr>
            <p:cNvSpPr/>
            <p:nvPr/>
          </p:nvSpPr>
          <p:spPr>
            <a:xfrm>
              <a:off x="5664201" y="2502221"/>
              <a:ext cx="3190080" cy="4124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600653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600653 w 3190081"/>
                <a:gd name="connsiteY4" fmla="*/ 0 h 397650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54589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0651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6712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081" h="393572">
                  <a:moveTo>
                    <a:pt x="521856" y="466"/>
                  </a:moveTo>
                  <a:lnTo>
                    <a:pt x="3190081" y="0"/>
                  </a:lnTo>
                  <a:lnTo>
                    <a:pt x="2666712" y="393572"/>
                  </a:lnTo>
                  <a:lnTo>
                    <a:pt x="0" y="393572"/>
                  </a:lnTo>
                  <a:lnTo>
                    <a:pt x="521856" y="466"/>
                  </a:ln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20">
              <a:extLst>
                <a:ext uri="{FF2B5EF4-FFF2-40B4-BE49-F238E27FC236}">
                  <a16:creationId xmlns:a16="http://schemas.microsoft.com/office/drawing/2014/main" id="{060D0C0E-BBFE-E9C4-0D78-070BC66333C5}"/>
                </a:ext>
              </a:extLst>
            </p:cNvPr>
            <p:cNvSpPr/>
            <p:nvPr/>
          </p:nvSpPr>
          <p:spPr>
            <a:xfrm>
              <a:off x="8335241" y="2500311"/>
              <a:ext cx="526373" cy="1635920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2381 w 522612"/>
                <a:gd name="connsiteY0" fmla="*/ 416719 h 1635919"/>
                <a:gd name="connsiteX1" fmla="*/ 405066 w 522612"/>
                <a:gd name="connsiteY1" fmla="*/ 0 h 1635919"/>
                <a:gd name="connsiteX2" fmla="*/ 522612 w 522612"/>
                <a:gd name="connsiteY2" fmla="*/ 1228725 h 1635919"/>
                <a:gd name="connsiteX3" fmla="*/ 0 w 522612"/>
                <a:gd name="connsiteY3" fmla="*/ 1635919 h 1635919"/>
                <a:gd name="connsiteX4" fmla="*/ 2381 w 522612"/>
                <a:gd name="connsiteY4" fmla="*/ 416719 h 1635919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2 w 526373"/>
                <a:gd name="connsiteY2" fmla="*/ 1228726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373" h="1635920">
                  <a:moveTo>
                    <a:pt x="2381" y="416720"/>
                  </a:moveTo>
                  <a:lnTo>
                    <a:pt x="526292" y="0"/>
                  </a:lnTo>
                  <a:cubicBezTo>
                    <a:pt x="527086" y="413544"/>
                    <a:pt x="521817" y="815181"/>
                    <a:pt x="522611" y="1228725"/>
                  </a:cubicBezTo>
                  <a:cubicBezTo>
                    <a:pt x="311028" y="1408112"/>
                    <a:pt x="163093" y="1501775"/>
                    <a:pt x="0" y="1635920"/>
                  </a:cubicBezTo>
                  <a:cubicBezTo>
                    <a:pt x="794" y="1229520"/>
                    <a:pt x="1587" y="823120"/>
                    <a:pt x="2381" y="416720"/>
                  </a:cubicBez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PHẠM DUYÊN 16 - 9Slide.vn">
            <a:extLst>
              <a:ext uri="{FF2B5EF4-FFF2-40B4-BE49-F238E27FC236}">
                <a16:creationId xmlns:a16="http://schemas.microsoft.com/office/drawing/2014/main" id="{70304707-E0EC-C5A4-1F37-9A7027DEE948}"/>
              </a:ext>
            </a:extLst>
          </p:cNvPr>
          <p:cNvGrpSpPr/>
          <p:nvPr/>
        </p:nvGrpSpPr>
        <p:grpSpPr>
          <a:xfrm rot="5400000" flipH="1">
            <a:off x="9011923" y="3753138"/>
            <a:ext cx="2515174" cy="1638301"/>
            <a:chOff x="5660485" y="2497950"/>
            <a:chExt cx="3201129" cy="1638301"/>
          </a:xfrm>
        </p:grpSpPr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D1851776-838A-9BFA-7A0C-92561CDF1D95}"/>
                </a:ext>
              </a:extLst>
            </p:cNvPr>
            <p:cNvSpPr/>
            <p:nvPr/>
          </p:nvSpPr>
          <p:spPr>
            <a:xfrm>
              <a:off x="5660485" y="2497950"/>
              <a:ext cx="3200400" cy="1638301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9">
              <a:extLst>
                <a:ext uri="{FF2B5EF4-FFF2-40B4-BE49-F238E27FC236}">
                  <a16:creationId xmlns:a16="http://schemas.microsoft.com/office/drawing/2014/main" id="{96FCF6F9-D251-F721-7F2C-833950F060BF}"/>
                </a:ext>
              </a:extLst>
            </p:cNvPr>
            <p:cNvSpPr/>
            <p:nvPr/>
          </p:nvSpPr>
          <p:spPr>
            <a:xfrm>
              <a:off x="5664201" y="2502221"/>
              <a:ext cx="3190080" cy="4124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600653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600653 w 3190081"/>
                <a:gd name="connsiteY4" fmla="*/ 0 h 397650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54589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0651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6712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081" h="393572">
                  <a:moveTo>
                    <a:pt x="521856" y="466"/>
                  </a:moveTo>
                  <a:lnTo>
                    <a:pt x="3190081" y="0"/>
                  </a:lnTo>
                  <a:lnTo>
                    <a:pt x="2666712" y="393572"/>
                  </a:lnTo>
                  <a:lnTo>
                    <a:pt x="0" y="393572"/>
                  </a:lnTo>
                  <a:lnTo>
                    <a:pt x="521856" y="466"/>
                  </a:ln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20">
              <a:extLst>
                <a:ext uri="{FF2B5EF4-FFF2-40B4-BE49-F238E27FC236}">
                  <a16:creationId xmlns:a16="http://schemas.microsoft.com/office/drawing/2014/main" id="{ABBC9891-6B62-51BA-32BD-02EE4AB67E2B}"/>
                </a:ext>
              </a:extLst>
            </p:cNvPr>
            <p:cNvSpPr/>
            <p:nvPr/>
          </p:nvSpPr>
          <p:spPr>
            <a:xfrm>
              <a:off x="8335241" y="2500311"/>
              <a:ext cx="526373" cy="1635920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2381 w 522612"/>
                <a:gd name="connsiteY0" fmla="*/ 416719 h 1635919"/>
                <a:gd name="connsiteX1" fmla="*/ 405066 w 522612"/>
                <a:gd name="connsiteY1" fmla="*/ 0 h 1635919"/>
                <a:gd name="connsiteX2" fmla="*/ 522612 w 522612"/>
                <a:gd name="connsiteY2" fmla="*/ 1228725 h 1635919"/>
                <a:gd name="connsiteX3" fmla="*/ 0 w 522612"/>
                <a:gd name="connsiteY3" fmla="*/ 1635919 h 1635919"/>
                <a:gd name="connsiteX4" fmla="*/ 2381 w 522612"/>
                <a:gd name="connsiteY4" fmla="*/ 416719 h 1635919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2 w 526373"/>
                <a:gd name="connsiteY2" fmla="*/ 1228726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373" h="1635920">
                  <a:moveTo>
                    <a:pt x="2381" y="416720"/>
                  </a:moveTo>
                  <a:lnTo>
                    <a:pt x="526292" y="0"/>
                  </a:lnTo>
                  <a:cubicBezTo>
                    <a:pt x="527086" y="413544"/>
                    <a:pt x="521817" y="815181"/>
                    <a:pt x="522611" y="1228725"/>
                  </a:cubicBezTo>
                  <a:cubicBezTo>
                    <a:pt x="311028" y="1408112"/>
                    <a:pt x="163093" y="1501775"/>
                    <a:pt x="0" y="1635920"/>
                  </a:cubicBezTo>
                  <a:cubicBezTo>
                    <a:pt x="794" y="1229520"/>
                    <a:pt x="1587" y="823120"/>
                    <a:pt x="2381" y="416720"/>
                  </a:cubicBez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PHẠM DUYÊN 17 - 9Slide.vn">
            <a:extLst>
              <a:ext uri="{FF2B5EF4-FFF2-40B4-BE49-F238E27FC236}">
                <a16:creationId xmlns:a16="http://schemas.microsoft.com/office/drawing/2014/main" id="{2DC75CD8-DE1A-05BA-B180-59C362094AC1}"/>
              </a:ext>
            </a:extLst>
          </p:cNvPr>
          <p:cNvGrpSpPr/>
          <p:nvPr/>
        </p:nvGrpSpPr>
        <p:grpSpPr>
          <a:xfrm rot="5400000" flipH="1">
            <a:off x="13148211" y="3753138"/>
            <a:ext cx="2515174" cy="1638301"/>
            <a:chOff x="5660485" y="2497950"/>
            <a:chExt cx="3201129" cy="1638301"/>
          </a:xfrm>
        </p:grpSpPr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7FFFAF06-C2AA-092A-7EF1-6B1399BD1B0B}"/>
                </a:ext>
              </a:extLst>
            </p:cNvPr>
            <p:cNvSpPr/>
            <p:nvPr/>
          </p:nvSpPr>
          <p:spPr>
            <a:xfrm>
              <a:off x="5660485" y="2497950"/>
              <a:ext cx="3200400" cy="1638301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9">
              <a:extLst>
                <a:ext uri="{FF2B5EF4-FFF2-40B4-BE49-F238E27FC236}">
                  <a16:creationId xmlns:a16="http://schemas.microsoft.com/office/drawing/2014/main" id="{8940057C-303B-A9BD-A1A8-1512BC6842BA}"/>
                </a:ext>
              </a:extLst>
            </p:cNvPr>
            <p:cNvSpPr/>
            <p:nvPr/>
          </p:nvSpPr>
          <p:spPr>
            <a:xfrm>
              <a:off x="5664201" y="2502221"/>
              <a:ext cx="3190080" cy="4124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600653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600653 w 3190081"/>
                <a:gd name="connsiteY4" fmla="*/ 0 h 397650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54589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0651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6712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081" h="393572">
                  <a:moveTo>
                    <a:pt x="521856" y="466"/>
                  </a:moveTo>
                  <a:lnTo>
                    <a:pt x="3190081" y="0"/>
                  </a:lnTo>
                  <a:lnTo>
                    <a:pt x="2666712" y="393572"/>
                  </a:lnTo>
                  <a:lnTo>
                    <a:pt x="0" y="393572"/>
                  </a:lnTo>
                  <a:lnTo>
                    <a:pt x="521856" y="466"/>
                  </a:ln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20">
              <a:extLst>
                <a:ext uri="{FF2B5EF4-FFF2-40B4-BE49-F238E27FC236}">
                  <a16:creationId xmlns:a16="http://schemas.microsoft.com/office/drawing/2014/main" id="{E1003776-F727-C65A-9E60-CD22BEDA7DEA}"/>
                </a:ext>
              </a:extLst>
            </p:cNvPr>
            <p:cNvSpPr/>
            <p:nvPr/>
          </p:nvSpPr>
          <p:spPr>
            <a:xfrm>
              <a:off x="8335241" y="2500311"/>
              <a:ext cx="526373" cy="1635920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2381 w 522612"/>
                <a:gd name="connsiteY0" fmla="*/ 416719 h 1635919"/>
                <a:gd name="connsiteX1" fmla="*/ 405066 w 522612"/>
                <a:gd name="connsiteY1" fmla="*/ 0 h 1635919"/>
                <a:gd name="connsiteX2" fmla="*/ 522612 w 522612"/>
                <a:gd name="connsiteY2" fmla="*/ 1228725 h 1635919"/>
                <a:gd name="connsiteX3" fmla="*/ 0 w 522612"/>
                <a:gd name="connsiteY3" fmla="*/ 1635919 h 1635919"/>
                <a:gd name="connsiteX4" fmla="*/ 2381 w 522612"/>
                <a:gd name="connsiteY4" fmla="*/ 416719 h 1635919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2 w 526373"/>
                <a:gd name="connsiteY2" fmla="*/ 1228726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373" h="1635920">
                  <a:moveTo>
                    <a:pt x="2381" y="416720"/>
                  </a:moveTo>
                  <a:lnTo>
                    <a:pt x="526292" y="0"/>
                  </a:lnTo>
                  <a:cubicBezTo>
                    <a:pt x="527086" y="413544"/>
                    <a:pt x="521817" y="815181"/>
                    <a:pt x="522611" y="1228725"/>
                  </a:cubicBezTo>
                  <a:cubicBezTo>
                    <a:pt x="311028" y="1408112"/>
                    <a:pt x="163093" y="1501775"/>
                    <a:pt x="0" y="1635920"/>
                  </a:cubicBezTo>
                  <a:cubicBezTo>
                    <a:pt x="794" y="1229520"/>
                    <a:pt x="1587" y="823120"/>
                    <a:pt x="2381" y="416720"/>
                  </a:cubicBez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PHẠM DUYÊN 18 - 9Slide.vn">
            <a:extLst>
              <a:ext uri="{FF2B5EF4-FFF2-40B4-BE49-F238E27FC236}">
                <a16:creationId xmlns:a16="http://schemas.microsoft.com/office/drawing/2014/main" id="{2C5E90FF-6EE4-D8B2-0A3C-3484E42A9A68}"/>
              </a:ext>
            </a:extLst>
          </p:cNvPr>
          <p:cNvGrpSpPr/>
          <p:nvPr/>
        </p:nvGrpSpPr>
        <p:grpSpPr>
          <a:xfrm rot="5400000" flipH="1">
            <a:off x="5771862" y="7182138"/>
            <a:ext cx="2515174" cy="1638301"/>
            <a:chOff x="5660485" y="2497950"/>
            <a:chExt cx="3201129" cy="1638301"/>
          </a:xfrm>
        </p:grpSpPr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6BC18F2B-3094-76B2-CF3E-2CECA05697FA}"/>
                </a:ext>
              </a:extLst>
            </p:cNvPr>
            <p:cNvSpPr/>
            <p:nvPr/>
          </p:nvSpPr>
          <p:spPr>
            <a:xfrm>
              <a:off x="5660485" y="2497950"/>
              <a:ext cx="3200400" cy="1638301"/>
            </a:xfrm>
            <a:prstGeom prst="cube">
              <a:avLst/>
            </a:prstGeom>
            <a:solidFill>
              <a:srgbClr val="C2E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9">
              <a:extLst>
                <a:ext uri="{FF2B5EF4-FFF2-40B4-BE49-F238E27FC236}">
                  <a16:creationId xmlns:a16="http://schemas.microsoft.com/office/drawing/2014/main" id="{01EA915D-E7AF-7CE7-644C-2DD7C7AD3428}"/>
                </a:ext>
              </a:extLst>
            </p:cNvPr>
            <p:cNvSpPr/>
            <p:nvPr/>
          </p:nvSpPr>
          <p:spPr>
            <a:xfrm>
              <a:off x="5664201" y="2502221"/>
              <a:ext cx="3190080" cy="412427"/>
            </a:xfrm>
            <a:custGeom>
              <a:avLst/>
              <a:gdLst>
                <a:gd name="connsiteX0" fmla="*/ 0 w 2381250"/>
                <a:gd name="connsiteY0" fmla="*/ 0 h 397650"/>
                <a:gd name="connsiteX1" fmla="*/ 2381250 w 2381250"/>
                <a:gd name="connsiteY1" fmla="*/ 0 h 397650"/>
                <a:gd name="connsiteX2" fmla="*/ 2381250 w 2381250"/>
                <a:gd name="connsiteY2" fmla="*/ 397650 h 397650"/>
                <a:gd name="connsiteX3" fmla="*/ 0 w 2381250"/>
                <a:gd name="connsiteY3" fmla="*/ 397650 h 397650"/>
                <a:gd name="connsiteX4" fmla="*/ 0 w 2381250"/>
                <a:gd name="connsiteY4" fmla="*/ 0 h 397650"/>
                <a:gd name="connsiteX0" fmla="*/ 0 w 2774950"/>
                <a:gd name="connsiteY0" fmla="*/ 0 h 397650"/>
                <a:gd name="connsiteX1" fmla="*/ 2774950 w 2774950"/>
                <a:gd name="connsiteY1" fmla="*/ 6350 h 397650"/>
                <a:gd name="connsiteX2" fmla="*/ 2381250 w 2774950"/>
                <a:gd name="connsiteY2" fmla="*/ 397650 h 397650"/>
                <a:gd name="connsiteX3" fmla="*/ 0 w 2774950"/>
                <a:gd name="connsiteY3" fmla="*/ 397650 h 397650"/>
                <a:gd name="connsiteX4" fmla="*/ 0 w 2774950"/>
                <a:gd name="connsiteY4" fmla="*/ 0 h 397650"/>
                <a:gd name="connsiteX0" fmla="*/ 412750 w 3187700"/>
                <a:gd name="connsiteY0" fmla="*/ 0 h 397650"/>
                <a:gd name="connsiteX1" fmla="*/ 3187700 w 3187700"/>
                <a:gd name="connsiteY1" fmla="*/ 6350 h 397650"/>
                <a:gd name="connsiteX2" fmla="*/ 2794000 w 3187700"/>
                <a:gd name="connsiteY2" fmla="*/ 397650 h 397650"/>
                <a:gd name="connsiteX3" fmla="*/ 0 w 3187700"/>
                <a:gd name="connsiteY3" fmla="*/ 397650 h 397650"/>
                <a:gd name="connsiteX4" fmla="*/ 412750 w 3187700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794000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412750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412750 w 3190081"/>
                <a:gd name="connsiteY4" fmla="*/ 0 h 397650"/>
                <a:gd name="connsiteX0" fmla="*/ 600653 w 3190081"/>
                <a:gd name="connsiteY0" fmla="*/ 0 h 397650"/>
                <a:gd name="connsiteX1" fmla="*/ 3190081 w 3190081"/>
                <a:gd name="connsiteY1" fmla="*/ 4078 h 397650"/>
                <a:gd name="connsiteX2" fmla="*/ 2654589 w 3190081"/>
                <a:gd name="connsiteY2" fmla="*/ 397650 h 397650"/>
                <a:gd name="connsiteX3" fmla="*/ 0 w 3190081"/>
                <a:gd name="connsiteY3" fmla="*/ 397650 h 397650"/>
                <a:gd name="connsiteX4" fmla="*/ 600653 w 3190081"/>
                <a:gd name="connsiteY4" fmla="*/ 0 h 397650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54589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0651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  <a:gd name="connsiteX0" fmla="*/ 521856 w 3190081"/>
                <a:gd name="connsiteY0" fmla="*/ 466 h 393572"/>
                <a:gd name="connsiteX1" fmla="*/ 3190081 w 3190081"/>
                <a:gd name="connsiteY1" fmla="*/ 0 h 393572"/>
                <a:gd name="connsiteX2" fmla="*/ 2666712 w 3190081"/>
                <a:gd name="connsiteY2" fmla="*/ 393572 h 393572"/>
                <a:gd name="connsiteX3" fmla="*/ 0 w 3190081"/>
                <a:gd name="connsiteY3" fmla="*/ 393572 h 393572"/>
                <a:gd name="connsiteX4" fmla="*/ 521856 w 3190081"/>
                <a:gd name="connsiteY4" fmla="*/ 466 h 39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081" h="393572">
                  <a:moveTo>
                    <a:pt x="521856" y="466"/>
                  </a:moveTo>
                  <a:lnTo>
                    <a:pt x="3190081" y="0"/>
                  </a:lnTo>
                  <a:lnTo>
                    <a:pt x="2666712" y="393572"/>
                  </a:lnTo>
                  <a:lnTo>
                    <a:pt x="0" y="393572"/>
                  </a:lnTo>
                  <a:lnTo>
                    <a:pt x="521856" y="466"/>
                  </a:lnTo>
                  <a:close/>
                </a:path>
              </a:pathLst>
            </a:custGeom>
            <a:solidFill>
              <a:srgbClr val="54C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20">
              <a:extLst>
                <a:ext uri="{FF2B5EF4-FFF2-40B4-BE49-F238E27FC236}">
                  <a16:creationId xmlns:a16="http://schemas.microsoft.com/office/drawing/2014/main" id="{B1818F06-42E2-301B-5FC0-FF1A6A6E055B}"/>
                </a:ext>
              </a:extLst>
            </p:cNvPr>
            <p:cNvSpPr/>
            <p:nvPr/>
          </p:nvSpPr>
          <p:spPr>
            <a:xfrm>
              <a:off x="8335241" y="2500311"/>
              <a:ext cx="526373" cy="1635920"/>
            </a:xfrm>
            <a:custGeom>
              <a:avLst/>
              <a:gdLst>
                <a:gd name="connsiteX0" fmla="*/ 0 w 402685"/>
                <a:gd name="connsiteY0" fmla="*/ 0 h 838200"/>
                <a:gd name="connsiteX1" fmla="*/ 402685 w 402685"/>
                <a:gd name="connsiteY1" fmla="*/ 0 h 838200"/>
                <a:gd name="connsiteX2" fmla="*/ 402685 w 402685"/>
                <a:gd name="connsiteY2" fmla="*/ 838200 h 838200"/>
                <a:gd name="connsiteX3" fmla="*/ 0 w 402685"/>
                <a:gd name="connsiteY3" fmla="*/ 838200 h 838200"/>
                <a:gd name="connsiteX4" fmla="*/ 0 w 402685"/>
                <a:gd name="connsiteY4" fmla="*/ 0 h 838200"/>
                <a:gd name="connsiteX0" fmla="*/ 0 w 402685"/>
                <a:gd name="connsiteY0" fmla="*/ 416719 h 1254919"/>
                <a:gd name="connsiteX1" fmla="*/ 402685 w 402685"/>
                <a:gd name="connsiteY1" fmla="*/ 0 h 1254919"/>
                <a:gd name="connsiteX2" fmla="*/ 402685 w 402685"/>
                <a:gd name="connsiteY2" fmla="*/ 1254919 h 1254919"/>
                <a:gd name="connsiteX3" fmla="*/ 0 w 402685"/>
                <a:gd name="connsiteY3" fmla="*/ 1254919 h 1254919"/>
                <a:gd name="connsiteX4" fmla="*/ 0 w 402685"/>
                <a:gd name="connsiteY4" fmla="*/ 416719 h 1254919"/>
                <a:gd name="connsiteX0" fmla="*/ 2381 w 405066"/>
                <a:gd name="connsiteY0" fmla="*/ 416719 h 1635919"/>
                <a:gd name="connsiteX1" fmla="*/ 405066 w 405066"/>
                <a:gd name="connsiteY1" fmla="*/ 0 h 1635919"/>
                <a:gd name="connsiteX2" fmla="*/ 405066 w 405066"/>
                <a:gd name="connsiteY2" fmla="*/ 1254919 h 1635919"/>
                <a:gd name="connsiteX3" fmla="*/ 0 w 405066"/>
                <a:gd name="connsiteY3" fmla="*/ 1635919 h 1635919"/>
                <a:gd name="connsiteX4" fmla="*/ 2381 w 405066"/>
                <a:gd name="connsiteY4" fmla="*/ 416719 h 1635919"/>
                <a:gd name="connsiteX0" fmla="*/ 2381 w 407447"/>
                <a:gd name="connsiteY0" fmla="*/ 416719 h 1635919"/>
                <a:gd name="connsiteX1" fmla="*/ 405066 w 407447"/>
                <a:gd name="connsiteY1" fmla="*/ 0 h 1635919"/>
                <a:gd name="connsiteX2" fmla="*/ 407447 w 407447"/>
                <a:gd name="connsiteY2" fmla="*/ 1240631 h 1635919"/>
                <a:gd name="connsiteX3" fmla="*/ 0 w 407447"/>
                <a:gd name="connsiteY3" fmla="*/ 1635919 h 1635919"/>
                <a:gd name="connsiteX4" fmla="*/ 2381 w 407447"/>
                <a:gd name="connsiteY4" fmla="*/ 416719 h 1635919"/>
                <a:gd name="connsiteX0" fmla="*/ 2381 w 522612"/>
                <a:gd name="connsiteY0" fmla="*/ 416719 h 1635919"/>
                <a:gd name="connsiteX1" fmla="*/ 405066 w 522612"/>
                <a:gd name="connsiteY1" fmla="*/ 0 h 1635919"/>
                <a:gd name="connsiteX2" fmla="*/ 522612 w 522612"/>
                <a:gd name="connsiteY2" fmla="*/ 1228725 h 1635919"/>
                <a:gd name="connsiteX3" fmla="*/ 0 w 522612"/>
                <a:gd name="connsiteY3" fmla="*/ 1635919 h 1635919"/>
                <a:gd name="connsiteX4" fmla="*/ 2381 w 522612"/>
                <a:gd name="connsiteY4" fmla="*/ 416719 h 1635919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2 w 526373"/>
                <a:gd name="connsiteY2" fmla="*/ 1228726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  <a:gd name="connsiteX0" fmla="*/ 2381 w 526373"/>
                <a:gd name="connsiteY0" fmla="*/ 416720 h 1635920"/>
                <a:gd name="connsiteX1" fmla="*/ 526292 w 526373"/>
                <a:gd name="connsiteY1" fmla="*/ 0 h 1635920"/>
                <a:gd name="connsiteX2" fmla="*/ 522611 w 526373"/>
                <a:gd name="connsiteY2" fmla="*/ 1228725 h 1635920"/>
                <a:gd name="connsiteX3" fmla="*/ 0 w 526373"/>
                <a:gd name="connsiteY3" fmla="*/ 1635920 h 1635920"/>
                <a:gd name="connsiteX4" fmla="*/ 2381 w 526373"/>
                <a:gd name="connsiteY4" fmla="*/ 416720 h 163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373" h="1635920">
                  <a:moveTo>
                    <a:pt x="2381" y="416720"/>
                  </a:moveTo>
                  <a:lnTo>
                    <a:pt x="526292" y="0"/>
                  </a:lnTo>
                  <a:cubicBezTo>
                    <a:pt x="527086" y="413544"/>
                    <a:pt x="521817" y="815181"/>
                    <a:pt x="522611" y="1228725"/>
                  </a:cubicBezTo>
                  <a:cubicBezTo>
                    <a:pt x="311028" y="1408112"/>
                    <a:pt x="163093" y="1501775"/>
                    <a:pt x="0" y="1635920"/>
                  </a:cubicBezTo>
                  <a:cubicBezTo>
                    <a:pt x="794" y="1229520"/>
                    <a:pt x="1587" y="823120"/>
                    <a:pt x="2381" y="416720"/>
                  </a:cubicBezTo>
                  <a:close/>
                </a:path>
              </a:pathLst>
            </a:custGeom>
            <a:solidFill>
              <a:srgbClr val="A4D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19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74" grpId="0" animBg="1"/>
      <p:bldP spid="75" grpId="0"/>
      <p:bldP spid="75" grpId="1"/>
      <p:bldP spid="104" grpId="0"/>
      <p:bldP spid="105" grpId="0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51C12348-FEB0-46CF-418B-E63F1A4D4222}"/>
              </a:ext>
            </a:extLst>
          </p:cNvPr>
          <p:cNvSpPr txBox="1"/>
          <p:nvPr/>
        </p:nvSpPr>
        <p:spPr>
          <a:xfrm>
            <a:off x="2237930" y="890099"/>
            <a:ext cx="1550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Hình khối thích hợp đặt vào dấu "</a:t>
            </a:r>
            <a:r>
              <a:rPr lang="en-GB" sz="5400" b="1" spc="-80">
                <a:solidFill>
                  <a:srgbClr val="944A8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GB" sz="5400" b="1" spc="-80">
                <a:solidFill>
                  <a:schemeClr val="accent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" là hình nào?</a:t>
            </a:r>
            <a:endParaRPr lang="en-US" sz="5400" b="1" spc="-80" dirty="0">
              <a:solidFill>
                <a:schemeClr val="accent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99B95BE1-5712-CC80-140D-A2C72AC44894}"/>
              </a:ext>
            </a:extLst>
          </p:cNvPr>
          <p:cNvGrpSpPr/>
          <p:nvPr/>
        </p:nvGrpSpPr>
        <p:grpSpPr>
          <a:xfrm>
            <a:off x="848632" y="775524"/>
            <a:ext cx="1236898" cy="1246045"/>
            <a:chOff x="1559434" y="1192600"/>
            <a:chExt cx="668922" cy="6738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57F4D4-CEE6-8EED-7D07-C8D8F3D4D77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9183B64-CCEC-A500-C725-43C65DD29B5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C38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B8B233-9C2B-96CF-E5F4-4D3CEECAFCE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351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16B0A7-7D35-689E-1197-B238D64F52CC}"/>
                </a:ext>
              </a:extLst>
            </p:cNvPr>
            <p:cNvSpPr txBox="1"/>
            <p:nvPr/>
          </p:nvSpPr>
          <p:spPr>
            <a:xfrm>
              <a:off x="1696156" y="1192600"/>
              <a:ext cx="368542" cy="6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3" name="PHẠM DUYÊN 3 - 9Slide.vn">
            <a:extLst>
              <a:ext uri="{FF2B5EF4-FFF2-40B4-BE49-F238E27FC236}">
                <a16:creationId xmlns:a16="http://schemas.microsoft.com/office/drawing/2014/main" id="{DBC73828-D6D3-B039-3A9E-CA24E7FD9077}"/>
              </a:ext>
            </a:extLst>
          </p:cNvPr>
          <p:cNvSpPr txBox="1"/>
          <p:nvPr/>
        </p:nvSpPr>
        <p:spPr>
          <a:xfrm>
            <a:off x="1075881" y="2435304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pc="-8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  <a:endParaRPr lang="en-US" sz="6600" b="1" spc="-8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4" name="PHẠM DUYÊN 4 - 9Slide.vn">
            <a:extLst>
              <a:ext uri="{FF2B5EF4-FFF2-40B4-BE49-F238E27FC236}">
                <a16:creationId xmlns:a16="http://schemas.microsoft.com/office/drawing/2014/main" id="{4D901603-701E-A0C6-1025-F5EAED0D4C5F}"/>
              </a:ext>
            </a:extLst>
          </p:cNvPr>
          <p:cNvSpPr txBox="1">
            <a:spLocks/>
          </p:cNvSpPr>
          <p:nvPr/>
        </p:nvSpPr>
        <p:spPr>
          <a:xfrm>
            <a:off x="3581400" y="7385161"/>
            <a:ext cx="604024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A</a:t>
            </a:r>
            <a:endParaRPr lang="en-GB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05" name="PHẠM DUYÊN 5 - 9Slide.vn">
            <a:extLst>
              <a:ext uri="{FF2B5EF4-FFF2-40B4-BE49-F238E27FC236}">
                <a16:creationId xmlns:a16="http://schemas.microsoft.com/office/drawing/2014/main" id="{C7720B84-91FA-22B1-3774-B729918335E9}"/>
              </a:ext>
            </a:extLst>
          </p:cNvPr>
          <p:cNvSpPr txBox="1">
            <a:spLocks/>
          </p:cNvSpPr>
          <p:nvPr/>
        </p:nvSpPr>
        <p:spPr>
          <a:xfrm>
            <a:off x="7711465" y="7385161"/>
            <a:ext cx="604024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06" name="PHẠM DUYÊN 6 - 9Slide.vn">
            <a:extLst>
              <a:ext uri="{FF2B5EF4-FFF2-40B4-BE49-F238E27FC236}">
                <a16:creationId xmlns:a16="http://schemas.microsoft.com/office/drawing/2014/main" id="{24655DD2-007A-9915-3901-8CED845CED57}"/>
              </a:ext>
            </a:extLst>
          </p:cNvPr>
          <p:cNvSpPr/>
          <p:nvPr/>
        </p:nvSpPr>
        <p:spPr>
          <a:xfrm>
            <a:off x="3364585" y="7351515"/>
            <a:ext cx="1026440" cy="1026438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accent6"/>
              </a:solidFill>
              <a:latin typeface="#9Slide03 Sofia Pro Soft Bold" panose="020B0000000000000000" pitchFamily="34" charset="0"/>
            </a:endParaRPr>
          </a:p>
        </p:txBody>
      </p:sp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E552D06C-8E3D-A704-7513-E0FC9414A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19" y="3933295"/>
            <a:ext cx="1459205" cy="1450296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EDC9EF21-7701-6641-2E09-1A9D1F502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88" y="3934185"/>
            <a:ext cx="1459205" cy="1448515"/>
          </a:xfrm>
          <a:prstGeom prst="rect">
            <a:avLst/>
          </a:prstGeom>
        </p:spPr>
      </p:pic>
      <p:pic>
        <p:nvPicPr>
          <p:cNvPr id="10" name="PHẠM DUYÊN 9 - 9Slide.vn">
            <a:extLst>
              <a:ext uri="{FF2B5EF4-FFF2-40B4-BE49-F238E27FC236}">
                <a16:creationId xmlns:a16="http://schemas.microsoft.com/office/drawing/2014/main" id="{44408893-9BE3-9229-439E-9B7082469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57" y="3917855"/>
            <a:ext cx="1459205" cy="1448515"/>
          </a:xfrm>
          <a:prstGeom prst="rect">
            <a:avLst/>
          </a:prstGeom>
        </p:spPr>
      </p:pic>
      <p:pic>
        <p:nvPicPr>
          <p:cNvPr id="11" name="PHẠM DUYÊN 10 - 9Slide.vn">
            <a:extLst>
              <a:ext uri="{FF2B5EF4-FFF2-40B4-BE49-F238E27FC236}">
                <a16:creationId xmlns:a16="http://schemas.microsoft.com/office/drawing/2014/main" id="{B227A491-64B1-0BEB-CF3B-1B05B4025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27" y="3916962"/>
            <a:ext cx="1459205" cy="1450296"/>
          </a:xfrm>
          <a:prstGeom prst="rect">
            <a:avLst/>
          </a:prstGeom>
        </p:spPr>
      </p:pic>
      <p:pic>
        <p:nvPicPr>
          <p:cNvPr id="12" name="PHẠM DUYÊN 11 - 9Slide.vn">
            <a:extLst>
              <a:ext uri="{FF2B5EF4-FFF2-40B4-BE49-F238E27FC236}">
                <a16:creationId xmlns:a16="http://schemas.microsoft.com/office/drawing/2014/main" id="{7CC70679-8EDA-D0BE-A79E-74B4295AE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96" y="3917851"/>
            <a:ext cx="1459205" cy="1448515"/>
          </a:xfrm>
          <a:prstGeom prst="rect">
            <a:avLst/>
          </a:prstGeom>
        </p:spPr>
      </p:pic>
      <p:pic>
        <p:nvPicPr>
          <p:cNvPr id="13" name="PHẠM DUYÊN 12 - 9Slide.vn">
            <a:extLst>
              <a:ext uri="{FF2B5EF4-FFF2-40B4-BE49-F238E27FC236}">
                <a16:creationId xmlns:a16="http://schemas.microsoft.com/office/drawing/2014/main" id="{E58FAA0C-0C9F-F100-0945-470930D5B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88" y="3916962"/>
            <a:ext cx="1459205" cy="1448515"/>
          </a:xfrm>
          <a:prstGeom prst="rect">
            <a:avLst/>
          </a:prstGeom>
        </p:spPr>
      </p:pic>
      <p:pic>
        <p:nvPicPr>
          <p:cNvPr id="14" name="PHẠM DUYÊN 13 - 9Slide.vn">
            <a:extLst>
              <a:ext uri="{FF2B5EF4-FFF2-40B4-BE49-F238E27FC236}">
                <a16:creationId xmlns:a16="http://schemas.microsoft.com/office/drawing/2014/main" id="{D5F5BAC9-94E7-E401-5489-27E6B6E22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704" y="3916962"/>
            <a:ext cx="1459205" cy="1448515"/>
          </a:xfrm>
          <a:prstGeom prst="rect">
            <a:avLst/>
          </a:prstGeom>
        </p:spPr>
      </p:pic>
      <p:pic>
        <p:nvPicPr>
          <p:cNvPr id="15" name="PHẠM DUYÊN 14 - 9Slide.vn">
            <a:extLst>
              <a:ext uri="{FF2B5EF4-FFF2-40B4-BE49-F238E27FC236}">
                <a16:creationId xmlns:a16="http://schemas.microsoft.com/office/drawing/2014/main" id="{1C5062BF-84A1-B57E-15F3-0ED6FA989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396" y="3916962"/>
            <a:ext cx="1459205" cy="1448515"/>
          </a:xfrm>
          <a:prstGeom prst="rect">
            <a:avLst/>
          </a:prstGeom>
        </p:spPr>
      </p:pic>
      <p:pic>
        <p:nvPicPr>
          <p:cNvPr id="17" name="PHẠM DUYÊN 15 - 9Slide.vn">
            <a:extLst>
              <a:ext uri="{FF2B5EF4-FFF2-40B4-BE49-F238E27FC236}">
                <a16:creationId xmlns:a16="http://schemas.microsoft.com/office/drawing/2014/main" id="{2A17AA95-99AD-3EC0-AD4C-A9684D6DF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012" y="3916962"/>
            <a:ext cx="1459205" cy="1450296"/>
          </a:xfrm>
          <a:prstGeom prst="rect">
            <a:avLst/>
          </a:prstGeom>
        </p:spPr>
      </p:pic>
      <p:sp>
        <p:nvSpPr>
          <p:cNvPr id="74" name="PHẠM DUYÊN 16 - 9Slide.vn">
            <a:extLst>
              <a:ext uri="{FF2B5EF4-FFF2-40B4-BE49-F238E27FC236}">
                <a16:creationId xmlns:a16="http://schemas.microsoft.com/office/drawing/2014/main" id="{AD299D9C-526B-5A81-B849-81E78B99CC39}"/>
              </a:ext>
            </a:extLst>
          </p:cNvPr>
          <p:cNvSpPr/>
          <p:nvPr/>
        </p:nvSpPr>
        <p:spPr>
          <a:xfrm>
            <a:off x="11624243" y="3773714"/>
            <a:ext cx="1728900" cy="16256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HẠM DUYÊN 17 - 9Slide.vn">
            <a:extLst>
              <a:ext uri="{FF2B5EF4-FFF2-40B4-BE49-F238E27FC236}">
                <a16:creationId xmlns:a16="http://schemas.microsoft.com/office/drawing/2014/main" id="{C781C0E3-C0AE-A77A-EA70-B3C44A99965A}"/>
              </a:ext>
            </a:extLst>
          </p:cNvPr>
          <p:cNvSpPr txBox="1"/>
          <p:nvPr/>
        </p:nvSpPr>
        <p:spPr>
          <a:xfrm>
            <a:off x="11998377" y="3571588"/>
            <a:ext cx="10454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>
                <a:solidFill>
                  <a:schemeClr val="accent6"/>
                </a:solidFill>
                <a:latin typeface="+mj-lt"/>
              </a:rPr>
              <a:t>?</a:t>
            </a:r>
          </a:p>
        </p:txBody>
      </p:sp>
      <p:pic>
        <p:nvPicPr>
          <p:cNvPr id="18" name="PHẠM DUYÊN 18 - 9Slide.vn">
            <a:extLst>
              <a:ext uri="{FF2B5EF4-FFF2-40B4-BE49-F238E27FC236}">
                <a16:creationId xmlns:a16="http://schemas.microsoft.com/office/drawing/2014/main" id="{2489A965-723A-48F1-CD32-B3A75756E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26" y="6896100"/>
            <a:ext cx="1459205" cy="1450296"/>
          </a:xfrm>
          <a:prstGeom prst="rect">
            <a:avLst/>
          </a:prstGeom>
        </p:spPr>
      </p:pic>
      <p:pic>
        <p:nvPicPr>
          <p:cNvPr id="19" name="PHẠM DUYÊN 19 - 9Slide.vn">
            <a:extLst>
              <a:ext uri="{FF2B5EF4-FFF2-40B4-BE49-F238E27FC236}">
                <a16:creationId xmlns:a16="http://schemas.microsoft.com/office/drawing/2014/main" id="{0F7DE576-3716-D6E7-65B3-384E5EA03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63" y="6896100"/>
            <a:ext cx="1459205" cy="1448515"/>
          </a:xfrm>
          <a:prstGeom prst="rect">
            <a:avLst/>
          </a:prstGeom>
        </p:spPr>
      </p:pic>
      <p:pic>
        <p:nvPicPr>
          <p:cNvPr id="20" name="PHẠM DUYÊN 20 - 9Slide.vn">
            <a:extLst>
              <a:ext uri="{FF2B5EF4-FFF2-40B4-BE49-F238E27FC236}">
                <a16:creationId xmlns:a16="http://schemas.microsoft.com/office/drawing/2014/main" id="{33A6D1A6-56F9-B084-BB90-880DC915E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101" y="6896100"/>
            <a:ext cx="1459205" cy="1448515"/>
          </a:xfrm>
          <a:prstGeom prst="rect">
            <a:avLst/>
          </a:prstGeom>
        </p:spPr>
      </p:pic>
      <p:sp>
        <p:nvSpPr>
          <p:cNvPr id="21" name="PHẠM DUYÊN 21 - 9Slide.vn">
            <a:extLst>
              <a:ext uri="{FF2B5EF4-FFF2-40B4-BE49-F238E27FC236}">
                <a16:creationId xmlns:a16="http://schemas.microsoft.com/office/drawing/2014/main" id="{CD2E34AE-0B3A-E729-34AD-AA5C593C381C}"/>
              </a:ext>
            </a:extLst>
          </p:cNvPr>
          <p:cNvSpPr txBox="1">
            <a:spLocks/>
          </p:cNvSpPr>
          <p:nvPr/>
        </p:nvSpPr>
        <p:spPr>
          <a:xfrm>
            <a:off x="11841530" y="7385161"/>
            <a:ext cx="604024" cy="86283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930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74" grpId="0" animBg="1"/>
      <p:bldP spid="75" grpId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676</TotalTime>
  <Words>211</Words>
  <Application>Microsoft Office PowerPoint</Application>
  <PresentationFormat>Custom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Cooper Std Black</vt:lpstr>
      <vt:lpstr>#9Slide03 Sofia Pro Soft</vt:lpstr>
      <vt:lpstr>#9Slide03 Sofia Pro Soft Bold</vt:lpstr>
      <vt:lpstr>#9Slide06 VL Fadilla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duyên</dc:title>
  <dc:subject>9Slide.vn</dc:subject>
  <dc:creator>PHAM DUYEN</dc:creator>
  <dc:description>9Slide.vn</dc:description>
  <cp:lastModifiedBy>Ms Quyen</cp:lastModifiedBy>
  <cp:revision>277</cp:revision>
  <dcterms:created xsi:type="dcterms:W3CDTF">2006-08-16T00:00:00Z</dcterms:created>
  <dcterms:modified xsi:type="dcterms:W3CDTF">2022-12-08T15:57:35Z</dcterms:modified>
  <cp:category>9Slide.vn</cp:category>
  <dc:identifier>DAFOJ1LuU7I</dc:identifier>
</cp:coreProperties>
</file>