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457" r:id="rId2"/>
    <p:sldId id="256" r:id="rId3"/>
    <p:sldId id="262" r:id="rId4"/>
    <p:sldId id="327" r:id="rId5"/>
    <p:sldId id="454" r:id="rId6"/>
    <p:sldId id="456" r:id="rId7"/>
    <p:sldId id="455" r:id="rId8"/>
    <p:sldId id="332" r:id="rId9"/>
    <p:sldId id="286" r:id="rId10"/>
  </p:sldIdLst>
  <p:sldSz cx="18288000" cy="10287000"/>
  <p:notesSz cx="6858000" cy="9144000"/>
  <p:embeddedFontLst>
    <p:embeddedFont>
      <p:font typeface="#9Slide03 Sofia Pro Soft" panose="020B0604020202020204" charset="0"/>
      <p:regular r:id="rId13"/>
    </p:embeddedFont>
    <p:embeddedFont>
      <p:font typeface="#9Slide03 Sofia Pro Soft Bold" panose="020B0604020202020204" charset="0"/>
      <p:bold r:id="rId14"/>
    </p:embeddedFont>
    <p:embeddedFont>
      <p:font typeface="#9Slide06 VL Fadilla" panose="020B0604020202020204" charset="0"/>
      <p:regular r:id="rId15"/>
    </p:embeddedFont>
    <p:embeddedFont>
      <p:font typeface="Arial-Rounded" panose="020B0500000000000000" pitchFamily="3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oper Std Black" panose="0208090304030B020404" pitchFamily="18" charset="0"/>
      <p:bold r:id="rId21"/>
      <p:boldItalic r:id="rId22"/>
    </p:embeddedFont>
    <p:embeddedFont>
      <p:font typeface="Quicksand" panose="00000500000000000000" pitchFamily="2" charset="0"/>
      <p:regular r:id="rId23"/>
      <p:bold r:id="rId24"/>
    </p:embeddedFont>
    <p:embeddedFont>
      <p:font typeface="UVN Dzung Dakao" panose="00000400000000000000" pitchFamily="2" charset="0"/>
      <p:italic r:id="rId25"/>
    </p:embeddedFont>
    <p:embeddedFont>
      <p:font typeface="UVN Ke Chuyen2" panose="03030602030607080B05" pitchFamily="66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8F9"/>
    <a:srgbClr val="009BA0"/>
    <a:srgbClr val="FBE8EA"/>
    <a:srgbClr val="ED341B"/>
    <a:srgbClr val="F180B2"/>
    <a:srgbClr val="DD4A96"/>
    <a:srgbClr val="7CCB9B"/>
    <a:srgbClr val="E8FCE2"/>
    <a:srgbClr val="FFFFFF"/>
    <a:srgbClr val="398F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49" autoAdjust="0"/>
    <p:restoredTop sz="96201" autoAdjust="0"/>
  </p:normalViewPr>
  <p:slideViewPr>
    <p:cSldViewPr>
      <p:cViewPr varScale="1">
        <p:scale>
          <a:sx n="42" d="100"/>
          <a:sy n="42" d="100"/>
        </p:scale>
        <p:origin x="75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8.png"/><Relationship Id="rId10" Type="http://schemas.openxmlformats.org/officeDocument/2006/relationships/image" Target="../media/image12.gif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9DA0807-066C-8C8F-0C42-3B2416D7D9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638" r="1150" b="2775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4" name="PHẠM DUYÊN 2 - 9Slide.vn">
            <a:extLst>
              <a:ext uri="{FF2B5EF4-FFF2-40B4-BE49-F238E27FC236}">
                <a16:creationId xmlns:a16="http://schemas.microsoft.com/office/drawing/2014/main" id="{D3EA5869-8F7E-F7E0-98B1-74E656CF13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4" y="9332113"/>
            <a:ext cx="18167953" cy="975927"/>
          </a:xfrm>
          <a:prstGeom prst="rect">
            <a:avLst/>
          </a:prstGeom>
        </p:spPr>
      </p:pic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D71B9674-4B7D-8DBB-FC8A-93B7E56656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563269" y="570913"/>
            <a:ext cx="3021575" cy="1496072"/>
          </a:xfrm>
          <a:prstGeom prst="rect">
            <a:avLst/>
          </a:prstGeom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E7AAEE56-BDCC-D839-B19D-B2A046463A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1741606" y="3162300"/>
            <a:ext cx="5702686" cy="7212392"/>
          </a:xfrm>
          <a:prstGeom prst="rect">
            <a:avLst/>
          </a:prstGeom>
        </p:spPr>
      </p:pic>
      <p:pic>
        <p:nvPicPr>
          <p:cNvPr id="18" name="PHẠM DUYÊN 5 - 9Slide.vn">
            <a:extLst>
              <a:ext uri="{FF2B5EF4-FFF2-40B4-BE49-F238E27FC236}">
                <a16:creationId xmlns:a16="http://schemas.microsoft.com/office/drawing/2014/main" id="{669E7FE6-A408-3E07-6C8C-D2486A5DB3C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968368" y="9384854"/>
            <a:ext cx="3531041" cy="2060844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3ED55D64-DF8B-7B10-FB0E-B2AE6394915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1518234" y="6852104"/>
            <a:ext cx="4655480" cy="3429537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8DD14B60-3E6A-08C5-2FDF-F7B50156054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6008605" y="7278389"/>
            <a:ext cx="2487667" cy="3311369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3B2C6C22-DD69-0743-3019-C4CCDDC7A61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5523812" y="9452226"/>
            <a:ext cx="996099" cy="887236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A21E8996-C7B9-D7DE-478A-56972280212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6393105" y="9317481"/>
            <a:ext cx="1039303" cy="1021981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451FEE87-2C70-EE8B-9F9E-C3D11D6C686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6625547" y="9403278"/>
            <a:ext cx="3208106" cy="1872367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42408A0A-6D30-98F1-F120-C3728A0B564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 l="62414" b="77427"/>
          <a:stretch>
            <a:fillRect/>
          </a:stretch>
        </p:blipFill>
        <p:spPr>
          <a:xfrm>
            <a:off x="15162683" y="1150994"/>
            <a:ext cx="3093109" cy="1857616"/>
          </a:xfrm>
          <a:prstGeom prst="rect">
            <a:avLst/>
          </a:prstGeom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24004759-18DA-2FE9-F75B-0C8C95D4BE7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6407483" y="92192"/>
            <a:ext cx="1703634" cy="1765424"/>
          </a:xfrm>
          <a:prstGeom prst="rect">
            <a:avLst/>
          </a:prstGeom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F277FD3F-BF09-9225-392A-942F8D98A0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2430612" y="8058184"/>
            <a:ext cx="1591976" cy="2120277"/>
          </a:xfrm>
          <a:prstGeom prst="rect">
            <a:avLst/>
          </a:prstGeom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44689684-FEB9-B5ED-2B89-BBD1E1BB72C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9212238" y="8867615"/>
            <a:ext cx="1772531" cy="1389960"/>
          </a:xfrm>
          <a:prstGeom prst="rect">
            <a:avLst/>
          </a:prstGeom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B74E5A50-E99C-AB94-2405-326A66B78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75695"/>
          <a:stretch/>
        </p:blipFill>
        <p:spPr>
          <a:xfrm>
            <a:off x="0" y="-1"/>
            <a:ext cx="3581400" cy="2143185"/>
          </a:xfrm>
          <a:prstGeom prst="rect">
            <a:avLst/>
          </a:prstGeom>
        </p:spPr>
      </p:pic>
      <p:pic>
        <p:nvPicPr>
          <p:cNvPr id="33" name="PHẠM DUYÊN 16 - 9Slide.vn">
            <a:extLst>
              <a:ext uri="{FF2B5EF4-FFF2-40B4-BE49-F238E27FC236}">
                <a16:creationId xmlns:a16="http://schemas.microsoft.com/office/drawing/2014/main" id="{B2EF7523-7793-1345-395D-3CF9483AF9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48606" t="34278"/>
          <a:stretch/>
        </p:blipFill>
        <p:spPr>
          <a:xfrm>
            <a:off x="4712032" y="0"/>
            <a:ext cx="5693157" cy="12260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2C297863-F40B-2C3E-1447-D024BF78C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638" r="1150" b="2775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BA8CEE4D-7D7E-7B78-6E9A-F9D397B9D5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4" y="9332113"/>
            <a:ext cx="18167953" cy="975927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1847B197-2529-291E-7231-17E1D833F0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563269" y="570913"/>
            <a:ext cx="3021575" cy="1496072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50DD760E-EAAB-2105-0DC7-DA9A1D1A5A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1202237" y="991089"/>
            <a:ext cx="8212637" cy="9239616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0814E6CF-7FA5-591E-25C3-9BE74613ED6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968368" y="9384854"/>
            <a:ext cx="3531041" cy="2060844"/>
          </a:xfrm>
          <a:prstGeom prst="rect">
            <a:avLst/>
          </a:prstGeom>
        </p:spPr>
      </p:pic>
      <p:pic>
        <p:nvPicPr>
          <p:cNvPr id="18" name="PHẠM DUYÊN 6 - 9Slide.vn">
            <a:extLst>
              <a:ext uri="{FF2B5EF4-FFF2-40B4-BE49-F238E27FC236}">
                <a16:creationId xmlns:a16="http://schemas.microsoft.com/office/drawing/2014/main" id="{3A9EE0D7-2C17-F135-F614-B05676193A8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5523812" y="9452226"/>
            <a:ext cx="996099" cy="887236"/>
          </a:xfrm>
          <a:prstGeom prst="rect">
            <a:avLst/>
          </a:prstGeom>
        </p:spPr>
      </p:pic>
      <p:pic>
        <p:nvPicPr>
          <p:cNvPr id="19" name="PHẠM DUYÊN 7 - 9Slide.vn">
            <a:extLst>
              <a:ext uri="{FF2B5EF4-FFF2-40B4-BE49-F238E27FC236}">
                <a16:creationId xmlns:a16="http://schemas.microsoft.com/office/drawing/2014/main" id="{6181EE8F-E9E5-10D0-953B-DD736C54AD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6393105" y="9317481"/>
            <a:ext cx="1039303" cy="1021981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B0F56B28-605F-7995-5101-FF820559DA0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6625547" y="9403278"/>
            <a:ext cx="3208106" cy="1872367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4D2FCB96-2BC6-239D-89D6-E5374DD0818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l="62414" b="77427"/>
          <a:stretch>
            <a:fillRect/>
          </a:stretch>
        </p:blipFill>
        <p:spPr>
          <a:xfrm>
            <a:off x="15162683" y="1150994"/>
            <a:ext cx="3093109" cy="1857616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36786044-AE58-D7D2-BC3E-B04B3D28E5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6407483" y="92192"/>
            <a:ext cx="1703634" cy="1765424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8D106123-EE6C-52D4-EC9D-7A3D748FB2B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3934268" y="7546349"/>
            <a:ext cx="1856932" cy="2473159"/>
          </a:xfrm>
          <a:prstGeom prst="rect">
            <a:avLst/>
          </a:prstGeom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8EDA1811-4158-6CDE-3E5C-6D6AFACF895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9971539" y="8251492"/>
            <a:ext cx="2523969" cy="1979213"/>
          </a:xfrm>
          <a:prstGeom prst="rect">
            <a:avLst/>
          </a:prstGeom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EF220289-3A3C-2DF5-2A38-8404C1384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75695"/>
          <a:stretch/>
        </p:blipFill>
        <p:spPr>
          <a:xfrm>
            <a:off x="0" y="0"/>
            <a:ext cx="1862494" cy="1290504"/>
          </a:xfrm>
          <a:prstGeom prst="rect">
            <a:avLst/>
          </a:prstGeom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E4F1EACB-62D8-0491-5361-753221BDB4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48606" t="34278"/>
          <a:stretch/>
        </p:blipFill>
        <p:spPr>
          <a:xfrm>
            <a:off x="1916253" y="0"/>
            <a:ext cx="4514952" cy="972335"/>
          </a:xfrm>
          <a:prstGeom prst="rect">
            <a:avLst/>
          </a:prstGeom>
        </p:spPr>
      </p:pic>
      <p:pic>
        <p:nvPicPr>
          <p:cNvPr id="35" name="PHẠM DUYÊN 15 - 9Slide.vn">
            <a:extLst>
              <a:ext uri="{FF2B5EF4-FFF2-40B4-BE49-F238E27FC236}">
                <a16:creationId xmlns:a16="http://schemas.microsoft.com/office/drawing/2014/main" id="{7C2EA8B9-9775-C3CC-87AA-893AF814B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47609" r="16511"/>
          <a:stretch/>
        </p:blipFill>
        <p:spPr>
          <a:xfrm>
            <a:off x="5791201" y="0"/>
            <a:ext cx="12496800" cy="7313164"/>
          </a:xfrm>
          <a:prstGeom prst="rect">
            <a:avLst/>
          </a:prstGeom>
        </p:spPr>
      </p:pic>
      <p:pic>
        <p:nvPicPr>
          <p:cNvPr id="17" name="PHẠM DUYÊN 16 - 9Slide.vn">
            <a:extLst>
              <a:ext uri="{FF2B5EF4-FFF2-40B4-BE49-F238E27FC236}">
                <a16:creationId xmlns:a16="http://schemas.microsoft.com/office/drawing/2014/main" id="{8F809ED6-C0B1-C499-C434-70886CA723B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5320693" y="6362699"/>
            <a:ext cx="3175579" cy="422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92B3999D-3BE1-554A-F361-A6E8A1AA1E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015603" y="4995109"/>
            <a:ext cx="2644768" cy="5322509"/>
          </a:xfrm>
          <a:prstGeom prst="rect">
            <a:avLst/>
          </a:prstGeom>
        </p:spPr>
      </p:pic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1E830F11-A1A4-1BFF-8F1F-844BD437AA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6479681" y="7789572"/>
            <a:ext cx="2152570" cy="2865317"/>
          </a:xfrm>
          <a:prstGeom prst="rect">
            <a:avLst/>
          </a:prstGeom>
        </p:spPr>
      </p:pic>
      <p:sp>
        <p:nvSpPr>
          <p:cNvPr id="23" name="PHẠM DUYÊN 3 - 9Slide.vn">
            <a:extLst>
              <a:ext uri="{FF2B5EF4-FFF2-40B4-BE49-F238E27FC236}">
                <a16:creationId xmlns:a16="http://schemas.microsoft.com/office/drawing/2014/main" id="{F1E67E90-3A66-991B-2936-9D7AEFB87B34}"/>
              </a:ext>
            </a:extLst>
          </p:cNvPr>
          <p:cNvSpPr/>
          <p:nvPr userDrawn="1"/>
        </p:nvSpPr>
        <p:spPr>
          <a:xfrm>
            <a:off x="525044" y="451260"/>
            <a:ext cx="17237914" cy="9384480"/>
          </a:xfrm>
          <a:prstGeom prst="roundRect">
            <a:avLst>
              <a:gd name="adj" fmla="val 8383"/>
            </a:avLst>
          </a:prstGeom>
          <a:solidFill>
            <a:srgbClr val="7CCB9B"/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43A76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HẠM DUYÊN 4 - 9Slide.vn">
            <a:extLst>
              <a:ext uri="{FF2B5EF4-FFF2-40B4-BE49-F238E27FC236}">
                <a16:creationId xmlns:a16="http://schemas.microsoft.com/office/drawing/2014/main" id="{F52E2238-DCFF-FDAC-6541-6A1BF55B850C}"/>
              </a:ext>
            </a:extLst>
          </p:cNvPr>
          <p:cNvSpPr/>
          <p:nvPr userDrawn="1"/>
        </p:nvSpPr>
        <p:spPr>
          <a:xfrm>
            <a:off x="666750" y="609600"/>
            <a:ext cx="16954500" cy="9067800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HẠM DUYÊN 5 - 9Slide.vn">
            <a:extLst>
              <a:ext uri="{FF2B5EF4-FFF2-40B4-BE49-F238E27FC236}">
                <a16:creationId xmlns:a16="http://schemas.microsoft.com/office/drawing/2014/main" id="{086078EC-4BB1-338B-38D4-6FB9134C4B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75562" y="9356976"/>
            <a:ext cx="996099" cy="887236"/>
          </a:xfrm>
          <a:prstGeom prst="rect">
            <a:avLst/>
          </a:prstGeom>
        </p:spPr>
      </p:pic>
      <p:pic>
        <p:nvPicPr>
          <p:cNvPr id="13" name="PHẠM DUYÊN 6 - 9Slide.vn">
            <a:extLst>
              <a:ext uri="{FF2B5EF4-FFF2-40B4-BE49-F238E27FC236}">
                <a16:creationId xmlns:a16="http://schemas.microsoft.com/office/drawing/2014/main" id="{E93D43F7-EB62-DC0E-1957-E16E438C4A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60610" y="9639300"/>
            <a:ext cx="2644768" cy="1236396"/>
          </a:xfrm>
          <a:prstGeom prst="rect">
            <a:avLst/>
          </a:prstGeom>
        </p:spPr>
      </p:pic>
      <p:pic>
        <p:nvPicPr>
          <p:cNvPr id="18" name="PHẠM DUYÊN 7 - 9Slide.vn">
            <a:extLst>
              <a:ext uri="{FF2B5EF4-FFF2-40B4-BE49-F238E27FC236}">
                <a16:creationId xmlns:a16="http://schemas.microsoft.com/office/drawing/2014/main" id="{57C0AD1B-4E38-6191-326E-A361900F486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344855" y="9222231"/>
            <a:ext cx="1039303" cy="10219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AAF8E7B-D295-71B2-FE9D-903BA772E4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015603" y="4995109"/>
            <a:ext cx="2644768" cy="5322509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41098130-2DF8-C77B-A1D7-D255A11ED8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6479681" y="7789572"/>
            <a:ext cx="2152570" cy="2865317"/>
          </a:xfrm>
          <a:prstGeom prst="rect">
            <a:avLst/>
          </a:prstGeom>
        </p:spPr>
      </p:pic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68BD0603-F059-A256-AFA4-3BD77BF011F7}"/>
              </a:ext>
            </a:extLst>
          </p:cNvPr>
          <p:cNvSpPr/>
          <p:nvPr userDrawn="1"/>
        </p:nvSpPr>
        <p:spPr>
          <a:xfrm>
            <a:off x="525044" y="451260"/>
            <a:ext cx="17237914" cy="9384480"/>
          </a:xfrm>
          <a:prstGeom prst="roundRect">
            <a:avLst>
              <a:gd name="adj" fmla="val 8383"/>
            </a:avLst>
          </a:prstGeom>
          <a:solidFill>
            <a:srgbClr val="7CCB9B"/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43A76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64EE6B4F-E28E-D2ED-4631-B5361BD96EA8}"/>
              </a:ext>
            </a:extLst>
          </p:cNvPr>
          <p:cNvSpPr/>
          <p:nvPr userDrawn="1"/>
        </p:nvSpPr>
        <p:spPr>
          <a:xfrm>
            <a:off x="666750" y="609600"/>
            <a:ext cx="16954500" cy="9067800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CF9F7006-ADE7-3F26-8099-C8DAB721C3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75562" y="9356976"/>
            <a:ext cx="996099" cy="887236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FE2C37C3-36D9-B025-F2AA-EB3E70AF89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60610" y="9639300"/>
            <a:ext cx="2644768" cy="1236396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15E49E08-137E-7F7C-622C-FCC3AB2789D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344855" y="9222231"/>
            <a:ext cx="1039303" cy="10219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41098130-2DF8-C77B-A1D7-D255A11ED8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479681" y="7789572"/>
            <a:ext cx="2152570" cy="2865317"/>
          </a:xfrm>
          <a:prstGeom prst="rect">
            <a:avLst/>
          </a:prstGeom>
        </p:spPr>
      </p:pic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68BD0603-F059-A256-AFA4-3BD77BF011F7}"/>
              </a:ext>
            </a:extLst>
          </p:cNvPr>
          <p:cNvSpPr/>
          <p:nvPr userDrawn="1"/>
        </p:nvSpPr>
        <p:spPr>
          <a:xfrm>
            <a:off x="525044" y="451260"/>
            <a:ext cx="17237914" cy="8347638"/>
          </a:xfrm>
          <a:prstGeom prst="roundRect">
            <a:avLst>
              <a:gd name="adj" fmla="val 8383"/>
            </a:avLst>
          </a:prstGeom>
          <a:solidFill>
            <a:srgbClr val="7CCB9B"/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43A76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64EE6B4F-E28E-D2ED-4631-B5361BD96EA8}"/>
              </a:ext>
            </a:extLst>
          </p:cNvPr>
          <p:cNvSpPr/>
          <p:nvPr userDrawn="1"/>
        </p:nvSpPr>
        <p:spPr>
          <a:xfrm>
            <a:off x="666750" y="609600"/>
            <a:ext cx="16954500" cy="8065946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1851BBD9-AC74-FE52-5845-5F9ED182FC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4" y="9332113"/>
            <a:ext cx="18167953" cy="975927"/>
          </a:xfrm>
          <a:prstGeom prst="rect">
            <a:avLst/>
          </a:prstGeom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C4D9178C-CF85-4952-12D6-680713A212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518234" y="6852104"/>
            <a:ext cx="4655480" cy="3429537"/>
          </a:xfrm>
          <a:prstGeom prst="rect">
            <a:avLst/>
          </a:prstGeom>
        </p:spPr>
      </p:pic>
      <p:pic>
        <p:nvPicPr>
          <p:cNvPr id="11" name="PHẠM DUYÊN 7 - 9Slide.vn">
            <a:extLst>
              <a:ext uri="{FF2B5EF4-FFF2-40B4-BE49-F238E27FC236}">
                <a16:creationId xmlns:a16="http://schemas.microsoft.com/office/drawing/2014/main" id="{05549EB8-28DE-1893-B978-6529484E94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008605" y="7278389"/>
            <a:ext cx="2487667" cy="3311369"/>
          </a:xfrm>
          <a:prstGeom prst="rect">
            <a:avLst/>
          </a:prstGeom>
        </p:spPr>
      </p:pic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AAF8E7B-D295-71B2-FE9D-903BA772E4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1025642" y="4514851"/>
            <a:ext cx="3169280" cy="5535336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CF9F7006-ADE7-3F26-8099-C8DAB721C3D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608912" y="9223626"/>
            <a:ext cx="996099" cy="887236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FE2C37C3-36D9-B025-F2AA-EB3E70AF898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-127260" y="9505950"/>
            <a:ext cx="2644768" cy="1236396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15E49E08-137E-7F7C-622C-FCC3AB2789D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478205" y="9088881"/>
            <a:ext cx="1039303" cy="102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03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HẠM DUYÊN 1 - 9Slide.vn">
            <a:extLst>
              <a:ext uri="{FF2B5EF4-FFF2-40B4-BE49-F238E27FC236}">
                <a16:creationId xmlns:a16="http://schemas.microsoft.com/office/drawing/2014/main" id="{3919ECD7-B195-2550-1200-125EC6472FD0}"/>
              </a:ext>
            </a:extLst>
          </p:cNvPr>
          <p:cNvSpPr txBox="1">
            <a:spLocks/>
          </p:cNvSpPr>
          <p:nvPr userDrawn="1"/>
        </p:nvSpPr>
        <p:spPr>
          <a:xfrm>
            <a:off x="5943600" y="1409700"/>
            <a:ext cx="6400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CN" sz="13800" b="1" spc="50">
                <a:ln w="0"/>
                <a:solidFill>
                  <a:srgbClr val="43A769"/>
                </a:solidFill>
                <a:effectLst>
                  <a:outerShdw blurRad="88900" dist="25400" dir="2700000" sx="101000" sy="101000" algn="tl" rotWithShape="0">
                    <a:prstClr val="black">
                      <a:alpha val="40000"/>
                    </a:prstClr>
                  </a:outerShdw>
                  <a:reflection stA="31000" endPos="24000" dir="5400000" sy="-100000" algn="bl" rotWithShape="0"/>
                </a:effectLst>
                <a:latin typeface="UVN Ke Chuyen2" panose="03030602030607080B05" pitchFamily="66" charset="0"/>
                <a:ea typeface="微软雅黑" panose="020B0503020204020204" pitchFamily="34" charset="-122"/>
              </a:rPr>
              <a:t>Bài 13</a:t>
            </a:r>
            <a:endParaRPr lang="zh-CN" altLang="en-US" sz="13800" b="1" spc="50" dirty="0">
              <a:ln w="0"/>
              <a:solidFill>
                <a:srgbClr val="43A769"/>
              </a:solidFill>
              <a:effectLst>
                <a:outerShdw blurRad="88900" dist="25400" dir="2700000" sx="101000" sy="101000" algn="tl" rotWithShape="0">
                  <a:prstClr val="black">
                    <a:alpha val="40000"/>
                  </a:prstClr>
                </a:outerShdw>
                <a:reflection stA="31000" endPos="24000" dir="5400000" sy="-100000" algn="bl" rotWithShape="0"/>
              </a:effectLst>
              <a:latin typeface="UVN Ke Chuyen2" panose="03030602030607080B05" pitchFamily="66" charset="0"/>
              <a:ea typeface="微软雅黑" panose="020B0503020204020204" pitchFamily="34" charset="-122"/>
            </a:endParaRP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8E29DA6E-C4AB-49F5-59ED-49E58C1E9E24}"/>
              </a:ext>
            </a:extLst>
          </p:cNvPr>
          <p:cNvGrpSpPr/>
          <p:nvPr userDrawn="1"/>
        </p:nvGrpSpPr>
        <p:grpSpPr>
          <a:xfrm>
            <a:off x="1905000" y="1653540"/>
            <a:ext cx="3017520" cy="3017520"/>
            <a:chOff x="7681497" y="986716"/>
            <a:chExt cx="7162796" cy="716279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24E8A1A-13CE-A423-C28C-97D9C3B9593A}"/>
                </a:ext>
              </a:extLst>
            </p:cNvPr>
            <p:cNvSpPr/>
            <p:nvPr userDrawn="1"/>
          </p:nvSpPr>
          <p:spPr>
            <a:xfrm>
              <a:off x="7681497" y="986716"/>
              <a:ext cx="7162796" cy="7162796"/>
            </a:xfrm>
            <a:prstGeom prst="ellipse">
              <a:avLst/>
            </a:prstGeom>
            <a:solidFill>
              <a:srgbClr val="7CCB9B"/>
            </a:solidFill>
            <a:ln>
              <a:solidFill>
                <a:srgbClr val="7CCB9B"/>
              </a:solidFill>
            </a:ln>
            <a:effectLst>
              <a:outerShdw blurRad="63500" sx="102000" sy="102000" algn="ctr" rotWithShape="0">
                <a:srgbClr val="43A76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789A38C-468B-47E9-8137-6B7478784BB5}"/>
                </a:ext>
              </a:extLst>
            </p:cNvPr>
            <p:cNvSpPr/>
            <p:nvPr userDrawn="1"/>
          </p:nvSpPr>
          <p:spPr>
            <a:xfrm>
              <a:off x="7856831" y="1162050"/>
              <a:ext cx="6812128" cy="6812128"/>
            </a:xfrm>
            <a:prstGeom prst="ellipse">
              <a:avLst/>
            </a:prstGeom>
            <a:solidFill>
              <a:srgbClr val="43A769"/>
            </a:solidFill>
            <a:ln w="57150" cap="rnd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B25DBBA6-F018-4572-8E73-F904D1A07E9B}"/>
              </a:ext>
            </a:extLst>
          </p:cNvPr>
          <p:cNvSpPr txBox="1"/>
          <p:nvPr userDrawn="1"/>
        </p:nvSpPr>
        <p:spPr>
          <a:xfrm>
            <a:off x="2209800" y="3989701"/>
            <a:ext cx="14935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spc="-100">
                <a:ln w="25400">
                  <a:solidFill>
                    <a:srgbClr val="A46F50"/>
                  </a:solidFill>
                </a:ln>
                <a:solidFill>
                  <a:srgbClr val="EC7141"/>
                </a:solidFill>
                <a:effectLst>
                  <a:outerShdw blurRad="12700" dist="88900" dir="2700000" algn="tl">
                    <a:schemeClr val="bg1"/>
                  </a:outerShdw>
                </a:effectLst>
                <a:latin typeface="UTM Thanh Nhac TL" panose="02040603050506020204" pitchFamily="18" charset="0"/>
                <a:ea typeface="思源宋体 CN Heavy" panose="02020900000000000000" pitchFamily="18" charset="-122"/>
              </a:rPr>
              <a:t>Luyện tập chung</a:t>
            </a:r>
            <a:endParaRPr lang="en-US" altLang="zh-CN" sz="11500" spc="-100" dirty="0">
              <a:ln w="25400">
                <a:solidFill>
                  <a:srgbClr val="A46F50"/>
                </a:solidFill>
              </a:ln>
              <a:solidFill>
                <a:srgbClr val="EC7141"/>
              </a:solidFill>
              <a:effectLst>
                <a:outerShdw blurRad="12700" dist="88900" dir="2700000" algn="tl">
                  <a:schemeClr val="bg1"/>
                </a:outerShdw>
              </a:effectLst>
              <a:latin typeface="UTM Thanh Nhac TL" panose="02040603050506020204" pitchFamily="18" charset="0"/>
              <a:ea typeface="思源宋体 CN Heavy" panose="02020900000000000000" pitchFamily="18" charset="-122"/>
            </a:endParaRP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EA3943B6-9CA1-F382-93EF-F3889C72270B}"/>
              </a:ext>
            </a:extLst>
          </p:cNvPr>
          <p:cNvSpPr txBox="1">
            <a:spLocks/>
          </p:cNvSpPr>
          <p:nvPr userDrawn="1"/>
        </p:nvSpPr>
        <p:spPr>
          <a:xfrm>
            <a:off x="3413760" y="6130921"/>
            <a:ext cx="10558616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CN" sz="8800" b="1" spc="50">
                <a:ln w="0"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88900" dist="25400" dir="2700000" sx="101000" sy="101000" algn="tl" rotWithShape="0">
                    <a:prstClr val="black">
                      <a:alpha val="40000"/>
                    </a:prstClr>
                  </a:outerShdw>
                  <a:reflection stA="31000" endPos="24000" dir="5400000" sy="-100000" algn="bl" rotWithShape="0"/>
                </a:effectLst>
                <a:latin typeface="UVN Dzung Dakao" panose="00000400000000000000" pitchFamily="2" charset="0"/>
                <a:ea typeface="微软雅黑" panose="020B0503020204020204" pitchFamily="34" charset="-122"/>
              </a:rPr>
              <a:t>Gió thổi, cây nghiêng</a:t>
            </a:r>
            <a:endParaRPr lang="zh-CN" altLang="en-US" sz="8800" b="1" spc="50" dirty="0">
              <a:ln w="0">
                <a:solidFill>
                  <a:schemeClr val="bg1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88900" dist="25400" dir="2700000" sx="101000" sy="101000" algn="tl" rotWithShape="0">
                  <a:prstClr val="black">
                    <a:alpha val="40000"/>
                  </a:prstClr>
                </a:outerShdw>
                <a:reflection stA="31000" endPos="24000" dir="5400000" sy="-100000" algn="bl" rotWithShape="0"/>
              </a:effectLst>
              <a:latin typeface="UVN Dzung Dakao" panose="00000400000000000000" pitchFamily="2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/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898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107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">
            <a:extLst>
              <a:ext uri="{FF2B5EF4-FFF2-40B4-BE49-F238E27FC236}">
                <a16:creationId xmlns:a16="http://schemas.microsoft.com/office/drawing/2014/main" id="{4376071B-A0AD-4B93-8429-30E3B24C46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3049" y="0"/>
            <a:ext cx="18574098" cy="10287000"/>
          </a:xfrm>
          <a:prstGeom prst="rect">
            <a:avLst/>
          </a:prstGeom>
        </p:spPr>
      </p:pic>
      <p:sp>
        <p:nvSpPr>
          <p:cNvPr id="7" name="6">
            <a:extLst>
              <a:ext uri="{FF2B5EF4-FFF2-40B4-BE49-F238E27FC236}">
                <a16:creationId xmlns:a16="http://schemas.microsoft.com/office/drawing/2014/main" id="{DBB730B7-8E58-4ACC-A8E3-772724984AE7}"/>
              </a:ext>
            </a:extLst>
          </p:cNvPr>
          <p:cNvSpPr/>
          <p:nvPr userDrawn="1"/>
        </p:nvSpPr>
        <p:spPr>
          <a:xfrm>
            <a:off x="298712" y="276148"/>
            <a:ext cx="17690577" cy="9734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  <p:extLst>
      <p:ext uri="{BB962C8B-B14F-4D97-AF65-F5344CB8AC3E}">
        <p14:creationId xmlns:p14="http://schemas.microsoft.com/office/powerpoint/2010/main" val="1817223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1">
                <a:lumMod val="5000"/>
                <a:lumOff val="95000"/>
              </a:schemeClr>
            </a:gs>
            <a:gs pos="100000">
              <a:srgbClr val="FFD9E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4341881F-F5FB-866A-4BE4-221B320D14E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3" name="PHẠM DUYÊN 1 - 9Slide.vn">
            <a:extLst>
              <a:ext uri="{FF2B5EF4-FFF2-40B4-BE49-F238E27FC236}">
                <a16:creationId xmlns:a16="http://schemas.microsoft.com/office/drawing/2014/main" id="{2D9E9446-AE3F-9FE5-7763-E746B8B57CF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6" name="PHẠM DUYÊN 2 - 9Slide.vn">
            <a:extLst>
              <a:ext uri="{FF2B5EF4-FFF2-40B4-BE49-F238E27FC236}">
                <a16:creationId xmlns:a16="http://schemas.microsoft.com/office/drawing/2014/main" id="{BBB76865-A09F-C54D-2FDC-3F671E85301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8150FE29-8DD4-67E3-BF7E-17D13DAF9134}"/>
              </a:ext>
            </a:extLst>
          </p:cNvPr>
          <p:cNvSpPr txBox="1">
            <a:spLocks/>
          </p:cNvSpPr>
          <p:nvPr userDrawn="1"/>
        </p:nvSpPr>
        <p:spPr>
          <a:xfrm>
            <a:off x="-2360761" y="2151023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3A8EDCB3-B050-81B1-03A3-4D3437BB7E7D}"/>
              </a:ext>
            </a:extLst>
          </p:cNvPr>
          <p:cNvSpPr txBox="1">
            <a:spLocks/>
          </p:cNvSpPr>
          <p:nvPr userDrawn="1"/>
        </p:nvSpPr>
        <p:spPr>
          <a:xfrm>
            <a:off x="-42748200" y="302263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2AC10218-0D1F-E26B-108F-0DE238EFECD5}"/>
              </a:ext>
            </a:extLst>
          </p:cNvPr>
          <p:cNvSpPr txBox="1">
            <a:spLocks/>
          </p:cNvSpPr>
          <p:nvPr userDrawn="1"/>
        </p:nvSpPr>
        <p:spPr>
          <a:xfrm>
            <a:off x="9144000" y="-258699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FD8B54E3-6EDB-32A4-E08C-DCE9E3311880}"/>
              </a:ext>
            </a:extLst>
          </p:cNvPr>
          <p:cNvSpPr txBox="1">
            <a:spLocks/>
          </p:cNvSpPr>
          <p:nvPr userDrawn="1"/>
        </p:nvSpPr>
        <p:spPr>
          <a:xfrm>
            <a:off x="58293000" y="367036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54837DCB-8026-C00E-DDD1-3421CC8D980C}"/>
              </a:ext>
            </a:extLst>
          </p:cNvPr>
          <p:cNvSpPr txBox="1">
            <a:spLocks/>
          </p:cNvSpPr>
          <p:nvPr userDrawn="1"/>
        </p:nvSpPr>
        <p:spPr>
          <a:xfrm>
            <a:off x="6553200" y="337947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pic>
        <p:nvPicPr>
          <p:cNvPr id="4" name="PHẠM DUYÊN 10 - 9Slide.vn">
            <a:extLst>
              <a:ext uri="{FF2B5EF4-FFF2-40B4-BE49-F238E27FC236}">
                <a16:creationId xmlns:a16="http://schemas.microsoft.com/office/drawing/2014/main" id="{D61D13CE-8917-BA7A-C746-414DE064B6C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 t="16638" r="1150" b="2775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5" r:id="rId4"/>
    <p:sldLayoutId id="2147483663" r:id="rId5"/>
    <p:sldLayoutId id="2147483659" r:id="rId6"/>
    <p:sldLayoutId id="2147483662" r:id="rId7"/>
    <p:sldLayoutId id="2147483664" r:id="rId8"/>
    <p:sldLayoutId id="2147483665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50A0B0-5280-8441-0775-381DE2B497DB}"/>
              </a:ext>
            </a:extLst>
          </p:cNvPr>
          <p:cNvSpPr txBox="1"/>
          <p:nvPr/>
        </p:nvSpPr>
        <p:spPr>
          <a:xfrm>
            <a:off x="8458200" y="876300"/>
            <a:ext cx="930690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>
                <a:solidFill>
                  <a:srgbClr val="FFFF00"/>
                </a:solidFill>
                <a:latin typeface="Cooper Std Black" panose="0208090304030B020404" pitchFamily="18" charset="0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4271027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HẠM DUYÊN 1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060126" y="7353300"/>
            <a:ext cx="2167749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err="1">
                <a:solidFill>
                  <a:schemeClr val="bg2">
                    <a:lumMod val="50000"/>
                  </a:schemeClr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6000">
                <a:solidFill>
                  <a:schemeClr val="bg2">
                    <a:lumMod val="50000"/>
                  </a:schemeClr>
                </a:solidFill>
                <a:latin typeface="+mj-lt"/>
                <a:cs typeface="Lato" panose="020F0502020204030203" pitchFamily="34" charset="0"/>
              </a:rPr>
              <a:t> 3</a:t>
            </a:r>
            <a:endParaRPr lang="en-GB" sz="6000" dirty="0">
              <a:solidFill>
                <a:schemeClr val="bg2">
                  <a:lumMod val="50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CE82CB86-D167-C69E-AA8E-29A708EC1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06837"/>
            <a:ext cx="3613028" cy="1795506"/>
          </a:xfrm>
          <a:prstGeom prst="rect">
            <a:avLst/>
          </a:prstGeom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30042FD6-93F6-D947-6343-5DAE6638B8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462"/>
          <a:stretch/>
        </p:blipFill>
        <p:spPr>
          <a:xfrm>
            <a:off x="4826001" y="156186"/>
            <a:ext cx="8635998" cy="3892314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D96143A6-CB34-A7AF-DDAF-C925CD09B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5752" y="4210731"/>
            <a:ext cx="14936495" cy="18655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DDF88F3-1CBE-7F05-770B-A2C6ADA8C1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732" y="697180"/>
            <a:ext cx="9785268" cy="48926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4A768FE8-E63C-E047-7059-D502B28C1B35}"/>
              </a:ext>
            </a:extLst>
          </p:cNvPr>
          <p:cNvGrpSpPr/>
          <p:nvPr/>
        </p:nvGrpSpPr>
        <p:grpSpPr>
          <a:xfrm>
            <a:off x="2292876" y="844112"/>
            <a:ext cx="2292965" cy="1205343"/>
            <a:chOff x="1848975" y="1323589"/>
            <a:chExt cx="1528643" cy="94907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A541D2E-795C-241B-E45B-55D219992C82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6EE6D3-45DE-ACB5-EC48-17B06412C51F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accent6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accent6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ECA5A3-CDCD-D120-4F00-0B57B54EF305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accent6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E35E76F5-15A4-100D-62F1-A0442490408E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2E2508-3697-D398-92E8-F41E293C41A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6558644-1D0A-DE00-D834-4B2751AF0D7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B1B2BBF-87E2-7392-E429-C0CB552970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26A65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D7C318-A7C5-3C62-454A-423E6324E811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1" name="PHẠM DUYÊN 3 - 9Slide.vn" descr="F:\AAA-PDF-SGK\PNG\Bai13-LT3-1.png">
            <a:extLst>
              <a:ext uri="{FF2B5EF4-FFF2-40B4-BE49-F238E27FC236}">
                <a16:creationId xmlns:a16="http://schemas.microsoft.com/office/drawing/2014/main" id="{9C314C0F-BDBD-26C0-BE40-25587CE01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1249" t="16039" r="21746" b="71040"/>
          <a:stretch/>
        </p:blipFill>
        <p:spPr bwMode="auto">
          <a:xfrm>
            <a:off x="3012831" y="2195145"/>
            <a:ext cx="12262339" cy="4548555"/>
          </a:xfrm>
          <a:prstGeom prst="roundRect">
            <a:avLst/>
          </a:prstGeom>
          <a:noFill/>
          <a:effectLst>
            <a:softEdge rad="31750"/>
          </a:effectLst>
        </p:spPr>
      </p:pic>
      <p:grpSp>
        <p:nvGrpSpPr>
          <p:cNvPr id="35" name="PHẠM DUYÊN 4 - 9Slide.vn">
            <a:extLst>
              <a:ext uri="{FF2B5EF4-FFF2-40B4-BE49-F238E27FC236}">
                <a16:creationId xmlns:a16="http://schemas.microsoft.com/office/drawing/2014/main" id="{7941330B-9E49-BE02-ECF2-6ACC5363924C}"/>
              </a:ext>
            </a:extLst>
          </p:cNvPr>
          <p:cNvGrpSpPr/>
          <p:nvPr/>
        </p:nvGrpSpPr>
        <p:grpSpPr>
          <a:xfrm>
            <a:off x="6136005" y="7492655"/>
            <a:ext cx="1005063" cy="1038804"/>
            <a:chOff x="7632352" y="2667660"/>
            <a:chExt cx="405942" cy="419570"/>
          </a:xfrm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2BB1073B-7307-574F-6DA4-155DA771035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4A4805BA-BCB6-62E2-A8D8-83AD8C13AD39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PHẠM DUYÊN 5 - 9Slide.vn">
            <a:extLst>
              <a:ext uri="{FF2B5EF4-FFF2-40B4-BE49-F238E27FC236}">
                <a16:creationId xmlns:a16="http://schemas.microsoft.com/office/drawing/2014/main" id="{0852F0D8-FA4A-177D-AF2D-E8C4F4123563}"/>
              </a:ext>
            </a:extLst>
          </p:cNvPr>
          <p:cNvGrpSpPr/>
          <p:nvPr/>
        </p:nvGrpSpPr>
        <p:grpSpPr>
          <a:xfrm>
            <a:off x="6138497" y="7491048"/>
            <a:ext cx="1005063" cy="1038797"/>
            <a:chOff x="7632352" y="2667663"/>
            <a:chExt cx="405942" cy="419567"/>
          </a:xfrm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BFEE1AED-50C3-6234-C409-7AF87EEF0F1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0082FF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3D6BC32C-98D8-EA79-1F6C-7C3C81710FC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PHẠM DUYÊN 6 - 9Slide.vn">
            <a:extLst>
              <a:ext uri="{FF2B5EF4-FFF2-40B4-BE49-F238E27FC236}">
                <a16:creationId xmlns:a16="http://schemas.microsoft.com/office/drawing/2014/main" id="{7D948BDD-186A-2F1E-E942-C9BC7900963C}"/>
              </a:ext>
            </a:extLst>
          </p:cNvPr>
          <p:cNvGrpSpPr/>
          <p:nvPr/>
        </p:nvGrpSpPr>
        <p:grpSpPr>
          <a:xfrm>
            <a:off x="8692959" y="7492624"/>
            <a:ext cx="1005063" cy="1038804"/>
            <a:chOff x="7632352" y="2667660"/>
            <a:chExt cx="405942" cy="419570"/>
          </a:xfrm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DE8F3DF1-FB3F-9380-6FDB-02E3FD602F4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9F902AF1-45FA-DC6E-D747-817CB5B99EC7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4" name="PHẠM DUYÊN 7 - 9Slide.vn">
            <a:extLst>
              <a:ext uri="{FF2B5EF4-FFF2-40B4-BE49-F238E27FC236}">
                <a16:creationId xmlns:a16="http://schemas.microsoft.com/office/drawing/2014/main" id="{ADC65DFB-694F-CA7D-7122-58CEF2298A41}"/>
              </a:ext>
            </a:extLst>
          </p:cNvPr>
          <p:cNvGrpSpPr/>
          <p:nvPr/>
        </p:nvGrpSpPr>
        <p:grpSpPr>
          <a:xfrm>
            <a:off x="8692959" y="7492628"/>
            <a:ext cx="1005063" cy="1038797"/>
            <a:chOff x="7632352" y="2667663"/>
            <a:chExt cx="405942" cy="419567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7FD2F75F-5BC8-9126-63BA-B04FD329151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0082FF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30FDB544-B602-2254-1128-84E718C7983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47" name="PHẠM DUYÊN 8 - 9Slide.vn">
            <a:extLst>
              <a:ext uri="{FF2B5EF4-FFF2-40B4-BE49-F238E27FC236}">
                <a16:creationId xmlns:a16="http://schemas.microsoft.com/office/drawing/2014/main" id="{264553A2-5865-1675-7BA0-286566A30988}"/>
              </a:ext>
            </a:extLst>
          </p:cNvPr>
          <p:cNvGrpSpPr/>
          <p:nvPr/>
        </p:nvGrpSpPr>
        <p:grpSpPr>
          <a:xfrm>
            <a:off x="10829612" y="7500783"/>
            <a:ext cx="1005063" cy="1038798"/>
            <a:chOff x="7632352" y="2667662"/>
            <a:chExt cx="405942" cy="419568"/>
          </a:xfrm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A09795E3-E54A-E2E3-4FC4-754A7C12AD4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7F804CFB-718E-6BD0-2D23-3F2CE34097F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0" name="PHẠM DUYÊN 9 - 9Slide.vn">
            <a:extLst>
              <a:ext uri="{FF2B5EF4-FFF2-40B4-BE49-F238E27FC236}">
                <a16:creationId xmlns:a16="http://schemas.microsoft.com/office/drawing/2014/main" id="{84F7A3FD-B2CE-32E6-42B5-CE0991006C87}"/>
              </a:ext>
            </a:extLst>
          </p:cNvPr>
          <p:cNvGrpSpPr/>
          <p:nvPr/>
        </p:nvGrpSpPr>
        <p:grpSpPr>
          <a:xfrm>
            <a:off x="10624789" y="7508105"/>
            <a:ext cx="1337033" cy="1024155"/>
            <a:chOff x="7549192" y="2673576"/>
            <a:chExt cx="540024" cy="413654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65404947-5A07-BAA4-BFDC-FF4B84F0E4E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 spc="-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FAB0726B-1DBC-DF59-C292-C041226EF3BA}"/>
                </a:ext>
              </a:extLst>
            </p:cNvPr>
            <p:cNvSpPr txBox="1">
              <a:spLocks/>
            </p:cNvSpPr>
            <p:nvPr/>
          </p:nvSpPr>
          <p:spPr>
            <a:xfrm>
              <a:off x="7549192" y="2673576"/>
              <a:ext cx="54002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spc="-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GB" sz="7500" spc="-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PHẠM DUYÊN 10 - 9Slide.vn">
            <a:extLst>
              <a:ext uri="{FF2B5EF4-FFF2-40B4-BE49-F238E27FC236}">
                <a16:creationId xmlns:a16="http://schemas.microsoft.com/office/drawing/2014/main" id="{BCFAEB0A-F713-811F-873E-8A5A3745EC1E}"/>
              </a:ext>
            </a:extLst>
          </p:cNvPr>
          <p:cNvSpPr txBox="1">
            <a:spLocks/>
          </p:cNvSpPr>
          <p:nvPr/>
        </p:nvSpPr>
        <p:spPr>
          <a:xfrm>
            <a:off x="9971437" y="7509798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4" name="PHẠM DUYÊN 11 - 9Slide.vn">
            <a:extLst>
              <a:ext uri="{FF2B5EF4-FFF2-40B4-BE49-F238E27FC236}">
                <a16:creationId xmlns:a16="http://schemas.microsoft.com/office/drawing/2014/main" id="{2007E8DF-DA94-55F0-8354-E6E46D6E9FDA}"/>
              </a:ext>
            </a:extLst>
          </p:cNvPr>
          <p:cNvGrpSpPr/>
          <p:nvPr/>
        </p:nvGrpSpPr>
        <p:grpSpPr>
          <a:xfrm>
            <a:off x="7414482" y="7509526"/>
            <a:ext cx="1005063" cy="1038797"/>
            <a:chOff x="7632352" y="2667663"/>
            <a:chExt cx="405942" cy="419567"/>
          </a:xfrm>
        </p:grpSpPr>
        <p:sp>
          <p:nvSpPr>
            <p:cNvPr id="55" name="Rounded Rectangle 3">
              <a:extLst>
                <a:ext uri="{FF2B5EF4-FFF2-40B4-BE49-F238E27FC236}">
                  <a16:creationId xmlns:a16="http://schemas.microsoft.com/office/drawing/2014/main" id="{DF2E9D1E-1143-0B7C-55FD-F40C234824B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4EE2EECD-C927-8C55-4124-C01E0362AD8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PHẠM DUYÊN 12 - 9Slide.vn">
            <a:extLst>
              <a:ext uri="{FF2B5EF4-FFF2-40B4-BE49-F238E27FC236}">
                <a16:creationId xmlns:a16="http://schemas.microsoft.com/office/drawing/2014/main" id="{299610F6-11F8-7B25-BAAB-281D44BB2C4D}"/>
              </a:ext>
            </a:extLst>
          </p:cNvPr>
          <p:cNvSpPr txBox="1">
            <a:spLocks/>
          </p:cNvSpPr>
          <p:nvPr/>
        </p:nvSpPr>
        <p:spPr>
          <a:xfrm>
            <a:off x="7632719" y="7518541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316649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 descr="F:\AAA-PDF-SGK\PNG\Bai13-LT3-2.png">
            <a:extLst>
              <a:ext uri="{FF2B5EF4-FFF2-40B4-BE49-F238E27FC236}">
                <a16:creationId xmlns:a16="http://schemas.microsoft.com/office/drawing/2014/main" id="{B47A92AA-B658-A150-57BC-774953ED2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5948" t="42726" r="7361" b="25368"/>
          <a:stretch/>
        </p:blipFill>
        <p:spPr bwMode="auto">
          <a:xfrm>
            <a:off x="3249170" y="1363205"/>
            <a:ext cx="11789660" cy="6618864"/>
          </a:xfrm>
          <a:prstGeom prst="roundRect">
            <a:avLst/>
          </a:prstGeom>
          <a:noFill/>
          <a:effectLst>
            <a:softEdge rad="31750"/>
          </a:effectLst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4A768FE8-E63C-E047-7059-D502B28C1B35}"/>
              </a:ext>
            </a:extLst>
          </p:cNvPr>
          <p:cNvGrpSpPr/>
          <p:nvPr/>
        </p:nvGrpSpPr>
        <p:grpSpPr>
          <a:xfrm>
            <a:off x="2292876" y="844112"/>
            <a:ext cx="2292965" cy="1205343"/>
            <a:chOff x="1848975" y="1323589"/>
            <a:chExt cx="1528643" cy="94907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A541D2E-795C-241B-E45B-55D219992C82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6EE6D3-45DE-ACB5-EC48-17B06412C51F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accent6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accent6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ECA5A3-CDCD-D120-4F00-0B57B54EF305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accent6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E35E76F5-15A4-100D-62F1-A0442490408E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2E2508-3697-D398-92E8-F41E293C41A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6558644-1D0A-DE00-D834-4B2751AF0D7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B1B2BBF-87E2-7392-E429-C0CB552970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26A65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D7C318-A7C5-3C62-454A-423E6324E811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PHẠM DUYÊN 4 - 9Slide.vn">
            <a:extLst>
              <a:ext uri="{FF2B5EF4-FFF2-40B4-BE49-F238E27FC236}">
                <a16:creationId xmlns:a16="http://schemas.microsoft.com/office/drawing/2014/main" id="{7941330B-9E49-BE02-ECF2-6ACC5363924C}"/>
              </a:ext>
            </a:extLst>
          </p:cNvPr>
          <p:cNvGrpSpPr/>
          <p:nvPr/>
        </p:nvGrpSpPr>
        <p:grpSpPr>
          <a:xfrm>
            <a:off x="6136005" y="8126432"/>
            <a:ext cx="1005063" cy="1038804"/>
            <a:chOff x="7632352" y="2667660"/>
            <a:chExt cx="405942" cy="419570"/>
          </a:xfrm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2BB1073B-7307-574F-6DA4-155DA771035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4A4805BA-BCB6-62E2-A8D8-83AD8C13AD39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PHẠM DUYÊN 5 - 9Slide.vn">
            <a:extLst>
              <a:ext uri="{FF2B5EF4-FFF2-40B4-BE49-F238E27FC236}">
                <a16:creationId xmlns:a16="http://schemas.microsoft.com/office/drawing/2014/main" id="{0852F0D8-FA4A-177D-AF2D-E8C4F4123563}"/>
              </a:ext>
            </a:extLst>
          </p:cNvPr>
          <p:cNvGrpSpPr/>
          <p:nvPr/>
        </p:nvGrpSpPr>
        <p:grpSpPr>
          <a:xfrm>
            <a:off x="6138497" y="8124825"/>
            <a:ext cx="1005063" cy="1038797"/>
            <a:chOff x="7632352" y="2667663"/>
            <a:chExt cx="405942" cy="419567"/>
          </a:xfrm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BFEE1AED-50C3-6234-C409-7AF87EEF0F1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0082FF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3D6BC32C-98D8-EA79-1F6C-7C3C81710FC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PHẠM DUYÊN 6 - 9Slide.vn">
            <a:extLst>
              <a:ext uri="{FF2B5EF4-FFF2-40B4-BE49-F238E27FC236}">
                <a16:creationId xmlns:a16="http://schemas.microsoft.com/office/drawing/2014/main" id="{7D948BDD-186A-2F1E-E942-C9BC7900963C}"/>
              </a:ext>
            </a:extLst>
          </p:cNvPr>
          <p:cNvGrpSpPr/>
          <p:nvPr/>
        </p:nvGrpSpPr>
        <p:grpSpPr>
          <a:xfrm>
            <a:off x="8701603" y="8126401"/>
            <a:ext cx="1005063" cy="1038804"/>
            <a:chOff x="7632352" y="2667660"/>
            <a:chExt cx="405942" cy="419570"/>
          </a:xfrm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DE8F3DF1-FB3F-9380-6FDB-02E3FD602F4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9F902AF1-45FA-DC6E-D747-817CB5B99EC7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4" name="PHẠM DUYÊN 7 - 9Slide.vn">
            <a:extLst>
              <a:ext uri="{FF2B5EF4-FFF2-40B4-BE49-F238E27FC236}">
                <a16:creationId xmlns:a16="http://schemas.microsoft.com/office/drawing/2014/main" id="{ADC65DFB-694F-CA7D-7122-58CEF2298A41}"/>
              </a:ext>
            </a:extLst>
          </p:cNvPr>
          <p:cNvGrpSpPr/>
          <p:nvPr/>
        </p:nvGrpSpPr>
        <p:grpSpPr>
          <a:xfrm>
            <a:off x="8701603" y="8126405"/>
            <a:ext cx="1005063" cy="1038797"/>
            <a:chOff x="7632352" y="2667663"/>
            <a:chExt cx="405942" cy="419567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7FD2F75F-5BC8-9126-63BA-B04FD329151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0082FF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30FDB544-B602-2254-1128-84E718C7983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7" name="PHẠM DUYÊN 8 - 9Slide.vn">
            <a:extLst>
              <a:ext uri="{FF2B5EF4-FFF2-40B4-BE49-F238E27FC236}">
                <a16:creationId xmlns:a16="http://schemas.microsoft.com/office/drawing/2014/main" id="{264553A2-5865-1675-7BA0-286566A30988}"/>
              </a:ext>
            </a:extLst>
          </p:cNvPr>
          <p:cNvGrpSpPr/>
          <p:nvPr/>
        </p:nvGrpSpPr>
        <p:grpSpPr>
          <a:xfrm>
            <a:off x="10829612" y="8134560"/>
            <a:ext cx="1005063" cy="1038798"/>
            <a:chOff x="7632352" y="2667662"/>
            <a:chExt cx="405942" cy="419568"/>
          </a:xfrm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A09795E3-E54A-E2E3-4FC4-754A7C12AD4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7F804CFB-718E-6BD0-2D23-3F2CE34097F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0" name="PHẠM DUYÊN 9 - 9Slide.vn">
            <a:extLst>
              <a:ext uri="{FF2B5EF4-FFF2-40B4-BE49-F238E27FC236}">
                <a16:creationId xmlns:a16="http://schemas.microsoft.com/office/drawing/2014/main" id="{84F7A3FD-B2CE-32E6-42B5-CE0991006C87}"/>
              </a:ext>
            </a:extLst>
          </p:cNvPr>
          <p:cNvGrpSpPr/>
          <p:nvPr/>
        </p:nvGrpSpPr>
        <p:grpSpPr>
          <a:xfrm>
            <a:off x="10624789" y="8141882"/>
            <a:ext cx="1337033" cy="1024155"/>
            <a:chOff x="7549192" y="2673576"/>
            <a:chExt cx="540024" cy="413654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65404947-5A07-BAA4-BFDC-FF4B84F0E4E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 spc="-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FAB0726B-1DBC-DF59-C292-C041226EF3BA}"/>
                </a:ext>
              </a:extLst>
            </p:cNvPr>
            <p:cNvSpPr txBox="1">
              <a:spLocks/>
            </p:cNvSpPr>
            <p:nvPr/>
          </p:nvSpPr>
          <p:spPr>
            <a:xfrm>
              <a:off x="7549192" y="2673576"/>
              <a:ext cx="54002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spc="-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GB" sz="7500" spc="-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PHẠM DUYÊN 10 - 9Slide.vn">
            <a:extLst>
              <a:ext uri="{FF2B5EF4-FFF2-40B4-BE49-F238E27FC236}">
                <a16:creationId xmlns:a16="http://schemas.microsoft.com/office/drawing/2014/main" id="{BCFAEB0A-F713-811F-873E-8A5A3745EC1E}"/>
              </a:ext>
            </a:extLst>
          </p:cNvPr>
          <p:cNvSpPr txBox="1">
            <a:spLocks/>
          </p:cNvSpPr>
          <p:nvPr/>
        </p:nvSpPr>
        <p:spPr>
          <a:xfrm>
            <a:off x="9971437" y="8143575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4" name="PHẠM DUYÊN 11 - 9Slide.vn">
            <a:extLst>
              <a:ext uri="{FF2B5EF4-FFF2-40B4-BE49-F238E27FC236}">
                <a16:creationId xmlns:a16="http://schemas.microsoft.com/office/drawing/2014/main" id="{2007E8DF-DA94-55F0-8354-E6E46D6E9FDA}"/>
              </a:ext>
            </a:extLst>
          </p:cNvPr>
          <p:cNvGrpSpPr/>
          <p:nvPr/>
        </p:nvGrpSpPr>
        <p:grpSpPr>
          <a:xfrm>
            <a:off x="7414482" y="8143303"/>
            <a:ext cx="1005063" cy="1038797"/>
            <a:chOff x="7632352" y="2667663"/>
            <a:chExt cx="405942" cy="419567"/>
          </a:xfrm>
        </p:grpSpPr>
        <p:sp>
          <p:nvSpPr>
            <p:cNvPr id="55" name="Rounded Rectangle 3">
              <a:extLst>
                <a:ext uri="{FF2B5EF4-FFF2-40B4-BE49-F238E27FC236}">
                  <a16:creationId xmlns:a16="http://schemas.microsoft.com/office/drawing/2014/main" id="{DF2E9D1E-1143-0B7C-55FD-F40C234824B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4EE2EECD-C927-8C55-4124-C01E0362AD8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PHẠM DUYÊN 12 - 9Slide.vn">
            <a:extLst>
              <a:ext uri="{FF2B5EF4-FFF2-40B4-BE49-F238E27FC236}">
                <a16:creationId xmlns:a16="http://schemas.microsoft.com/office/drawing/2014/main" id="{299610F6-11F8-7B25-BAAB-281D44BB2C4D}"/>
              </a:ext>
            </a:extLst>
          </p:cNvPr>
          <p:cNvSpPr txBox="1">
            <a:spLocks/>
          </p:cNvSpPr>
          <p:nvPr/>
        </p:nvSpPr>
        <p:spPr>
          <a:xfrm>
            <a:off x="7632719" y="8152318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474974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PHẠM DUYÊN 1 - 9Slide.vn">
            <a:extLst>
              <a:ext uri="{FF2B5EF4-FFF2-40B4-BE49-F238E27FC236}">
                <a16:creationId xmlns:a16="http://schemas.microsoft.com/office/drawing/2014/main" id="{4454BB39-9680-7FFD-DCDC-D4A6868C4EA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08957" y="2370955"/>
            <a:ext cx="16470086" cy="6353945"/>
            <a:chOff x="908957" y="2370955"/>
            <a:chExt cx="16470086" cy="635394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DFB8B9F2-0703-172B-C2AF-E35C457FD0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08957" y="3442855"/>
              <a:ext cx="16470086" cy="5282045"/>
            </a:xfrm>
            <a:prstGeom prst="roundRect">
              <a:avLst>
                <a:gd name="adj" fmla="val 9193"/>
              </a:avLst>
            </a:prstGeom>
            <a:solidFill>
              <a:srgbClr val="FEF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8A18F34-63FE-ED8F-E768-B5A445F766C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08957" y="2370955"/>
              <a:ext cx="16470086" cy="4694861"/>
            </a:xfrm>
            <a:prstGeom prst="roundRect">
              <a:avLst>
                <a:gd name="adj" fmla="val 9193"/>
              </a:avLst>
            </a:prstGeom>
            <a:solidFill>
              <a:srgbClr val="F5C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2BC3BEC1-8F53-DBD4-7286-AA1C38B02C9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08957" y="3410918"/>
              <a:ext cx="16470086" cy="4569300"/>
            </a:xfrm>
            <a:prstGeom prst="roundRect">
              <a:avLst>
                <a:gd name="adj" fmla="val 0"/>
              </a:avLst>
            </a:prstGeom>
            <a:solidFill>
              <a:srgbClr val="FEF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4A768FE8-E63C-E047-7059-D502B28C1B35}"/>
              </a:ext>
            </a:extLst>
          </p:cNvPr>
          <p:cNvGrpSpPr/>
          <p:nvPr/>
        </p:nvGrpSpPr>
        <p:grpSpPr>
          <a:xfrm>
            <a:off x="2292876" y="723900"/>
            <a:ext cx="3574525" cy="1352729"/>
            <a:chOff x="1848975" y="1228937"/>
            <a:chExt cx="2383016" cy="106512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A541D2E-795C-241B-E45B-55D219992C82}"/>
                </a:ext>
              </a:extLst>
            </p:cNvPr>
            <p:cNvSpPr/>
            <p:nvPr/>
          </p:nvSpPr>
          <p:spPr>
            <a:xfrm>
              <a:off x="1865870" y="1358797"/>
              <a:ext cx="1724193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6EE6D3-45DE-ACB5-EC48-17B06412C51F}"/>
                </a:ext>
              </a:extLst>
            </p:cNvPr>
            <p:cNvSpPr txBox="1"/>
            <p:nvPr/>
          </p:nvSpPr>
          <p:spPr>
            <a:xfrm>
              <a:off x="1848975" y="1228937"/>
              <a:ext cx="1773416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solidFill>
                    <a:srgbClr val="EE7118"/>
                  </a:solidFill>
                  <a:cs typeface="Arial" panose="020B0604020202020204" pitchFamily="34" charset="0"/>
                </a:rPr>
                <a:t>&gt;</a:t>
              </a:r>
              <a:r>
                <a:rPr lang="en-US" sz="7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</a:t>
              </a:r>
              <a:r>
                <a:rPr lang="en-US" sz="7200">
                  <a:solidFill>
                    <a:srgbClr val="EE7118"/>
                  </a:solidFill>
                  <a:cs typeface="Arial" panose="020B0604020202020204" pitchFamily="34" charset="0"/>
                </a:rPr>
                <a:t>&lt;</a:t>
              </a:r>
              <a:r>
                <a:rPr lang="en-US" sz="7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</a:t>
              </a:r>
              <a:r>
                <a:rPr lang="en-US" sz="7200">
                  <a:solidFill>
                    <a:srgbClr val="EE7118"/>
                  </a:solidFill>
                  <a:cs typeface="Arial" panose="020B0604020202020204" pitchFamily="34" charset="0"/>
                </a:rPr>
                <a:t>=</a:t>
              </a:r>
              <a:endParaRPr lang="en-US" sz="7200" b="1" dirty="0">
                <a:solidFill>
                  <a:schemeClr val="accent6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ECA5A3-CDCD-D120-4F00-0B57B54EF305}"/>
                </a:ext>
              </a:extLst>
            </p:cNvPr>
            <p:cNvSpPr txBox="1"/>
            <p:nvPr/>
          </p:nvSpPr>
          <p:spPr>
            <a:xfrm>
              <a:off x="3540653" y="1348935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accent6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E35E76F5-15A4-100D-62F1-A0442490408E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2E2508-3697-D398-92E8-F41E293C41A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6558644-1D0A-DE00-D834-4B2751AF0D7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B1B2BBF-87E2-7392-E429-C0CB552970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26A65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D7C318-A7C5-3C62-454A-423E6324E811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PHẠM DUYÊN 4 - 9Slide.vn">
            <a:extLst>
              <a:ext uri="{FF2B5EF4-FFF2-40B4-BE49-F238E27FC236}">
                <a16:creationId xmlns:a16="http://schemas.microsoft.com/office/drawing/2014/main" id="{0AD5FCB3-42D4-ED91-0CDC-7BCF9FBAC399}"/>
              </a:ext>
            </a:extLst>
          </p:cNvPr>
          <p:cNvSpPr/>
          <p:nvPr/>
        </p:nvSpPr>
        <p:spPr>
          <a:xfrm>
            <a:off x="948009" y="3924300"/>
            <a:ext cx="4843191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</a:t>
            </a:r>
            <a:r>
              <a:rPr lang="en-US" sz="67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 </a:t>
            </a:r>
            <a:r>
              <a:rPr lang="en-US" sz="6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+ 1</a:t>
            </a:r>
          </a:p>
        </p:txBody>
      </p:sp>
      <p:sp>
        <p:nvSpPr>
          <p:cNvPr id="38" name="PHẠM DUYÊN 5 - 9Slide.vn">
            <a:extLst>
              <a:ext uri="{FF2B5EF4-FFF2-40B4-BE49-F238E27FC236}">
                <a16:creationId xmlns:a16="http://schemas.microsoft.com/office/drawing/2014/main" id="{DD0D8911-1CCF-41E2-C5AA-0D46CD11F09C}"/>
              </a:ext>
            </a:extLst>
          </p:cNvPr>
          <p:cNvSpPr/>
          <p:nvPr/>
        </p:nvSpPr>
        <p:spPr>
          <a:xfrm>
            <a:off x="2133600" y="4038600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PHẠM DUYÊN 6 - 9Slide.vn">
            <a:extLst>
              <a:ext uri="{FF2B5EF4-FFF2-40B4-BE49-F238E27FC236}">
                <a16:creationId xmlns:a16="http://schemas.microsoft.com/office/drawing/2014/main" id="{51315D8F-6A86-9C6A-7267-06B432253558}"/>
              </a:ext>
            </a:extLst>
          </p:cNvPr>
          <p:cNvSpPr/>
          <p:nvPr/>
        </p:nvSpPr>
        <p:spPr>
          <a:xfrm>
            <a:off x="2260249" y="4163898"/>
            <a:ext cx="722661" cy="771525"/>
          </a:xfrm>
          <a:prstGeom prst="roundRect">
            <a:avLst>
              <a:gd name="adj" fmla="val 17858"/>
            </a:avLst>
          </a:prstGeom>
          <a:solidFill>
            <a:srgbClr val="FEF8F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40" name="PHẠM DUYÊN 7 - 9Slide.vn">
            <a:extLst>
              <a:ext uri="{FF2B5EF4-FFF2-40B4-BE49-F238E27FC236}">
                <a16:creationId xmlns:a16="http://schemas.microsoft.com/office/drawing/2014/main" id="{58BCC770-7AAA-787F-0929-04634E127BB6}"/>
              </a:ext>
            </a:extLst>
          </p:cNvPr>
          <p:cNvCxnSpPr>
            <a:cxnSpLocks/>
          </p:cNvCxnSpPr>
          <p:nvPr/>
        </p:nvCxnSpPr>
        <p:spPr>
          <a:xfrm>
            <a:off x="3352800" y="5004967"/>
            <a:ext cx="182880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HẠM DUYÊN 8 - 9Slide.vn">
            <a:extLst>
              <a:ext uri="{FF2B5EF4-FFF2-40B4-BE49-F238E27FC236}">
                <a16:creationId xmlns:a16="http://schemas.microsoft.com/office/drawing/2014/main" id="{F26D3420-17B2-B0FA-EB11-D7895D05E480}"/>
              </a:ext>
            </a:extLst>
          </p:cNvPr>
          <p:cNvCxnSpPr>
            <a:cxnSpLocks/>
          </p:cNvCxnSpPr>
          <p:nvPr/>
        </p:nvCxnSpPr>
        <p:spPr>
          <a:xfrm>
            <a:off x="4274629" y="5004967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HẠM DUYÊN 9 - 9Slide.vn">
            <a:extLst>
              <a:ext uri="{FF2B5EF4-FFF2-40B4-BE49-F238E27FC236}">
                <a16:creationId xmlns:a16="http://schemas.microsoft.com/office/drawing/2014/main" id="{343B005E-01C6-51C5-BB67-2D41CB690004}"/>
              </a:ext>
            </a:extLst>
          </p:cNvPr>
          <p:cNvSpPr/>
          <p:nvPr/>
        </p:nvSpPr>
        <p:spPr>
          <a:xfrm>
            <a:off x="3786283" y="5909597"/>
            <a:ext cx="902398" cy="904304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PHẠM DUYÊN 10 - 9Slide.vn">
            <a:extLst>
              <a:ext uri="{FF2B5EF4-FFF2-40B4-BE49-F238E27FC236}">
                <a16:creationId xmlns:a16="http://schemas.microsoft.com/office/drawing/2014/main" id="{ABED7F60-1130-B69D-F28B-DE230C949772}"/>
              </a:ext>
            </a:extLst>
          </p:cNvPr>
          <p:cNvSpPr/>
          <p:nvPr/>
        </p:nvSpPr>
        <p:spPr>
          <a:xfrm>
            <a:off x="3889116" y="6007823"/>
            <a:ext cx="700622" cy="700623"/>
          </a:xfrm>
          <a:prstGeom prst="roundRect">
            <a:avLst>
              <a:gd name="adj" fmla="val 17858"/>
            </a:avLst>
          </a:prstGeom>
          <a:solidFill>
            <a:srgbClr val="FEF8F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44" name="PHẠM DUYÊN 11 - 9Slide.vn">
            <a:extLst>
              <a:ext uri="{FF2B5EF4-FFF2-40B4-BE49-F238E27FC236}">
                <a16:creationId xmlns:a16="http://schemas.microsoft.com/office/drawing/2014/main" id="{47A68A72-60D4-EF84-9000-7D0C0B42D0F7}"/>
              </a:ext>
            </a:extLst>
          </p:cNvPr>
          <p:cNvCxnSpPr>
            <a:cxnSpLocks/>
          </p:cNvCxnSpPr>
          <p:nvPr/>
        </p:nvCxnSpPr>
        <p:spPr>
          <a:xfrm flipH="1" flipV="1">
            <a:off x="1599736" y="4974990"/>
            <a:ext cx="2043504" cy="1328736"/>
          </a:xfrm>
          <a:prstGeom prst="straightConnector1">
            <a:avLst/>
          </a:prstGeom>
          <a:ln w="12700">
            <a:solidFill>
              <a:schemeClr val="accent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HẠM DUYÊN 12 - 9Slide.vn">
            <a:extLst>
              <a:ext uri="{FF2B5EF4-FFF2-40B4-BE49-F238E27FC236}">
                <a16:creationId xmlns:a16="http://schemas.microsoft.com/office/drawing/2014/main" id="{7BCB4FD8-0ABC-264B-A402-B9A7BA473A46}"/>
              </a:ext>
            </a:extLst>
          </p:cNvPr>
          <p:cNvSpPr txBox="1">
            <a:spLocks/>
          </p:cNvSpPr>
          <p:nvPr/>
        </p:nvSpPr>
        <p:spPr>
          <a:xfrm>
            <a:off x="8625497" y="2443843"/>
            <a:ext cx="1037007" cy="85608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0" b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a)</a:t>
            </a:r>
            <a:endParaRPr lang="en-GB" sz="6000" b="1" dirty="0">
              <a:solidFill>
                <a:schemeClr val="tx1">
                  <a:lumMod val="75000"/>
                  <a:lumOff val="25000"/>
                </a:schemeClr>
              </a:solidFill>
              <a:cs typeface="Lato" panose="020F0502020204030203" pitchFamily="34" charset="0"/>
            </a:endParaRPr>
          </a:p>
        </p:txBody>
      </p:sp>
      <p:sp>
        <p:nvSpPr>
          <p:cNvPr id="13" name="PHẠM DUYÊN 13 - 9Slide.vn">
            <a:extLst>
              <a:ext uri="{FF2B5EF4-FFF2-40B4-BE49-F238E27FC236}">
                <a16:creationId xmlns:a16="http://schemas.microsoft.com/office/drawing/2014/main" id="{55462340-7E27-AE0D-05A9-F6BCE78BBE8E}"/>
              </a:ext>
            </a:extLst>
          </p:cNvPr>
          <p:cNvSpPr/>
          <p:nvPr/>
        </p:nvSpPr>
        <p:spPr>
          <a:xfrm>
            <a:off x="7696200" y="4038600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14 - 9Slide.vn">
            <a:extLst>
              <a:ext uri="{FF2B5EF4-FFF2-40B4-BE49-F238E27FC236}">
                <a16:creationId xmlns:a16="http://schemas.microsoft.com/office/drawing/2014/main" id="{6EADA3B1-8C69-6B00-D9BB-EAE2B05F0599}"/>
              </a:ext>
            </a:extLst>
          </p:cNvPr>
          <p:cNvSpPr/>
          <p:nvPr/>
        </p:nvSpPr>
        <p:spPr>
          <a:xfrm>
            <a:off x="6699880" y="3924300"/>
            <a:ext cx="4843191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</a:t>
            </a:r>
            <a:r>
              <a:rPr lang="en-US" sz="67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</a:t>
            </a:r>
            <a:r>
              <a:rPr lang="en-US" sz="6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6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PHẠM DUYÊN 15 - 9Slide.vn">
            <a:extLst>
              <a:ext uri="{FF2B5EF4-FFF2-40B4-BE49-F238E27FC236}">
                <a16:creationId xmlns:a16="http://schemas.microsoft.com/office/drawing/2014/main" id="{573EBE89-8F65-5F65-09DE-D921BA446D92}"/>
              </a:ext>
            </a:extLst>
          </p:cNvPr>
          <p:cNvSpPr/>
          <p:nvPr/>
        </p:nvSpPr>
        <p:spPr>
          <a:xfrm>
            <a:off x="9653683" y="5909597"/>
            <a:ext cx="902398" cy="904304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0" name="PHẠM DUYÊN 16 - 9Slide.vn">
            <a:extLst>
              <a:ext uri="{FF2B5EF4-FFF2-40B4-BE49-F238E27FC236}">
                <a16:creationId xmlns:a16="http://schemas.microsoft.com/office/drawing/2014/main" id="{1B6CA03D-9BB0-7216-8A47-5CD391F43AA6}"/>
              </a:ext>
            </a:extLst>
          </p:cNvPr>
          <p:cNvSpPr/>
          <p:nvPr/>
        </p:nvSpPr>
        <p:spPr>
          <a:xfrm>
            <a:off x="12378009" y="3924300"/>
            <a:ext cx="4843191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</a:t>
            </a:r>
            <a:r>
              <a:rPr lang="en-US" sz="67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 </a:t>
            </a:r>
            <a:r>
              <a:rPr lang="en-US" sz="6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+ 6</a:t>
            </a:r>
          </a:p>
        </p:txBody>
      </p:sp>
      <p:sp>
        <p:nvSpPr>
          <p:cNvPr id="25" name="PHẠM DUYÊN 17 - 9Slide.vn">
            <a:extLst>
              <a:ext uri="{FF2B5EF4-FFF2-40B4-BE49-F238E27FC236}">
                <a16:creationId xmlns:a16="http://schemas.microsoft.com/office/drawing/2014/main" id="{3EE47174-99FF-0070-6EE0-95A8C06866CC}"/>
              </a:ext>
            </a:extLst>
          </p:cNvPr>
          <p:cNvSpPr/>
          <p:nvPr/>
        </p:nvSpPr>
        <p:spPr>
          <a:xfrm>
            <a:off x="15216283" y="5909597"/>
            <a:ext cx="902398" cy="904304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PHẠM DUYÊN 18 - 9Slide.vn">
            <a:extLst>
              <a:ext uri="{FF2B5EF4-FFF2-40B4-BE49-F238E27FC236}">
                <a16:creationId xmlns:a16="http://schemas.microsoft.com/office/drawing/2014/main" id="{794607F8-797F-8D65-BC19-E57A95734E70}"/>
              </a:ext>
            </a:extLst>
          </p:cNvPr>
          <p:cNvSpPr/>
          <p:nvPr/>
        </p:nvSpPr>
        <p:spPr>
          <a:xfrm>
            <a:off x="7822849" y="4163898"/>
            <a:ext cx="722661" cy="771525"/>
          </a:xfrm>
          <a:prstGeom prst="roundRect">
            <a:avLst>
              <a:gd name="adj" fmla="val 17858"/>
            </a:avLst>
          </a:prstGeom>
          <a:solidFill>
            <a:srgbClr val="FEF8F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5" name="PHẠM DUYÊN 19 - 9Slide.vn">
            <a:extLst>
              <a:ext uri="{FF2B5EF4-FFF2-40B4-BE49-F238E27FC236}">
                <a16:creationId xmlns:a16="http://schemas.microsoft.com/office/drawing/2014/main" id="{09C0C6CF-2C36-3781-4B69-353B0B7E0EE0}"/>
              </a:ext>
            </a:extLst>
          </p:cNvPr>
          <p:cNvCxnSpPr>
            <a:cxnSpLocks/>
          </p:cNvCxnSpPr>
          <p:nvPr/>
        </p:nvCxnSpPr>
        <p:spPr>
          <a:xfrm>
            <a:off x="9144000" y="5004967"/>
            <a:ext cx="205740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HẠM DUYÊN 20 - 9Slide.vn">
            <a:extLst>
              <a:ext uri="{FF2B5EF4-FFF2-40B4-BE49-F238E27FC236}">
                <a16:creationId xmlns:a16="http://schemas.microsoft.com/office/drawing/2014/main" id="{45051BA5-D264-D1D4-A684-12505102122A}"/>
              </a:ext>
            </a:extLst>
          </p:cNvPr>
          <p:cNvCxnSpPr>
            <a:cxnSpLocks/>
          </p:cNvCxnSpPr>
          <p:nvPr/>
        </p:nvCxnSpPr>
        <p:spPr>
          <a:xfrm>
            <a:off x="10142029" y="5004967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HẠM DUYÊN 21 - 9Slide.vn">
            <a:extLst>
              <a:ext uri="{FF2B5EF4-FFF2-40B4-BE49-F238E27FC236}">
                <a16:creationId xmlns:a16="http://schemas.microsoft.com/office/drawing/2014/main" id="{6AB29F18-D2C4-F757-60DA-AC5F151CDA9E}"/>
              </a:ext>
            </a:extLst>
          </p:cNvPr>
          <p:cNvSpPr/>
          <p:nvPr/>
        </p:nvSpPr>
        <p:spPr>
          <a:xfrm>
            <a:off x="9756516" y="6007823"/>
            <a:ext cx="700622" cy="700623"/>
          </a:xfrm>
          <a:prstGeom prst="roundRect">
            <a:avLst>
              <a:gd name="adj" fmla="val 17858"/>
            </a:avLst>
          </a:prstGeom>
          <a:solidFill>
            <a:srgbClr val="FEF8F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9" name="PHẠM DUYÊN 22 - 9Slide.vn">
            <a:extLst>
              <a:ext uri="{FF2B5EF4-FFF2-40B4-BE49-F238E27FC236}">
                <a16:creationId xmlns:a16="http://schemas.microsoft.com/office/drawing/2014/main" id="{6BD22E33-4F9C-7FD8-E012-EF1E91C41993}"/>
              </a:ext>
            </a:extLst>
          </p:cNvPr>
          <p:cNvCxnSpPr>
            <a:cxnSpLocks/>
          </p:cNvCxnSpPr>
          <p:nvPr/>
        </p:nvCxnSpPr>
        <p:spPr>
          <a:xfrm flipH="1" flipV="1">
            <a:off x="7351607" y="4974990"/>
            <a:ext cx="2043504" cy="1328736"/>
          </a:xfrm>
          <a:prstGeom prst="straightConnector1">
            <a:avLst/>
          </a:prstGeom>
          <a:ln w="12700">
            <a:solidFill>
              <a:schemeClr val="accent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HẠM DUYÊN 23 - 9Slide.vn">
            <a:extLst>
              <a:ext uri="{FF2B5EF4-FFF2-40B4-BE49-F238E27FC236}">
                <a16:creationId xmlns:a16="http://schemas.microsoft.com/office/drawing/2014/main" id="{CEBE26BB-63CB-CEEB-B489-F0A38E5DA799}"/>
              </a:ext>
            </a:extLst>
          </p:cNvPr>
          <p:cNvSpPr/>
          <p:nvPr/>
        </p:nvSpPr>
        <p:spPr>
          <a:xfrm>
            <a:off x="13563600" y="4038600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HẠM DUYÊN 24 - 9Slide.vn">
            <a:extLst>
              <a:ext uri="{FF2B5EF4-FFF2-40B4-BE49-F238E27FC236}">
                <a16:creationId xmlns:a16="http://schemas.microsoft.com/office/drawing/2014/main" id="{A4CA11F1-0E79-D2C9-F475-0896FF7BE91E}"/>
              </a:ext>
            </a:extLst>
          </p:cNvPr>
          <p:cNvSpPr/>
          <p:nvPr/>
        </p:nvSpPr>
        <p:spPr>
          <a:xfrm>
            <a:off x="13690249" y="4163898"/>
            <a:ext cx="722661" cy="771525"/>
          </a:xfrm>
          <a:prstGeom prst="roundRect">
            <a:avLst>
              <a:gd name="adj" fmla="val 17858"/>
            </a:avLst>
          </a:prstGeom>
          <a:solidFill>
            <a:srgbClr val="FEF8F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3" name="PHẠM DUYÊN 25 - 9Slide.vn">
            <a:extLst>
              <a:ext uri="{FF2B5EF4-FFF2-40B4-BE49-F238E27FC236}">
                <a16:creationId xmlns:a16="http://schemas.microsoft.com/office/drawing/2014/main" id="{26168726-CE15-F64A-B6F3-FF3490BE201F}"/>
              </a:ext>
            </a:extLst>
          </p:cNvPr>
          <p:cNvCxnSpPr>
            <a:cxnSpLocks/>
          </p:cNvCxnSpPr>
          <p:nvPr/>
        </p:nvCxnSpPr>
        <p:spPr>
          <a:xfrm>
            <a:off x="14782800" y="5004967"/>
            <a:ext cx="182880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HẠM DUYÊN 26 - 9Slide.vn">
            <a:extLst>
              <a:ext uri="{FF2B5EF4-FFF2-40B4-BE49-F238E27FC236}">
                <a16:creationId xmlns:a16="http://schemas.microsoft.com/office/drawing/2014/main" id="{2ABDABC9-B042-388E-2182-168B7A3BC648}"/>
              </a:ext>
            </a:extLst>
          </p:cNvPr>
          <p:cNvCxnSpPr>
            <a:cxnSpLocks/>
          </p:cNvCxnSpPr>
          <p:nvPr/>
        </p:nvCxnSpPr>
        <p:spPr>
          <a:xfrm>
            <a:off x="15704629" y="5004967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HẠM DUYÊN 27 - 9Slide.vn">
            <a:extLst>
              <a:ext uri="{FF2B5EF4-FFF2-40B4-BE49-F238E27FC236}">
                <a16:creationId xmlns:a16="http://schemas.microsoft.com/office/drawing/2014/main" id="{2DD4AAB6-C102-1081-6775-0F28DABC493F}"/>
              </a:ext>
            </a:extLst>
          </p:cNvPr>
          <p:cNvSpPr/>
          <p:nvPr/>
        </p:nvSpPr>
        <p:spPr>
          <a:xfrm>
            <a:off x="15319116" y="6007823"/>
            <a:ext cx="700622" cy="700623"/>
          </a:xfrm>
          <a:prstGeom prst="roundRect">
            <a:avLst>
              <a:gd name="adj" fmla="val 17858"/>
            </a:avLst>
          </a:prstGeom>
          <a:solidFill>
            <a:srgbClr val="FEF8F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7" name="PHẠM DUYÊN 28 - 9Slide.vn">
            <a:extLst>
              <a:ext uri="{FF2B5EF4-FFF2-40B4-BE49-F238E27FC236}">
                <a16:creationId xmlns:a16="http://schemas.microsoft.com/office/drawing/2014/main" id="{7218F28C-24FA-4FC6-71B9-4DDDD9561A46}"/>
              </a:ext>
            </a:extLst>
          </p:cNvPr>
          <p:cNvCxnSpPr>
            <a:cxnSpLocks/>
          </p:cNvCxnSpPr>
          <p:nvPr/>
        </p:nvCxnSpPr>
        <p:spPr>
          <a:xfrm flipH="1" flipV="1">
            <a:off x="13029736" y="4974990"/>
            <a:ext cx="2043504" cy="1328736"/>
          </a:xfrm>
          <a:prstGeom prst="straightConnector1">
            <a:avLst/>
          </a:prstGeom>
          <a:ln w="12700">
            <a:solidFill>
              <a:schemeClr val="accent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513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39" grpId="1" animBg="1"/>
      <p:bldP spid="42" grpId="0" animBg="1"/>
      <p:bldP spid="43" grpId="0" animBg="1"/>
      <p:bldP spid="43" grpId="1" animBg="1"/>
      <p:bldP spid="13" grpId="0" animBg="1"/>
      <p:bldP spid="12" grpId="0"/>
      <p:bldP spid="17" grpId="0" animBg="1"/>
      <p:bldP spid="20" grpId="0"/>
      <p:bldP spid="25" grpId="0" animBg="1"/>
      <p:bldP spid="14" grpId="0" animBg="1"/>
      <p:bldP spid="14" grpId="1" animBg="1"/>
      <p:bldP spid="18" grpId="0" animBg="1"/>
      <p:bldP spid="18" grpId="1" animBg="1"/>
      <p:bldP spid="21" grpId="0" animBg="1"/>
      <p:bldP spid="22" grpId="0" animBg="1"/>
      <p:bldP spid="22" grpId="1" animBg="1"/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PHẠM DUYÊN 1 - 9Slide.vn">
            <a:extLst>
              <a:ext uri="{FF2B5EF4-FFF2-40B4-BE49-F238E27FC236}">
                <a16:creationId xmlns:a16="http://schemas.microsoft.com/office/drawing/2014/main" id="{4454BB39-9680-7FFD-DCDC-D4A6868C4EA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08957" y="2370955"/>
            <a:ext cx="16470086" cy="6353945"/>
            <a:chOff x="908957" y="2370955"/>
            <a:chExt cx="16470086" cy="635394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DFB8B9F2-0703-172B-C2AF-E35C457FD0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08957" y="3442855"/>
              <a:ext cx="16470086" cy="5282045"/>
            </a:xfrm>
            <a:prstGeom prst="roundRect">
              <a:avLst>
                <a:gd name="adj" fmla="val 9193"/>
              </a:avLst>
            </a:prstGeom>
            <a:solidFill>
              <a:srgbClr val="FEF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8A18F34-63FE-ED8F-E768-B5A445F766C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08957" y="2370955"/>
              <a:ext cx="16470086" cy="4694861"/>
            </a:xfrm>
            <a:prstGeom prst="roundRect">
              <a:avLst>
                <a:gd name="adj" fmla="val 9193"/>
              </a:avLst>
            </a:prstGeom>
            <a:solidFill>
              <a:srgbClr val="F5C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2BC3BEC1-8F53-DBD4-7286-AA1C38B02C9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08957" y="3410918"/>
              <a:ext cx="16470086" cy="4569300"/>
            </a:xfrm>
            <a:prstGeom prst="roundRect">
              <a:avLst>
                <a:gd name="adj" fmla="val 0"/>
              </a:avLst>
            </a:prstGeom>
            <a:solidFill>
              <a:srgbClr val="FEF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4A768FE8-E63C-E047-7059-D502B28C1B35}"/>
              </a:ext>
            </a:extLst>
          </p:cNvPr>
          <p:cNvGrpSpPr/>
          <p:nvPr/>
        </p:nvGrpSpPr>
        <p:grpSpPr>
          <a:xfrm>
            <a:off x="2292876" y="723900"/>
            <a:ext cx="3574525" cy="1352729"/>
            <a:chOff x="1848975" y="1228937"/>
            <a:chExt cx="2383016" cy="106512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A541D2E-795C-241B-E45B-55D219992C82}"/>
                </a:ext>
              </a:extLst>
            </p:cNvPr>
            <p:cNvSpPr/>
            <p:nvPr/>
          </p:nvSpPr>
          <p:spPr>
            <a:xfrm>
              <a:off x="1865870" y="1358797"/>
              <a:ext cx="1724193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6EE6D3-45DE-ACB5-EC48-17B06412C51F}"/>
                </a:ext>
              </a:extLst>
            </p:cNvPr>
            <p:cNvSpPr txBox="1"/>
            <p:nvPr/>
          </p:nvSpPr>
          <p:spPr>
            <a:xfrm>
              <a:off x="1848975" y="1228937"/>
              <a:ext cx="1773416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solidFill>
                    <a:srgbClr val="EE7118"/>
                  </a:solidFill>
                  <a:cs typeface="Arial" panose="020B0604020202020204" pitchFamily="34" charset="0"/>
                </a:rPr>
                <a:t>&gt;</a:t>
              </a:r>
              <a:r>
                <a:rPr lang="en-US" sz="7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</a:t>
              </a:r>
              <a:r>
                <a:rPr lang="en-US" sz="7200">
                  <a:solidFill>
                    <a:srgbClr val="EE7118"/>
                  </a:solidFill>
                  <a:cs typeface="Arial" panose="020B0604020202020204" pitchFamily="34" charset="0"/>
                </a:rPr>
                <a:t>&lt;</a:t>
              </a:r>
              <a:r>
                <a:rPr lang="en-US" sz="7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</a:t>
              </a:r>
              <a:r>
                <a:rPr lang="en-US" sz="7200">
                  <a:solidFill>
                    <a:srgbClr val="EE7118"/>
                  </a:solidFill>
                  <a:cs typeface="Arial" panose="020B0604020202020204" pitchFamily="34" charset="0"/>
                </a:rPr>
                <a:t>=</a:t>
              </a:r>
              <a:endParaRPr lang="en-US" sz="7200" b="1" dirty="0">
                <a:solidFill>
                  <a:schemeClr val="accent6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ECA5A3-CDCD-D120-4F00-0B57B54EF305}"/>
                </a:ext>
              </a:extLst>
            </p:cNvPr>
            <p:cNvSpPr txBox="1"/>
            <p:nvPr/>
          </p:nvSpPr>
          <p:spPr>
            <a:xfrm>
              <a:off x="3540653" y="1348935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accent6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E35E76F5-15A4-100D-62F1-A0442490408E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2E2508-3697-D398-92E8-F41E293C41A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6558644-1D0A-DE00-D834-4B2751AF0D7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B1B2BBF-87E2-7392-E429-C0CB552970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26A65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D7C318-A7C5-3C62-454A-423E6324E811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PHẠM DUYÊN 4 - 9Slide.vn">
            <a:extLst>
              <a:ext uri="{FF2B5EF4-FFF2-40B4-BE49-F238E27FC236}">
                <a16:creationId xmlns:a16="http://schemas.microsoft.com/office/drawing/2014/main" id="{0AD5FCB3-42D4-ED91-0CDC-7BCF9FBAC399}"/>
              </a:ext>
            </a:extLst>
          </p:cNvPr>
          <p:cNvSpPr/>
          <p:nvPr/>
        </p:nvSpPr>
        <p:spPr>
          <a:xfrm>
            <a:off x="719409" y="3924300"/>
            <a:ext cx="4843191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+ 4  </a:t>
            </a:r>
            <a:r>
              <a:rPr lang="en-US" sz="67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</a:t>
            </a:r>
            <a:r>
              <a:rPr lang="en-US" sz="6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8" name="PHẠM DUYÊN 5 - 9Slide.vn">
            <a:extLst>
              <a:ext uri="{FF2B5EF4-FFF2-40B4-BE49-F238E27FC236}">
                <a16:creationId xmlns:a16="http://schemas.microsoft.com/office/drawing/2014/main" id="{DD0D8911-1CCF-41E2-C5AA-0D46CD11F09C}"/>
              </a:ext>
            </a:extLst>
          </p:cNvPr>
          <p:cNvSpPr/>
          <p:nvPr/>
        </p:nvSpPr>
        <p:spPr>
          <a:xfrm>
            <a:off x="3341099" y="4038600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PHẠM DUYÊN 6 - 9Slide.vn">
            <a:extLst>
              <a:ext uri="{FF2B5EF4-FFF2-40B4-BE49-F238E27FC236}">
                <a16:creationId xmlns:a16="http://schemas.microsoft.com/office/drawing/2014/main" id="{51315D8F-6A86-9C6A-7267-06B432253558}"/>
              </a:ext>
            </a:extLst>
          </p:cNvPr>
          <p:cNvSpPr/>
          <p:nvPr/>
        </p:nvSpPr>
        <p:spPr>
          <a:xfrm>
            <a:off x="3446112" y="4149610"/>
            <a:ext cx="722661" cy="771525"/>
          </a:xfrm>
          <a:prstGeom prst="roundRect">
            <a:avLst>
              <a:gd name="adj" fmla="val 17858"/>
            </a:avLst>
          </a:prstGeom>
          <a:solidFill>
            <a:srgbClr val="FEF8F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40" name="PHẠM DUYÊN 7 - 9Slide.vn">
            <a:extLst>
              <a:ext uri="{FF2B5EF4-FFF2-40B4-BE49-F238E27FC236}">
                <a16:creationId xmlns:a16="http://schemas.microsoft.com/office/drawing/2014/main" id="{58BCC770-7AAA-787F-0929-04634E127BB6}"/>
              </a:ext>
            </a:extLst>
          </p:cNvPr>
          <p:cNvCxnSpPr>
            <a:cxnSpLocks/>
          </p:cNvCxnSpPr>
          <p:nvPr/>
        </p:nvCxnSpPr>
        <p:spPr>
          <a:xfrm>
            <a:off x="1226549" y="5004967"/>
            <a:ext cx="182880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HẠM DUYÊN 8 - 9Slide.vn">
            <a:extLst>
              <a:ext uri="{FF2B5EF4-FFF2-40B4-BE49-F238E27FC236}">
                <a16:creationId xmlns:a16="http://schemas.microsoft.com/office/drawing/2014/main" id="{F26D3420-17B2-B0FA-EB11-D7895D05E480}"/>
              </a:ext>
            </a:extLst>
          </p:cNvPr>
          <p:cNvCxnSpPr>
            <a:cxnSpLocks/>
          </p:cNvCxnSpPr>
          <p:nvPr/>
        </p:nvCxnSpPr>
        <p:spPr>
          <a:xfrm>
            <a:off x="2148378" y="5004967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HẠM DUYÊN 9 - 9Slide.vn">
            <a:extLst>
              <a:ext uri="{FF2B5EF4-FFF2-40B4-BE49-F238E27FC236}">
                <a16:creationId xmlns:a16="http://schemas.microsoft.com/office/drawing/2014/main" id="{343B005E-01C6-51C5-BB67-2D41CB690004}"/>
              </a:ext>
            </a:extLst>
          </p:cNvPr>
          <p:cNvSpPr/>
          <p:nvPr/>
        </p:nvSpPr>
        <p:spPr>
          <a:xfrm>
            <a:off x="1596602" y="5873802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3" name="PHẠM DUYÊN 10 - 9Slide.vn">
            <a:extLst>
              <a:ext uri="{FF2B5EF4-FFF2-40B4-BE49-F238E27FC236}">
                <a16:creationId xmlns:a16="http://schemas.microsoft.com/office/drawing/2014/main" id="{ABED7F60-1130-B69D-F28B-DE230C949772}"/>
              </a:ext>
            </a:extLst>
          </p:cNvPr>
          <p:cNvSpPr/>
          <p:nvPr/>
        </p:nvSpPr>
        <p:spPr>
          <a:xfrm>
            <a:off x="1736467" y="6041161"/>
            <a:ext cx="700622" cy="700623"/>
          </a:xfrm>
          <a:prstGeom prst="roundRect">
            <a:avLst>
              <a:gd name="adj" fmla="val 17858"/>
            </a:avLst>
          </a:prstGeom>
          <a:solidFill>
            <a:srgbClr val="FEF8F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44" name="PHẠM DUYÊN 11 - 9Slide.vn">
            <a:extLst>
              <a:ext uri="{FF2B5EF4-FFF2-40B4-BE49-F238E27FC236}">
                <a16:creationId xmlns:a16="http://schemas.microsoft.com/office/drawing/2014/main" id="{47A68A72-60D4-EF84-9000-7D0C0B42D0F7}"/>
              </a:ext>
            </a:extLst>
          </p:cNvPr>
          <p:cNvCxnSpPr>
            <a:cxnSpLocks/>
          </p:cNvCxnSpPr>
          <p:nvPr/>
        </p:nvCxnSpPr>
        <p:spPr>
          <a:xfrm flipV="1">
            <a:off x="2693007" y="4995863"/>
            <a:ext cx="2043504" cy="1328736"/>
          </a:xfrm>
          <a:prstGeom prst="straightConnector1">
            <a:avLst/>
          </a:prstGeom>
          <a:ln w="12700">
            <a:solidFill>
              <a:schemeClr val="accent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HẠM DUYÊN 12 - 9Slide.vn">
            <a:extLst>
              <a:ext uri="{FF2B5EF4-FFF2-40B4-BE49-F238E27FC236}">
                <a16:creationId xmlns:a16="http://schemas.microsoft.com/office/drawing/2014/main" id="{A42110D4-AED8-A075-47E3-3C636FDFF060}"/>
              </a:ext>
            </a:extLst>
          </p:cNvPr>
          <p:cNvSpPr/>
          <p:nvPr/>
        </p:nvSpPr>
        <p:spPr>
          <a:xfrm>
            <a:off x="6553200" y="3924300"/>
            <a:ext cx="4843191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+ 2  </a:t>
            </a:r>
            <a:r>
              <a:rPr lang="en-US" sz="67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 </a:t>
            </a:r>
            <a:r>
              <a:rPr lang="en-US" sz="6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6" name="PHẠM DUYÊN 13 - 9Slide.vn">
            <a:extLst>
              <a:ext uri="{FF2B5EF4-FFF2-40B4-BE49-F238E27FC236}">
                <a16:creationId xmlns:a16="http://schemas.microsoft.com/office/drawing/2014/main" id="{23FFD74E-43B6-B545-95CD-E546CCA6982A}"/>
              </a:ext>
            </a:extLst>
          </p:cNvPr>
          <p:cNvSpPr/>
          <p:nvPr/>
        </p:nvSpPr>
        <p:spPr>
          <a:xfrm>
            <a:off x="9220200" y="4038600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PHẠM DUYÊN 14 - 9Slide.vn">
            <a:extLst>
              <a:ext uri="{FF2B5EF4-FFF2-40B4-BE49-F238E27FC236}">
                <a16:creationId xmlns:a16="http://schemas.microsoft.com/office/drawing/2014/main" id="{0D244B0C-C3A3-AD10-3C69-06FCA876C516}"/>
              </a:ext>
            </a:extLst>
          </p:cNvPr>
          <p:cNvSpPr/>
          <p:nvPr/>
        </p:nvSpPr>
        <p:spPr>
          <a:xfrm>
            <a:off x="9382773" y="4161040"/>
            <a:ext cx="722661" cy="771525"/>
          </a:xfrm>
          <a:prstGeom prst="roundRect">
            <a:avLst>
              <a:gd name="adj" fmla="val 17858"/>
            </a:avLst>
          </a:prstGeom>
          <a:solidFill>
            <a:srgbClr val="FEF8F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48" name="PHẠM DUYÊN 15 - 9Slide.vn">
            <a:extLst>
              <a:ext uri="{FF2B5EF4-FFF2-40B4-BE49-F238E27FC236}">
                <a16:creationId xmlns:a16="http://schemas.microsoft.com/office/drawing/2014/main" id="{B701AEBC-99FE-F45B-5CC7-3823EE6CAD9E}"/>
              </a:ext>
            </a:extLst>
          </p:cNvPr>
          <p:cNvCxnSpPr>
            <a:cxnSpLocks/>
          </p:cNvCxnSpPr>
          <p:nvPr/>
        </p:nvCxnSpPr>
        <p:spPr>
          <a:xfrm>
            <a:off x="7060340" y="5004967"/>
            <a:ext cx="182880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HẠM DUYÊN 16 - 9Slide.vn">
            <a:extLst>
              <a:ext uri="{FF2B5EF4-FFF2-40B4-BE49-F238E27FC236}">
                <a16:creationId xmlns:a16="http://schemas.microsoft.com/office/drawing/2014/main" id="{AD9BC4F7-2DA4-358E-D1E3-1A2EC95DDD2E}"/>
              </a:ext>
            </a:extLst>
          </p:cNvPr>
          <p:cNvCxnSpPr>
            <a:cxnSpLocks/>
          </p:cNvCxnSpPr>
          <p:nvPr/>
        </p:nvCxnSpPr>
        <p:spPr>
          <a:xfrm>
            <a:off x="7982169" y="5004967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HẠM DUYÊN 17 - 9Slide.vn">
            <a:extLst>
              <a:ext uri="{FF2B5EF4-FFF2-40B4-BE49-F238E27FC236}">
                <a16:creationId xmlns:a16="http://schemas.microsoft.com/office/drawing/2014/main" id="{69292A72-D295-D78E-E833-ECD10C94DCF6}"/>
              </a:ext>
            </a:extLst>
          </p:cNvPr>
          <p:cNvSpPr/>
          <p:nvPr/>
        </p:nvSpPr>
        <p:spPr>
          <a:xfrm>
            <a:off x="7430393" y="5873802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PHẠM DUYÊN 18 - 9Slide.vn">
            <a:extLst>
              <a:ext uri="{FF2B5EF4-FFF2-40B4-BE49-F238E27FC236}">
                <a16:creationId xmlns:a16="http://schemas.microsoft.com/office/drawing/2014/main" id="{3B86559B-ACB6-CF37-8F47-B3A732CF4D6D}"/>
              </a:ext>
            </a:extLst>
          </p:cNvPr>
          <p:cNvSpPr/>
          <p:nvPr/>
        </p:nvSpPr>
        <p:spPr>
          <a:xfrm>
            <a:off x="7603595" y="6056932"/>
            <a:ext cx="700622" cy="700623"/>
          </a:xfrm>
          <a:prstGeom prst="roundRect">
            <a:avLst>
              <a:gd name="adj" fmla="val 17858"/>
            </a:avLst>
          </a:prstGeom>
          <a:solidFill>
            <a:srgbClr val="FEF8F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2" name="PHẠM DUYÊN 19 - 9Slide.vn">
            <a:extLst>
              <a:ext uri="{FF2B5EF4-FFF2-40B4-BE49-F238E27FC236}">
                <a16:creationId xmlns:a16="http://schemas.microsoft.com/office/drawing/2014/main" id="{16DC84D8-C13D-D54E-72DC-FF3F24458F59}"/>
              </a:ext>
            </a:extLst>
          </p:cNvPr>
          <p:cNvCxnSpPr>
            <a:cxnSpLocks/>
          </p:cNvCxnSpPr>
          <p:nvPr/>
        </p:nvCxnSpPr>
        <p:spPr>
          <a:xfrm flipV="1">
            <a:off x="8526798" y="4995863"/>
            <a:ext cx="2043504" cy="1328736"/>
          </a:xfrm>
          <a:prstGeom prst="straightConnector1">
            <a:avLst/>
          </a:prstGeom>
          <a:ln w="12700">
            <a:solidFill>
              <a:schemeClr val="accent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PHẠM DUYÊN 20 - 9Slide.vn">
            <a:extLst>
              <a:ext uri="{FF2B5EF4-FFF2-40B4-BE49-F238E27FC236}">
                <a16:creationId xmlns:a16="http://schemas.microsoft.com/office/drawing/2014/main" id="{9876B8B0-6054-1C2E-B4D6-327F7ED72A4E}"/>
              </a:ext>
            </a:extLst>
          </p:cNvPr>
          <p:cNvSpPr/>
          <p:nvPr/>
        </p:nvSpPr>
        <p:spPr>
          <a:xfrm>
            <a:off x="12573000" y="3924300"/>
            <a:ext cx="4843191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2  </a:t>
            </a:r>
            <a:r>
              <a:rPr lang="en-US" sz="67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 </a:t>
            </a:r>
            <a:r>
              <a:rPr lang="en-US" sz="6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PHẠM DUYÊN 21 - 9Slide.vn">
            <a:extLst>
              <a:ext uri="{FF2B5EF4-FFF2-40B4-BE49-F238E27FC236}">
                <a16:creationId xmlns:a16="http://schemas.microsoft.com/office/drawing/2014/main" id="{1D8236AE-182D-EA4A-2FEB-A44B289EDED9}"/>
              </a:ext>
            </a:extLst>
          </p:cNvPr>
          <p:cNvSpPr/>
          <p:nvPr/>
        </p:nvSpPr>
        <p:spPr>
          <a:xfrm>
            <a:off x="15459278" y="4038600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PHẠM DUYÊN 22 - 9Slide.vn">
            <a:extLst>
              <a:ext uri="{FF2B5EF4-FFF2-40B4-BE49-F238E27FC236}">
                <a16:creationId xmlns:a16="http://schemas.microsoft.com/office/drawing/2014/main" id="{DE2A8CF0-4A4F-0B0A-9116-7F2CD02C4CF8}"/>
              </a:ext>
            </a:extLst>
          </p:cNvPr>
          <p:cNvSpPr/>
          <p:nvPr/>
        </p:nvSpPr>
        <p:spPr>
          <a:xfrm>
            <a:off x="15564291" y="4149610"/>
            <a:ext cx="722661" cy="771525"/>
          </a:xfrm>
          <a:prstGeom prst="roundRect">
            <a:avLst>
              <a:gd name="adj" fmla="val 17858"/>
            </a:avLst>
          </a:prstGeom>
          <a:solidFill>
            <a:srgbClr val="FEF8F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6" name="PHẠM DUYÊN 23 - 9Slide.vn">
            <a:extLst>
              <a:ext uri="{FF2B5EF4-FFF2-40B4-BE49-F238E27FC236}">
                <a16:creationId xmlns:a16="http://schemas.microsoft.com/office/drawing/2014/main" id="{0E6DB0CD-35DF-8734-F866-6D35AAFCB544}"/>
              </a:ext>
            </a:extLst>
          </p:cNvPr>
          <p:cNvCxnSpPr>
            <a:cxnSpLocks/>
          </p:cNvCxnSpPr>
          <p:nvPr/>
        </p:nvCxnSpPr>
        <p:spPr>
          <a:xfrm>
            <a:off x="13084969" y="5004967"/>
            <a:ext cx="2088559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HẠM DUYÊN 24 - 9Slide.vn">
            <a:extLst>
              <a:ext uri="{FF2B5EF4-FFF2-40B4-BE49-F238E27FC236}">
                <a16:creationId xmlns:a16="http://schemas.microsoft.com/office/drawing/2014/main" id="{00B3D3D2-87C3-9B4D-8569-B9F42E7064CA}"/>
              </a:ext>
            </a:extLst>
          </p:cNvPr>
          <p:cNvCxnSpPr>
            <a:cxnSpLocks/>
          </p:cNvCxnSpPr>
          <p:nvPr/>
        </p:nvCxnSpPr>
        <p:spPr>
          <a:xfrm>
            <a:off x="14266557" y="5004967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HẠM DUYÊN 25 - 9Slide.vn">
            <a:extLst>
              <a:ext uri="{FF2B5EF4-FFF2-40B4-BE49-F238E27FC236}">
                <a16:creationId xmlns:a16="http://schemas.microsoft.com/office/drawing/2014/main" id="{E497EBB9-C8C6-3EF5-F684-92DB51DED76C}"/>
              </a:ext>
            </a:extLst>
          </p:cNvPr>
          <p:cNvSpPr/>
          <p:nvPr/>
        </p:nvSpPr>
        <p:spPr>
          <a:xfrm>
            <a:off x="13714781" y="5873802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9" name="PHẠM DUYÊN 26 - 9Slide.vn">
            <a:extLst>
              <a:ext uri="{FF2B5EF4-FFF2-40B4-BE49-F238E27FC236}">
                <a16:creationId xmlns:a16="http://schemas.microsoft.com/office/drawing/2014/main" id="{036BE177-C960-4B00-4E9B-61BC5840CDDA}"/>
              </a:ext>
            </a:extLst>
          </p:cNvPr>
          <p:cNvSpPr/>
          <p:nvPr/>
        </p:nvSpPr>
        <p:spPr>
          <a:xfrm>
            <a:off x="13887983" y="6056932"/>
            <a:ext cx="700622" cy="700623"/>
          </a:xfrm>
          <a:prstGeom prst="roundRect">
            <a:avLst>
              <a:gd name="adj" fmla="val 17858"/>
            </a:avLst>
          </a:prstGeom>
          <a:solidFill>
            <a:srgbClr val="FEF8F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0" name="PHẠM DUYÊN 27 - 9Slide.vn">
            <a:extLst>
              <a:ext uri="{FF2B5EF4-FFF2-40B4-BE49-F238E27FC236}">
                <a16:creationId xmlns:a16="http://schemas.microsoft.com/office/drawing/2014/main" id="{43EE9E1E-EAF4-F26E-7F40-1D9363F11E44}"/>
              </a:ext>
            </a:extLst>
          </p:cNvPr>
          <p:cNvCxnSpPr>
            <a:cxnSpLocks/>
          </p:cNvCxnSpPr>
          <p:nvPr/>
        </p:nvCxnSpPr>
        <p:spPr>
          <a:xfrm flipV="1">
            <a:off x="14811186" y="4995863"/>
            <a:ext cx="2043504" cy="1328736"/>
          </a:xfrm>
          <a:prstGeom prst="straightConnector1">
            <a:avLst/>
          </a:prstGeom>
          <a:ln w="12700">
            <a:solidFill>
              <a:schemeClr val="accent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HẠM DUYÊN 28 - 9Slide.vn">
            <a:extLst>
              <a:ext uri="{FF2B5EF4-FFF2-40B4-BE49-F238E27FC236}">
                <a16:creationId xmlns:a16="http://schemas.microsoft.com/office/drawing/2014/main" id="{7BCB4FD8-0ABC-264B-A402-B9A7BA473A46}"/>
              </a:ext>
            </a:extLst>
          </p:cNvPr>
          <p:cNvSpPr txBox="1">
            <a:spLocks/>
          </p:cNvSpPr>
          <p:nvPr/>
        </p:nvSpPr>
        <p:spPr>
          <a:xfrm>
            <a:off x="8625497" y="2443843"/>
            <a:ext cx="1037007" cy="85608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0" b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b)</a:t>
            </a:r>
            <a:endParaRPr lang="en-GB" sz="6000" b="1" dirty="0">
              <a:solidFill>
                <a:schemeClr val="tx1">
                  <a:lumMod val="75000"/>
                  <a:lumOff val="25000"/>
                </a:schemeClr>
              </a:solidFill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564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39" grpId="1" animBg="1"/>
      <p:bldP spid="42" grpId="0" animBg="1"/>
      <p:bldP spid="43" grpId="0" animBg="1"/>
      <p:bldP spid="43" grpId="1" animBg="1"/>
      <p:bldP spid="45" grpId="0"/>
      <p:bldP spid="46" grpId="0" animBg="1"/>
      <p:bldP spid="47" grpId="0" animBg="1"/>
      <p:bldP spid="47" grpId="1" animBg="1"/>
      <p:bldP spid="50" grpId="0" animBg="1"/>
      <p:bldP spid="51" grpId="0" animBg="1"/>
      <p:bldP spid="51" grpId="1" animBg="1"/>
      <p:bldP spid="53" grpId="0"/>
      <p:bldP spid="54" grpId="0" animBg="1"/>
      <p:bldP spid="55" grpId="0" animBg="1"/>
      <p:bldP spid="55" grpId="1" animBg="1"/>
      <p:bldP spid="58" grpId="0" animBg="1"/>
      <p:bldP spid="59" grpId="0" animBg="1"/>
      <p:bldP spid="5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HẠM DUYÊN 1 - 9Slide.vn" descr="F:\AAA-PDF-SGK\PNG\Bai13-LT3-4.png"/>
          <p:cNvPicPr>
            <a:picLocks noChangeAspect="1" noChangeArrowheads="1"/>
          </p:cNvPicPr>
          <p:nvPr/>
        </p:nvPicPr>
        <p:blipFill>
          <a:blip r:embed="rId2" cstate="print"/>
          <a:srcRect l="15948" t="38181" r="9814" b="19090"/>
          <a:stretch>
            <a:fillRect/>
          </a:stretch>
        </p:blipFill>
        <p:spPr bwMode="auto">
          <a:xfrm>
            <a:off x="4436786" y="654211"/>
            <a:ext cx="9414429" cy="7312661"/>
          </a:xfrm>
          <a:prstGeom prst="rect">
            <a:avLst/>
          </a:prstGeom>
          <a:noFill/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5A3BE435-0551-08EA-0C86-6677957EF8C1}"/>
              </a:ext>
            </a:extLst>
          </p:cNvPr>
          <p:cNvGrpSpPr/>
          <p:nvPr/>
        </p:nvGrpSpPr>
        <p:grpSpPr>
          <a:xfrm>
            <a:off x="2292876" y="844112"/>
            <a:ext cx="2292965" cy="1205343"/>
            <a:chOff x="1848975" y="1323589"/>
            <a:chExt cx="1528643" cy="94907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521D401-B504-A16D-9D84-CAC4747103E2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883B3D-6375-D9D8-198B-47C96057408C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accent6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accent6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6A89B6-075C-FEE1-403B-A731A2344758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accent6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A701DB8F-0733-7CF2-7712-AAB6B62B2FCB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86612C2-2C02-2960-C9D7-2DE5996E048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23BD831-18E0-A613-D00E-17825440C17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1360CCA-C83D-E698-1FE1-1E80D4B71CA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26A65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74DC34-D74E-6295-94C4-CBFE0C03182D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PHẠM DUYÊN 4 - 9Slide.vn">
            <a:extLst>
              <a:ext uri="{FF2B5EF4-FFF2-40B4-BE49-F238E27FC236}">
                <a16:creationId xmlns:a16="http://schemas.microsoft.com/office/drawing/2014/main" id="{A486E731-EAC6-8197-B509-A5DFDB13E945}"/>
              </a:ext>
            </a:extLst>
          </p:cNvPr>
          <p:cNvGrpSpPr/>
          <p:nvPr/>
        </p:nvGrpSpPr>
        <p:grpSpPr>
          <a:xfrm>
            <a:off x="6136005" y="8202632"/>
            <a:ext cx="1005063" cy="1038804"/>
            <a:chOff x="7632352" y="2667660"/>
            <a:chExt cx="405942" cy="419570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425B7F92-746F-417F-B74B-47D864EC588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0C650FA-D262-ACCD-3A8E-AC7904745C4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4" name="PHẠM DUYÊN 5 - 9Slide.vn">
            <a:extLst>
              <a:ext uri="{FF2B5EF4-FFF2-40B4-BE49-F238E27FC236}">
                <a16:creationId xmlns:a16="http://schemas.microsoft.com/office/drawing/2014/main" id="{CA3A7F96-64BE-EC23-7640-D375F7F3A2C8}"/>
              </a:ext>
            </a:extLst>
          </p:cNvPr>
          <p:cNvGrpSpPr/>
          <p:nvPr/>
        </p:nvGrpSpPr>
        <p:grpSpPr>
          <a:xfrm>
            <a:off x="6138497" y="8201025"/>
            <a:ext cx="1005063" cy="1038797"/>
            <a:chOff x="7632352" y="2667663"/>
            <a:chExt cx="405942" cy="419567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A8B259F2-D5CF-548E-92EC-658455B33A8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009BA0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CD1231C0-7063-E778-A28A-85600281042C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PHẠM DUYÊN 6 - 9Slide.vn">
            <a:extLst>
              <a:ext uri="{FF2B5EF4-FFF2-40B4-BE49-F238E27FC236}">
                <a16:creationId xmlns:a16="http://schemas.microsoft.com/office/drawing/2014/main" id="{B6F4457D-3B80-FDBA-F65C-0D8BC758004A}"/>
              </a:ext>
            </a:extLst>
          </p:cNvPr>
          <p:cNvGrpSpPr/>
          <p:nvPr/>
        </p:nvGrpSpPr>
        <p:grpSpPr>
          <a:xfrm>
            <a:off x="8701603" y="8202601"/>
            <a:ext cx="1005063" cy="1038804"/>
            <a:chOff x="7632352" y="2667660"/>
            <a:chExt cx="405942" cy="419570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063F1184-2A49-A9CC-9C70-10ADEE66777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3207BAC1-D750-462A-55A8-07B64F5DBFEC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0" name="PHẠM DUYÊN 7 - 9Slide.vn">
            <a:extLst>
              <a:ext uri="{FF2B5EF4-FFF2-40B4-BE49-F238E27FC236}">
                <a16:creationId xmlns:a16="http://schemas.microsoft.com/office/drawing/2014/main" id="{94107C58-7707-E678-CF7A-485E15524234}"/>
              </a:ext>
            </a:extLst>
          </p:cNvPr>
          <p:cNvGrpSpPr/>
          <p:nvPr/>
        </p:nvGrpSpPr>
        <p:grpSpPr>
          <a:xfrm>
            <a:off x="8701603" y="8202605"/>
            <a:ext cx="1005063" cy="1038797"/>
            <a:chOff x="7632352" y="2667663"/>
            <a:chExt cx="405942" cy="419567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2D5D0E29-515A-B188-CE21-58BB69AEDC2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009BA0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05B37826-F7EF-438B-AB32-F586EB20AF05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5" name="PHẠM DUYÊN 8 - 9Slide.vn">
            <a:extLst>
              <a:ext uri="{FF2B5EF4-FFF2-40B4-BE49-F238E27FC236}">
                <a16:creationId xmlns:a16="http://schemas.microsoft.com/office/drawing/2014/main" id="{76CCD4B9-513A-DBE7-EE50-51C2A11A581F}"/>
              </a:ext>
            </a:extLst>
          </p:cNvPr>
          <p:cNvGrpSpPr/>
          <p:nvPr/>
        </p:nvGrpSpPr>
        <p:grpSpPr>
          <a:xfrm>
            <a:off x="10829612" y="8210760"/>
            <a:ext cx="1005063" cy="1038798"/>
            <a:chOff x="7632352" y="2667662"/>
            <a:chExt cx="405942" cy="419568"/>
          </a:xfrm>
        </p:grpSpPr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BDDFEA2D-479C-CA81-2276-0A93CC5D6D3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8F39C9BB-2E9F-1ED3-F42E-5A949447B14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8" name="PHẠM DUYÊN 9 - 9Slide.vn">
            <a:extLst>
              <a:ext uri="{FF2B5EF4-FFF2-40B4-BE49-F238E27FC236}">
                <a16:creationId xmlns:a16="http://schemas.microsoft.com/office/drawing/2014/main" id="{637BF80E-2360-57F4-9300-B724F18C596E}"/>
              </a:ext>
            </a:extLst>
          </p:cNvPr>
          <p:cNvGrpSpPr/>
          <p:nvPr/>
        </p:nvGrpSpPr>
        <p:grpSpPr>
          <a:xfrm>
            <a:off x="10624789" y="8218082"/>
            <a:ext cx="1337033" cy="1024155"/>
            <a:chOff x="7549192" y="2673576"/>
            <a:chExt cx="540024" cy="413654"/>
          </a:xfrm>
        </p:grpSpPr>
        <p:sp>
          <p:nvSpPr>
            <p:cNvPr id="29" name="Rounded Rectangle 3">
              <a:extLst>
                <a:ext uri="{FF2B5EF4-FFF2-40B4-BE49-F238E27FC236}">
                  <a16:creationId xmlns:a16="http://schemas.microsoft.com/office/drawing/2014/main" id="{5D1B733F-6681-9ECC-D8BB-693989D6675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 spc="-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C7BA1AC0-62AC-189F-960B-6571E0354D0C}"/>
                </a:ext>
              </a:extLst>
            </p:cNvPr>
            <p:cNvSpPr txBox="1">
              <a:spLocks/>
            </p:cNvSpPr>
            <p:nvPr/>
          </p:nvSpPr>
          <p:spPr>
            <a:xfrm>
              <a:off x="7549192" y="2673576"/>
              <a:ext cx="54002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spc="-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GB" sz="7500" spc="-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PHẠM DUYÊN 10 - 9Slide.vn">
            <a:extLst>
              <a:ext uri="{FF2B5EF4-FFF2-40B4-BE49-F238E27FC236}">
                <a16:creationId xmlns:a16="http://schemas.microsoft.com/office/drawing/2014/main" id="{EB9ECB6C-E592-E5FA-49AD-AD7FD9F78A68}"/>
              </a:ext>
            </a:extLst>
          </p:cNvPr>
          <p:cNvSpPr txBox="1">
            <a:spLocks/>
          </p:cNvSpPr>
          <p:nvPr/>
        </p:nvSpPr>
        <p:spPr>
          <a:xfrm>
            <a:off x="9971437" y="8219775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32" name="PHẠM DUYÊN 11 - 9Slide.vn">
            <a:extLst>
              <a:ext uri="{FF2B5EF4-FFF2-40B4-BE49-F238E27FC236}">
                <a16:creationId xmlns:a16="http://schemas.microsoft.com/office/drawing/2014/main" id="{B49FD8FE-3FF2-A532-9C99-909B8B4EAF75}"/>
              </a:ext>
            </a:extLst>
          </p:cNvPr>
          <p:cNvGrpSpPr/>
          <p:nvPr/>
        </p:nvGrpSpPr>
        <p:grpSpPr>
          <a:xfrm>
            <a:off x="7414482" y="8219503"/>
            <a:ext cx="1005063" cy="1038797"/>
            <a:chOff x="7632352" y="2667663"/>
            <a:chExt cx="405942" cy="419567"/>
          </a:xfrm>
        </p:grpSpPr>
        <p:sp>
          <p:nvSpPr>
            <p:cNvPr id="33" name="Rounded Rectangle 3">
              <a:extLst>
                <a:ext uri="{FF2B5EF4-FFF2-40B4-BE49-F238E27FC236}">
                  <a16:creationId xmlns:a16="http://schemas.microsoft.com/office/drawing/2014/main" id="{0ECC5738-7117-CAF0-B82D-680E5123540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5A62049E-F657-A73A-6A8E-A7EAEC4D6CB5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PHẠM DUYÊN 12 - 9Slide.vn">
            <a:extLst>
              <a:ext uri="{FF2B5EF4-FFF2-40B4-BE49-F238E27FC236}">
                <a16:creationId xmlns:a16="http://schemas.microsoft.com/office/drawing/2014/main" id="{CDBB8780-382C-C31C-BCE2-429639EED26A}"/>
              </a:ext>
            </a:extLst>
          </p:cNvPr>
          <p:cNvSpPr txBox="1">
            <a:spLocks/>
          </p:cNvSpPr>
          <p:nvPr/>
        </p:nvSpPr>
        <p:spPr>
          <a:xfrm>
            <a:off x="7632719" y="8228518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endParaRPr lang="en-GB" sz="7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972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B664DAEC-4CB1-5257-BF46-F5C118E4D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2171700"/>
            <a:ext cx="11963402" cy="449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PHẠM DUYÊN - XANH LÁ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146356"/>
      </a:accent1>
      <a:accent2>
        <a:srgbClr val="229F94"/>
      </a:accent2>
      <a:accent3>
        <a:srgbClr val="6FB3A5"/>
      </a:accent3>
      <a:accent4>
        <a:srgbClr val="C1DEAE"/>
      </a:accent4>
      <a:accent5>
        <a:srgbClr val="FABB51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842</TotalTime>
  <Words>98</Words>
  <Application>Microsoft Office PowerPoint</Application>
  <PresentationFormat>Custom</PresentationFormat>
  <Paragraphs>70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Calibri</vt:lpstr>
      <vt:lpstr>Quicksand</vt:lpstr>
      <vt:lpstr>UVN Dzung Dakao</vt:lpstr>
      <vt:lpstr>UVN Ke Chuyen2</vt:lpstr>
      <vt:lpstr>Cooper Std Black</vt:lpstr>
      <vt:lpstr>UTM Thanh Nhac TL</vt:lpstr>
      <vt:lpstr>#9Slide03 Sofia Pro Soft</vt:lpstr>
      <vt:lpstr>Arial-Rounded</vt:lpstr>
      <vt:lpstr>#9Slide03 Sofia Pro Soft Bold</vt:lpstr>
      <vt:lpstr>#9Slide06 VL Fadilla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Ms Quyen</cp:lastModifiedBy>
  <cp:revision>254</cp:revision>
  <dcterms:created xsi:type="dcterms:W3CDTF">2006-08-16T00:00:00Z</dcterms:created>
  <dcterms:modified xsi:type="dcterms:W3CDTF">2022-12-08T15:56:44Z</dcterms:modified>
  <cp:category>9Slide.vn</cp:category>
  <dc:identifier>DAFOJ1LuU7I</dc:identifier>
</cp:coreProperties>
</file>