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62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2638575" y="2032432"/>
            <a:ext cx="7000109" cy="27996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4298363" y="3929522"/>
            <a:ext cx="3871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TOÁN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4106740" y="2619216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0" y="3065211"/>
            <a:ext cx="705006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214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54</cp:revision>
  <dcterms:created xsi:type="dcterms:W3CDTF">2021-07-09T06:30:31Z</dcterms:created>
  <dcterms:modified xsi:type="dcterms:W3CDTF">2022-12-04T15:17:34Z</dcterms:modified>
</cp:coreProperties>
</file>