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0" r:id="rId2"/>
    <p:sldId id="309" r:id="rId3"/>
    <p:sldId id="289" r:id="rId4"/>
    <p:sldId id="305" r:id="rId5"/>
    <p:sldId id="303" r:id="rId6"/>
    <p:sldId id="306" r:id="rId7"/>
    <p:sldId id="273" r:id="rId8"/>
    <p:sldId id="302" r:id="rId9"/>
    <p:sldId id="307" r:id="rId10"/>
    <p:sldId id="308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F7"/>
    <a:srgbClr val="FFE285"/>
    <a:srgbClr val="FFD85D"/>
    <a:srgbClr val="CAF1F2"/>
    <a:srgbClr val="FF972F"/>
    <a:srgbClr val="97E232"/>
    <a:srgbClr val="FFFF97"/>
    <a:srgbClr val="FF3399"/>
    <a:srgbClr val="FF6600"/>
    <a:srgbClr val="ECF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 varScale="1">
        <p:scale>
          <a:sx n="57" d="100"/>
          <a:sy n="57" d="100"/>
        </p:scale>
        <p:origin x="1158" y="7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3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0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62687"/>
      </p:ext>
    </p:extLst>
  </p:cSld>
  <p:clrMapOvr>
    <a:masterClrMapping/>
  </p:clrMapOvr>
  <p:transition spd="slow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12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" y="-1"/>
            <a:ext cx="12148016" cy="6833259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AE4EBCDC-E0F7-43CB-AB3E-28C5894EE1D5}"/>
              </a:ext>
            </a:extLst>
          </p:cNvPr>
          <p:cNvSpPr/>
          <p:nvPr/>
        </p:nvSpPr>
        <p:spPr>
          <a:xfrm>
            <a:off x="2623493" y="2032431"/>
            <a:ext cx="7000109" cy="2799661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90328-7117-BBCA-26DF-FACC90D7BB8A}"/>
              </a:ext>
            </a:extLst>
          </p:cNvPr>
          <p:cNvSpPr txBox="1"/>
          <p:nvPr/>
        </p:nvSpPr>
        <p:spPr>
          <a:xfrm>
            <a:off x="4474907" y="3183195"/>
            <a:ext cx="3871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TOÁN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94511-4CE6-2A14-1DA1-B6BBEC6E7073}"/>
              </a:ext>
            </a:extLst>
          </p:cNvPr>
          <p:cNvSpPr txBox="1"/>
          <p:nvPr/>
        </p:nvSpPr>
        <p:spPr>
          <a:xfrm>
            <a:off x="4091659" y="2619215"/>
            <a:ext cx="425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76807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资源 734302">
            <a:extLst>
              <a:ext uri="{FF2B5EF4-FFF2-40B4-BE49-F238E27FC236}">
                <a16:creationId xmlns:a16="http://schemas.microsoft.com/office/drawing/2014/main" id="{17377276-0A78-4AE8-B587-ECAC3F95D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86" y="319798"/>
            <a:ext cx="718807" cy="624943"/>
          </a:xfrm>
          <a:prstGeom prst="rect">
            <a:avLst/>
          </a:prstGeom>
        </p:spPr>
      </p:pic>
      <p:pic>
        <p:nvPicPr>
          <p:cNvPr id="3" name="图片 4" descr="资源 134302">
            <a:extLst>
              <a:ext uri="{FF2B5EF4-FFF2-40B4-BE49-F238E27FC236}">
                <a16:creationId xmlns:a16="http://schemas.microsoft.com/office/drawing/2014/main" id="{CEAD4ADD-0727-4041-A0B3-545B1FA4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71614">
            <a:off x="9935602" y="14783"/>
            <a:ext cx="2342133" cy="1546735"/>
          </a:xfrm>
          <a:prstGeom prst="rect">
            <a:avLst/>
          </a:prstGeom>
        </p:spPr>
      </p:pic>
      <p:pic>
        <p:nvPicPr>
          <p:cNvPr id="4" name="图片 5" descr="资源 234302">
            <a:extLst>
              <a:ext uri="{FF2B5EF4-FFF2-40B4-BE49-F238E27FC236}">
                <a16:creationId xmlns:a16="http://schemas.microsoft.com/office/drawing/2014/main" id="{4565A721-BE16-4826-AA55-B04E0DC2F2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92" y="2297420"/>
            <a:ext cx="1693296" cy="1768390"/>
          </a:xfrm>
          <a:prstGeom prst="rect">
            <a:avLst/>
          </a:prstGeom>
        </p:spPr>
      </p:pic>
      <p:pic>
        <p:nvPicPr>
          <p:cNvPr id="5" name="图片 6" descr="资源 334302">
            <a:extLst>
              <a:ext uri="{FF2B5EF4-FFF2-40B4-BE49-F238E27FC236}">
                <a16:creationId xmlns:a16="http://schemas.microsoft.com/office/drawing/2014/main" id="{44C7C18B-6DC8-49A7-A024-0EC0CB794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2498" y="-2613"/>
            <a:ext cx="1167618" cy="1501649"/>
          </a:xfrm>
          <a:prstGeom prst="rect">
            <a:avLst/>
          </a:prstGeom>
        </p:spPr>
      </p:pic>
      <p:pic>
        <p:nvPicPr>
          <p:cNvPr id="6" name="图片 8" descr="资源 534302">
            <a:extLst>
              <a:ext uri="{FF2B5EF4-FFF2-40B4-BE49-F238E27FC236}">
                <a16:creationId xmlns:a16="http://schemas.microsoft.com/office/drawing/2014/main" id="{42DFA923-6EED-4B83-B107-BC706AFEF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4588" y="3510548"/>
            <a:ext cx="6596294" cy="2198468"/>
          </a:xfrm>
          <a:prstGeom prst="rect">
            <a:avLst/>
          </a:prstGeom>
        </p:spPr>
      </p:pic>
      <p:pic>
        <p:nvPicPr>
          <p:cNvPr id="7" name="图片 9" descr="资源 634302">
            <a:extLst>
              <a:ext uri="{FF2B5EF4-FFF2-40B4-BE49-F238E27FC236}">
                <a16:creationId xmlns:a16="http://schemas.microsoft.com/office/drawing/2014/main" id="{51EDF92C-D419-443B-B26E-C540F94D7E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3677"/>
            <a:ext cx="12161837" cy="13458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22EF7-4EEF-4DCA-B21E-186ACEF8C075}"/>
              </a:ext>
            </a:extLst>
          </p:cNvPr>
          <p:cNvSpPr txBox="1"/>
          <p:nvPr/>
        </p:nvSpPr>
        <p:spPr>
          <a:xfrm>
            <a:off x="2041662" y="1387531"/>
            <a:ext cx="910668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5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  <a:sym typeface="+mn-lt"/>
              </a:rPr>
              <a:t>Chúc các con chăm ngon, học giỏi!</a:t>
            </a:r>
            <a:endParaRPr lang="en-US" altLang="zh-CN" sz="665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C199B724-844A-4BE6-BF79-25C2AA7D00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0970991" y="6469459"/>
            <a:ext cx="177360" cy="1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64" y="4195009"/>
            <a:ext cx="5168781" cy="181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8288" y="2084208"/>
            <a:ext cx="10916804" cy="1323173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CỘNG</a:t>
            </a:r>
            <a:r>
              <a:rPr lang="en-US" sz="36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, BẢNG TRỪ </a:t>
            </a:r>
            <a:r>
              <a:rPr lang="en-US" sz="360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TRONG PHẠM VI 10</a:t>
            </a:r>
          </a:p>
          <a:p>
            <a:pPr algn="ctr"/>
            <a:r>
              <a:rPr lang="en-US" sz="4400" b="1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4400" b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3 </a:t>
            </a:r>
            <a:endParaRPr lang="en-US" sz="4400" b="1" dirty="0">
              <a:solidFill>
                <a:srgbClr val="0070C0"/>
              </a:solidFill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60305" y="486296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/>
            <a:r>
              <a:rPr lang="en-US" sz="4788" b="1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12</a:t>
            </a:r>
          </a:p>
        </p:txBody>
      </p:sp>
      <p:sp>
        <p:nvSpPr>
          <p:cNvPr id="14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88859" y="3271948"/>
            <a:ext cx="6975101" cy="571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62" tIns="91162" rIns="91162" bIns="9116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399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BẢNG TRỪ ( TRANG 82 + 83)</a:t>
            </a:r>
          </a:p>
        </p:txBody>
      </p:sp>
      <p:pic>
        <p:nvPicPr>
          <p:cNvPr id="15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9112701" y="3631469"/>
            <a:ext cx="702521" cy="686908"/>
          </a:xfrm>
          <a:prstGeom prst="rect">
            <a:avLst/>
          </a:prstGeom>
        </p:spPr>
      </p:pic>
      <p:pic>
        <p:nvPicPr>
          <p:cNvPr id="16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466489" y="2950421"/>
            <a:ext cx="703825" cy="68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8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205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1654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5604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4055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8520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9907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9504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6749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7874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7471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4777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5961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5558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3996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5250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8224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1059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6159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650889" y="35490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2622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4009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3810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0851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1976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1937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58881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0063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0094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8456449" y="35525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3714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391092" y="51874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391092" y="59915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147719" y="179569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8848600" y="176286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848600" y="175106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402062" y="1995558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130150" y="199555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168750" y="24420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59350" y="258072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60231" y="254789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860231" y="253609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168750" y="326487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59350" y="337738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848600" y="334720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860231" y="333275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165394" y="40676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9350" y="418608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848600" y="413557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860231" y="414145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2210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44" grpId="0" animBg="1"/>
      <p:bldP spid="26" grpId="0"/>
      <p:bldP spid="27" grpId="0" animBg="1"/>
      <p:bldP spid="28" grpId="0" animBg="1"/>
      <p:bldP spid="31" grpId="0"/>
      <p:bldP spid="32" grpId="0" animBg="1"/>
      <p:bldP spid="33" grpId="0" animBg="1"/>
      <p:bldP spid="35" grpId="0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85176" y="155923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70976" y="1856644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587739" y="2140193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288545" y="165014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193969" y="1590104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129554" y="158679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309576" y="229647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00176" y="243517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29554" y="24119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193969" y="158322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309576" y="311932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300176" y="323183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993492" y="3236016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997458" y="323808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309576" y="3922410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00176" y="404053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7991180" y="405564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009894" y="40493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119243" y="159701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21094" y="240179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145993" y="241524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321094" y="24119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068163" y="323064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064197" y="3227949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044928" y="4021165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064197" y="402579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963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56" grpId="0" animBg="1"/>
      <p:bldP spid="57" grpId="0" animBg="1"/>
      <p:bldP spid="59" grpId="0"/>
      <p:bldP spid="60" grpId="0" animBg="1"/>
      <p:bldP spid="61" grpId="0" animBg="1"/>
      <p:bldP spid="63" grpId="0"/>
      <p:bldP spid="64" grpId="0" animBg="1"/>
      <p:bldP spid="65" grpId="0" animBg="1"/>
      <p:bldP spid="67" grpId="0"/>
      <p:bldP spid="68" grpId="0" animBg="1"/>
      <p:bldP spid="69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571136" y="3581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272017" y="31784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272017" y="313497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9" t="46371" r="43324" b="30040"/>
          <a:stretch/>
        </p:blipFill>
        <p:spPr bwMode="auto">
          <a:xfrm>
            <a:off x="2934567" y="712879"/>
            <a:ext cx="35052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553567" y="557988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592167" y="100445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582767" y="114315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283648" y="1102873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283648" y="1098526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92167" y="1827304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582767" y="193981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7 - 3 = 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283648" y="189953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283648" y="1895184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588811" y="263012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82767" y="274851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283648" y="270823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283648" y="270388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67767" y="55209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12071" y="3677425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597871" y="3974833"/>
            <a:ext cx="4038600" cy="25908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5" t="44803" r="35647" b="35478"/>
          <a:stretch/>
        </p:blipFill>
        <p:spPr>
          <a:xfrm>
            <a:off x="2914634" y="4258382"/>
            <a:ext cx="3359936" cy="213944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615440" y="3768337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 ?  =  ? 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6636471" y="4414668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627071" y="455336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 ?   =  ? 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463823" y="4533432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9520864" y="370141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636471" y="5237513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7071" y="5350024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8329934" y="5346138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8324353" y="5356275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6636471" y="6040599"/>
            <a:ext cx="4419600" cy="0"/>
          </a:xfrm>
          <a:prstGeom prst="line">
            <a:avLst/>
          </a:prstGeom>
          <a:ln w="190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7071" y="6158728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 ?  =  ? 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329934" y="6161853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8336789" y="61675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456449" y="3704981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647992" y="452387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472888" y="4533432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9647989" y="4530121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391092" y="5339899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391092" y="5346138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391092" y="6143980"/>
            <a:ext cx="640080" cy="64008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69505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711324" y="546207"/>
            <a:ext cx="11770395" cy="1200329"/>
            <a:chOff x="597667" y="3993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993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2042319" y="1981200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308" y="1746536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7" name="Oval 6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?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56719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229731" y="2465438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0572" y="146410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66068" y="1401363"/>
            <a:ext cx="17086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- 4</a:t>
            </a:r>
          </a:p>
        </p:txBody>
      </p:sp>
      <p:sp>
        <p:nvSpPr>
          <p:cNvPr id="14" name="Oval 13"/>
          <p:cNvSpPr/>
          <p:nvPr/>
        </p:nvSpPr>
        <p:spPr>
          <a:xfrm>
            <a:off x="4321825" y="1976284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9</a:t>
            </a:r>
          </a:p>
        </p:txBody>
      </p:sp>
      <p:sp>
        <p:nvSpPr>
          <p:cNvPr id="15" name="Oval 14"/>
          <p:cNvSpPr/>
          <p:nvPr/>
        </p:nvSpPr>
        <p:spPr>
          <a:xfrm>
            <a:off x="6601331" y="1984887"/>
            <a:ext cx="914400" cy="914400"/>
          </a:xfrm>
          <a:prstGeom prst="ellipse">
            <a:avLst/>
          </a:prstGeom>
          <a:solidFill>
            <a:srgbClr val="FFE285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0308" y="3657600"/>
            <a:ext cx="1219200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57556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958479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3852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715960" y="4389120"/>
            <a:ext cx="13716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343019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14484" y="3394944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7632" y="3332202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10120" y="3880368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07684" y="3352800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84675" y="3886200"/>
            <a:ext cx="1005840" cy="1005840"/>
          </a:xfrm>
          <a:prstGeom prst="roundRect">
            <a:avLst/>
          </a:prstGeom>
          <a:solidFill>
            <a:srgbClr val="DCF8F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3011" r="7028" b="7096"/>
          <a:stretch/>
        </p:blipFill>
        <p:spPr>
          <a:xfrm>
            <a:off x="2300748" y="18679"/>
            <a:ext cx="7818771" cy="678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80" y="16947"/>
            <a:ext cx="7998605" cy="5897798"/>
          </a:xfrm>
          <a:prstGeom prst="rect">
            <a:avLst/>
          </a:prstGeom>
        </p:spPr>
      </p:pic>
      <p:sp>
        <p:nvSpPr>
          <p:cNvPr id="30" name="TextBox 68"/>
          <p:cNvSpPr txBox="1">
            <a:spLocks/>
          </p:cNvSpPr>
          <p:nvPr/>
        </p:nvSpPr>
        <p:spPr>
          <a:xfrm>
            <a:off x="5963459" y="2730699"/>
            <a:ext cx="3461228" cy="2149492"/>
          </a:xfrm>
          <a:prstGeom prst="rect">
            <a:avLst/>
          </a:prstGeom>
        </p:spPr>
        <p:txBody>
          <a:bodyPr vert="horz" wrap="square" lIns="0" tIns="95526" rIns="0" bIns="0" anchor="t" anchorCtr="1">
            <a:normAutofit/>
          </a:bodyPr>
          <a:lstStyle/>
          <a:p>
            <a:pPr>
              <a:lnSpc>
                <a:spcPct val="120000"/>
              </a:lnSpc>
            </a:pPr>
            <a:endParaRPr lang="zh-CN" altLang="en-US" sz="1327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4" y="3906681"/>
            <a:ext cx="5229185" cy="29936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933" y="38787"/>
            <a:ext cx="3253877" cy="325387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7839" y="1851268"/>
            <a:ext cx="7455088" cy="1934147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5985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97083155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245</Words>
  <Application>Microsoft Office PowerPoint</Application>
  <PresentationFormat>Custom</PresentationFormat>
  <Paragraphs>110</Paragraphs>
  <Slides>10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Arial-SGK-TV</vt:lpstr>
      <vt:lpstr>Calibri</vt:lpstr>
      <vt:lpstr>Odibee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Ms Quyen</cp:lastModifiedBy>
  <cp:revision>275</cp:revision>
  <dcterms:created xsi:type="dcterms:W3CDTF">2021-05-23T10:25:42Z</dcterms:created>
  <dcterms:modified xsi:type="dcterms:W3CDTF">2022-12-04T15:17:19Z</dcterms:modified>
</cp:coreProperties>
</file>