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6"/>
  </p:notesMasterIdLst>
  <p:sldIdLst>
    <p:sldId id="378" r:id="rId2"/>
    <p:sldId id="339" r:id="rId3"/>
    <p:sldId id="380" r:id="rId4"/>
    <p:sldId id="381" r:id="rId5"/>
    <p:sldId id="382" r:id="rId6"/>
    <p:sldId id="297" r:id="rId7"/>
    <p:sldId id="388" r:id="rId8"/>
    <p:sldId id="372" r:id="rId9"/>
    <p:sldId id="383" r:id="rId10"/>
    <p:sldId id="384" r:id="rId11"/>
    <p:sldId id="385" r:id="rId12"/>
    <p:sldId id="386" r:id="rId13"/>
    <p:sldId id="387" r:id="rId14"/>
    <p:sldId id="30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EB91"/>
    <a:srgbClr val="9FCFF0"/>
    <a:srgbClr val="D3FFFF"/>
    <a:srgbClr val="FFCC99"/>
    <a:srgbClr val="B8F78D"/>
    <a:srgbClr val="B340B6"/>
    <a:srgbClr val="FFFF99"/>
    <a:srgbClr val="FFCCFF"/>
    <a:srgbClr val="FF99FF"/>
    <a:srgbClr val="BC4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4291" autoAdjust="0"/>
  </p:normalViewPr>
  <p:slideViewPr>
    <p:cSldViewPr snapToGrid="0">
      <p:cViewPr varScale="1">
        <p:scale>
          <a:sx n="104" d="100"/>
          <a:sy n="104" d="100"/>
        </p:scale>
        <p:origin x="89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02DFC-0DBF-46FA-961C-0993E7F3A7C7}" type="datetimeFigureOut">
              <a:rPr lang="en-US" smtClean="0"/>
              <a:t>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81773-F6B7-4EEA-B6AE-A59ABB33BE42}" type="slidenum">
              <a:rPr lang="en-US" smtClean="0"/>
              <a:t>‹#›</a:t>
            </a:fld>
            <a:endParaRPr lang="en-US"/>
          </a:p>
        </p:txBody>
      </p:sp>
    </p:spTree>
    <p:extLst>
      <p:ext uri="{BB962C8B-B14F-4D97-AF65-F5344CB8AC3E}">
        <p14:creationId xmlns:p14="http://schemas.microsoft.com/office/powerpoint/2010/main" val="2988968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8</a:t>
            </a:fld>
            <a:endParaRPr lang="en-US"/>
          </a:p>
        </p:txBody>
      </p:sp>
    </p:spTree>
    <p:extLst>
      <p:ext uri="{BB962C8B-B14F-4D97-AF65-F5344CB8AC3E}">
        <p14:creationId xmlns:p14="http://schemas.microsoft.com/office/powerpoint/2010/main" val="2606938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9</a:t>
            </a:fld>
            <a:endParaRPr lang="en-US"/>
          </a:p>
        </p:txBody>
      </p:sp>
    </p:spTree>
    <p:extLst>
      <p:ext uri="{BB962C8B-B14F-4D97-AF65-F5344CB8AC3E}">
        <p14:creationId xmlns:p14="http://schemas.microsoft.com/office/powerpoint/2010/main" val="392369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10</a:t>
            </a:fld>
            <a:endParaRPr lang="en-US"/>
          </a:p>
        </p:txBody>
      </p:sp>
    </p:spTree>
    <p:extLst>
      <p:ext uri="{BB962C8B-B14F-4D97-AF65-F5344CB8AC3E}">
        <p14:creationId xmlns:p14="http://schemas.microsoft.com/office/powerpoint/2010/main" val="299500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11</a:t>
            </a:fld>
            <a:endParaRPr lang="en-US"/>
          </a:p>
        </p:txBody>
      </p:sp>
    </p:spTree>
    <p:extLst>
      <p:ext uri="{BB962C8B-B14F-4D97-AF65-F5344CB8AC3E}">
        <p14:creationId xmlns:p14="http://schemas.microsoft.com/office/powerpoint/2010/main" val="2331104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12</a:t>
            </a:fld>
            <a:endParaRPr lang="en-US"/>
          </a:p>
        </p:txBody>
      </p:sp>
    </p:spTree>
    <p:extLst>
      <p:ext uri="{BB962C8B-B14F-4D97-AF65-F5344CB8AC3E}">
        <p14:creationId xmlns:p14="http://schemas.microsoft.com/office/powerpoint/2010/main" val="348301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81773-F6B7-4EEA-B6AE-A59ABB33BE42}" type="slidenum">
              <a:rPr lang="en-US" smtClean="0"/>
              <a:t>13</a:t>
            </a:fld>
            <a:endParaRPr lang="en-US"/>
          </a:p>
        </p:txBody>
      </p:sp>
    </p:spTree>
    <p:extLst>
      <p:ext uri="{BB962C8B-B14F-4D97-AF65-F5344CB8AC3E}">
        <p14:creationId xmlns:p14="http://schemas.microsoft.com/office/powerpoint/2010/main" val="369375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633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6D1223-53C8-4F6E-A0EE-C7ADC22EE3B7}"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426381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24442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294534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7349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6D1223-53C8-4F6E-A0EE-C7ADC22EE3B7}"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982645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94791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6D1223-53C8-4F6E-A0EE-C7ADC22EE3B7}"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377692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6D1223-53C8-4F6E-A0EE-C7ADC22EE3B7}" type="datetimeFigureOut">
              <a:rPr lang="en-US" smtClean="0"/>
              <a:t>7/8/2021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062688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6D1223-53C8-4F6E-A0EE-C7ADC22EE3B7}" type="datetimeFigureOut">
              <a:rPr lang="en-US" smtClean="0"/>
              <a:t>7/8/2021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09893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7/8/2021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11944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4676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76790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D1223-53C8-4F6E-A0EE-C7ADC22EE3B7}" type="datetimeFigureOut">
              <a:rPr lang="en-US" smtClean="0"/>
              <a:t>7/8/2021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47F815-C9D9-4C47-BF81-5524DE2DFFF4}" type="slidenum">
              <a:rPr lang="en-US" smtClean="0"/>
              <a:t>‹#›</a:t>
            </a:fld>
            <a:endParaRPr lang="en-US"/>
          </a:p>
        </p:txBody>
      </p:sp>
    </p:spTree>
    <p:extLst>
      <p:ext uri="{BB962C8B-B14F-4D97-AF65-F5344CB8AC3E}">
        <p14:creationId xmlns:p14="http://schemas.microsoft.com/office/powerpoint/2010/main" val="4077475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083" r="975" b="49705"/>
          <a:stretch/>
        </p:blipFill>
        <p:spPr>
          <a:xfrm>
            <a:off x="1" y="-698338"/>
            <a:ext cx="12192000" cy="4181475"/>
          </a:xfrm>
          <a:prstGeom prst="rect">
            <a:avLst/>
          </a:prstGeom>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86416" y="3740101"/>
            <a:ext cx="3581121" cy="2716227"/>
          </a:xfrm>
          <a:prstGeom prst="rect">
            <a:avLst/>
          </a:prstGeom>
        </p:spPr>
      </p:pic>
      <p:pic>
        <p:nvPicPr>
          <p:cNvPr id="24" name="Picture 1"/>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72665" y="4535064"/>
            <a:ext cx="884624" cy="112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4403869" y="3557293"/>
            <a:ext cx="3384261" cy="1631216"/>
          </a:xfrm>
          <a:prstGeom prst="rect">
            <a:avLst/>
          </a:prstGeom>
          <a:noFill/>
        </p:spPr>
        <p:txBody>
          <a:bodyPr wrap="none" lIns="91440" tIns="45720" rIns="91440" bIns="45720">
            <a:spAutoFit/>
          </a:bodyPr>
          <a:lstStyle/>
          <a:p>
            <a:pPr algn="ctr"/>
            <a:r>
              <a:rPr lang="en-US" sz="10000" b="1" dirty="0" err="1">
                <a:ln w="28575">
                  <a:solidFill>
                    <a:schemeClr val="bg1"/>
                  </a:solidFill>
                  <a:prstDash val="solid"/>
                </a:ln>
                <a:solidFill>
                  <a:srgbClr val="0070C0"/>
                </a:solidFill>
                <a:effectLst>
                  <a:outerShdw blurRad="38100" dist="38100" dir="2700000" algn="tl">
                    <a:srgbClr val="000000">
                      <a:alpha val="43137"/>
                    </a:srgbClr>
                  </a:outerShdw>
                </a:effectLst>
                <a:latin typeface="Quicksand" panose="00000500000000000000" pitchFamily="2" charset="0"/>
                <a:cs typeface="Arial" panose="020B0604020202020204" pitchFamily="34" charset="0"/>
              </a:rPr>
              <a:t>Tiết</a:t>
            </a:r>
            <a:r>
              <a:rPr lang="en-US" sz="10000" b="1" dirty="0">
                <a:ln w="28575">
                  <a:solidFill>
                    <a:schemeClr val="bg1"/>
                  </a:solidFill>
                  <a:prstDash val="solid"/>
                </a:ln>
                <a:solidFill>
                  <a:srgbClr val="0070C0"/>
                </a:solidFill>
                <a:effectLst>
                  <a:outerShdw blurRad="38100" dist="38100" dir="2700000" algn="tl">
                    <a:srgbClr val="000000">
                      <a:alpha val="43137"/>
                    </a:srgbClr>
                  </a:outerShdw>
                </a:effectLst>
                <a:latin typeface="Quicksand" panose="00000500000000000000" pitchFamily="2" charset="0"/>
                <a:cs typeface="Arial" panose="020B0604020202020204" pitchFamily="34" charset="0"/>
              </a:rPr>
              <a:t> 1</a:t>
            </a:r>
            <a:endParaRPr lang="en-US" sz="10000" b="1" dirty="0">
              <a:ln w="28575">
                <a:solidFill>
                  <a:schemeClr val="bg1"/>
                </a:solidFill>
                <a:prstDash val="solid"/>
              </a:ln>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418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0721BCAE-9A4F-439F-8018-7CF18C2F93A1}"/>
              </a:ext>
            </a:extLst>
          </p:cNvPr>
          <p:cNvPicPr>
            <a:picLocks noChangeAspect="1"/>
          </p:cNvPicPr>
          <p:nvPr/>
        </p:nvPicPr>
        <p:blipFill rotWithShape="1">
          <a:blip r:embed="rId4"/>
          <a:srcRect l="50912" t="6092" r="7789" b="2018"/>
          <a:stretch/>
        </p:blipFill>
        <p:spPr>
          <a:xfrm>
            <a:off x="1114425" y="1526874"/>
            <a:ext cx="4981575" cy="3940476"/>
          </a:xfrm>
          <a:prstGeom prst="rect">
            <a:avLst/>
          </a:prstGeom>
        </p:spPr>
      </p:pic>
      <p:grpSp>
        <p:nvGrpSpPr>
          <p:cNvPr id="9" name="Group 8">
            <a:extLst>
              <a:ext uri="{FF2B5EF4-FFF2-40B4-BE49-F238E27FC236}">
                <a16:creationId xmlns:a16="http://schemas.microsoft.com/office/drawing/2014/main" id="{DFD692EB-B77E-401B-8C7D-816C7B722BE3}"/>
              </a:ext>
            </a:extLst>
          </p:cNvPr>
          <p:cNvGrpSpPr/>
          <p:nvPr/>
        </p:nvGrpSpPr>
        <p:grpSpPr>
          <a:xfrm>
            <a:off x="7500838" y="2162176"/>
            <a:ext cx="4462562" cy="2933700"/>
            <a:chOff x="7034113" y="2305051"/>
            <a:chExt cx="4462562" cy="2933700"/>
          </a:xfrm>
        </p:grpSpPr>
        <p:sp>
          <p:nvSpPr>
            <p:cNvPr id="11" name="Thought Bubble: Cloud 10">
              <a:extLst>
                <a:ext uri="{FF2B5EF4-FFF2-40B4-BE49-F238E27FC236}">
                  <a16:creationId xmlns:a16="http://schemas.microsoft.com/office/drawing/2014/main" id="{56ACA414-02B1-4B94-AC97-4FF920BFB739}"/>
                </a:ext>
              </a:extLst>
            </p:cNvPr>
            <p:cNvSpPr/>
            <p:nvPr/>
          </p:nvSpPr>
          <p:spPr>
            <a:xfrm>
              <a:off x="7034113" y="2305051"/>
              <a:ext cx="4386362" cy="2933700"/>
            </a:xfrm>
            <a:prstGeom prst="cloudCallout">
              <a:avLst>
                <a:gd name="adj1" fmla="val -81609"/>
                <a:gd name="adj2" fmla="val -24734"/>
              </a:avLst>
            </a:prstGeom>
            <a:solidFill>
              <a:srgbClr val="A9E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DC9782C-2523-4040-952B-B0CD6FC89983}"/>
                </a:ext>
              </a:extLst>
            </p:cNvPr>
            <p:cNvSpPr txBox="1"/>
            <p:nvPr/>
          </p:nvSpPr>
          <p:spPr>
            <a:xfrm>
              <a:off x="7351771" y="3021835"/>
              <a:ext cx="4144904" cy="1569660"/>
            </a:xfrm>
            <a:prstGeom prst="rect">
              <a:avLst/>
            </a:prstGeom>
            <a:noFill/>
          </p:spPr>
          <p:txBody>
            <a:bodyPr wrap="square" rtlCol="0">
              <a:spAutoFit/>
            </a:bodyPr>
            <a:lstStyle/>
            <a:p>
              <a:r>
                <a:rPr lang="vi-VN" sz="3200" dirty="0">
                  <a:latin typeface="Quicksand Medium"/>
                  <a:ea typeface="Arial-Rounded" panose="020B0500000000000000" pitchFamily="34" charset="0"/>
                  <a:cs typeface="Arial-Rounded" panose="020B0500000000000000" pitchFamily="34" charset="0"/>
                </a:rPr>
                <a:t>Khi tha thẩn trong rừng, hươu gặp</a:t>
              </a:r>
              <a:r>
                <a:rPr lang="en-GB" sz="3200" dirty="0">
                  <a:latin typeface="Quicksand Medium"/>
                  <a:ea typeface="Arial-Rounded" panose="020B0500000000000000" pitchFamily="34" charset="0"/>
                  <a:cs typeface="Arial-Rounded" panose="020B0500000000000000" pitchFamily="34" charset="0"/>
                </a:rPr>
                <a:t> </a:t>
              </a:r>
              <a:r>
                <a:rPr lang="vi-VN" sz="3200" dirty="0">
                  <a:latin typeface="Quicksand Medium"/>
                  <a:ea typeface="Arial-Rounded" panose="020B0500000000000000" pitchFamily="34" charset="0"/>
                  <a:cs typeface="Arial-Rounded" panose="020B0500000000000000" pitchFamily="34" charset="0"/>
                </a:rPr>
                <a:t>phải chuyện gì?</a:t>
              </a:r>
              <a:endParaRPr lang="en-US" sz="3200" dirty="0">
                <a:latin typeface="Quicksand Medium"/>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97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1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E662C3CD-E505-4B96-964A-0A7A7085DD4C}"/>
              </a:ext>
            </a:extLst>
          </p:cNvPr>
          <p:cNvPicPr>
            <a:picLocks noChangeAspect="1"/>
          </p:cNvPicPr>
          <p:nvPr/>
        </p:nvPicPr>
        <p:blipFill rotWithShape="1">
          <a:blip r:embed="rId4"/>
          <a:srcRect l="6447" t="3641" r="51323" b="2172"/>
          <a:stretch/>
        </p:blipFill>
        <p:spPr>
          <a:xfrm>
            <a:off x="1019175" y="1573686"/>
            <a:ext cx="5076825" cy="3882802"/>
          </a:xfrm>
          <a:prstGeom prst="rect">
            <a:avLst/>
          </a:prstGeom>
        </p:spPr>
      </p:pic>
      <p:grpSp>
        <p:nvGrpSpPr>
          <p:cNvPr id="9" name="Group 8">
            <a:extLst>
              <a:ext uri="{FF2B5EF4-FFF2-40B4-BE49-F238E27FC236}">
                <a16:creationId xmlns:a16="http://schemas.microsoft.com/office/drawing/2014/main" id="{53E293E7-AE06-4833-8ADE-625EE5133339}"/>
              </a:ext>
            </a:extLst>
          </p:cNvPr>
          <p:cNvGrpSpPr/>
          <p:nvPr/>
        </p:nvGrpSpPr>
        <p:grpSpPr>
          <a:xfrm>
            <a:off x="7500838" y="2162176"/>
            <a:ext cx="4386362" cy="2933700"/>
            <a:chOff x="7034113" y="2305051"/>
            <a:chExt cx="4386362" cy="2933700"/>
          </a:xfrm>
        </p:grpSpPr>
        <p:sp>
          <p:nvSpPr>
            <p:cNvPr id="11" name="Thought Bubble: Cloud 10">
              <a:extLst>
                <a:ext uri="{FF2B5EF4-FFF2-40B4-BE49-F238E27FC236}">
                  <a16:creationId xmlns:a16="http://schemas.microsoft.com/office/drawing/2014/main" id="{4628CF51-4599-47DC-8BEB-AB288BAA6785}"/>
                </a:ext>
              </a:extLst>
            </p:cNvPr>
            <p:cNvSpPr/>
            <p:nvPr/>
          </p:nvSpPr>
          <p:spPr>
            <a:xfrm>
              <a:off x="7034113" y="2305051"/>
              <a:ext cx="4386362" cy="2933700"/>
            </a:xfrm>
            <a:prstGeom prst="cloudCallout">
              <a:avLst>
                <a:gd name="adj1" fmla="val -81609"/>
                <a:gd name="adj2" fmla="val -24734"/>
              </a:avLst>
            </a:prstGeom>
            <a:solidFill>
              <a:srgbClr val="A9E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FBDE38A-7524-4590-AE3F-DA487583626A}"/>
                </a:ext>
              </a:extLst>
            </p:cNvPr>
            <p:cNvSpPr txBox="1"/>
            <p:nvPr/>
          </p:nvSpPr>
          <p:spPr>
            <a:xfrm>
              <a:off x="7658099" y="3021835"/>
              <a:ext cx="3533775" cy="1569660"/>
            </a:xfrm>
            <a:prstGeom prst="rect">
              <a:avLst/>
            </a:prstGeom>
            <a:noFill/>
          </p:spPr>
          <p:txBody>
            <a:bodyPr wrap="square" rtlCol="0">
              <a:spAutoFit/>
            </a:bodyPr>
            <a:lstStyle/>
            <a:p>
              <a:pPr algn="just"/>
              <a:r>
                <a:rPr lang="vi-VN" sz="3200" dirty="0">
                  <a:latin typeface="Quicksand Medium"/>
                  <a:ea typeface="Arial-Rounded" panose="020B0500000000000000" pitchFamily="34" charset="0"/>
                  <a:cs typeface="Arial-Rounded" panose="020B0500000000000000" pitchFamily="34" charset="0"/>
                </a:rPr>
                <a:t>Cặp sừng hay đôi chân giúp</a:t>
              </a:r>
              <a:r>
                <a:rPr lang="en-GB" sz="3200" dirty="0">
                  <a:latin typeface="Quicksand Medium"/>
                  <a:ea typeface="Arial-Rounded" panose="020B0500000000000000" pitchFamily="34" charset="0"/>
                  <a:cs typeface="Arial-Rounded" panose="020B0500000000000000" pitchFamily="34" charset="0"/>
                </a:rPr>
                <a:t> </a:t>
              </a:r>
              <a:r>
                <a:rPr lang="vi-VN" sz="3200" dirty="0">
                  <a:latin typeface="Quicksand Medium"/>
                  <a:ea typeface="Arial-Rounded" panose="020B0500000000000000" pitchFamily="34" charset="0"/>
                  <a:cs typeface="Arial-Rounded" panose="020B0500000000000000" pitchFamily="34" charset="0"/>
                </a:rPr>
                <a:t>hươu thoát nạn?</a:t>
              </a:r>
              <a:endParaRPr lang="en-US" sz="3200" dirty="0">
                <a:latin typeface="Quicksand Medium"/>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0211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1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F3EE664B-0D9F-476D-B877-1864281490C1}"/>
              </a:ext>
            </a:extLst>
          </p:cNvPr>
          <p:cNvPicPr>
            <a:picLocks noChangeAspect="1"/>
          </p:cNvPicPr>
          <p:nvPr/>
        </p:nvPicPr>
        <p:blipFill rotWithShape="1">
          <a:blip r:embed="rId4"/>
          <a:srcRect l="52044" t="3737" r="5787" b="2232"/>
          <a:stretch/>
        </p:blipFill>
        <p:spPr>
          <a:xfrm>
            <a:off x="1077870" y="1695449"/>
            <a:ext cx="5018130" cy="3647503"/>
          </a:xfrm>
          <a:prstGeom prst="rect">
            <a:avLst/>
          </a:prstGeom>
        </p:spPr>
      </p:pic>
      <p:grpSp>
        <p:nvGrpSpPr>
          <p:cNvPr id="9" name="Group 8">
            <a:extLst>
              <a:ext uri="{FF2B5EF4-FFF2-40B4-BE49-F238E27FC236}">
                <a16:creationId xmlns:a16="http://schemas.microsoft.com/office/drawing/2014/main" id="{0B984B33-101C-408B-9933-E8A5EF35BB7F}"/>
              </a:ext>
            </a:extLst>
          </p:cNvPr>
          <p:cNvGrpSpPr/>
          <p:nvPr/>
        </p:nvGrpSpPr>
        <p:grpSpPr>
          <a:xfrm>
            <a:off x="7529413" y="2357150"/>
            <a:ext cx="4386362" cy="2324099"/>
            <a:chOff x="7062688" y="2500025"/>
            <a:chExt cx="4386362" cy="2324099"/>
          </a:xfrm>
        </p:grpSpPr>
        <p:sp>
          <p:nvSpPr>
            <p:cNvPr id="11" name="Thought Bubble: Cloud 10">
              <a:extLst>
                <a:ext uri="{FF2B5EF4-FFF2-40B4-BE49-F238E27FC236}">
                  <a16:creationId xmlns:a16="http://schemas.microsoft.com/office/drawing/2014/main" id="{7D49A331-EBC2-4F02-935B-C734F6690F21}"/>
                </a:ext>
              </a:extLst>
            </p:cNvPr>
            <p:cNvSpPr/>
            <p:nvPr/>
          </p:nvSpPr>
          <p:spPr>
            <a:xfrm>
              <a:off x="7062688" y="2500025"/>
              <a:ext cx="4386362" cy="2324099"/>
            </a:xfrm>
            <a:prstGeom prst="cloudCallout">
              <a:avLst>
                <a:gd name="adj1" fmla="val -81609"/>
                <a:gd name="adj2" fmla="val -24734"/>
              </a:avLst>
            </a:prstGeom>
            <a:solidFill>
              <a:srgbClr val="A9E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8453FAF-3F8D-4D6A-AA1F-D461F0051E72}"/>
                </a:ext>
              </a:extLst>
            </p:cNvPr>
            <p:cNvSpPr txBox="1"/>
            <p:nvPr/>
          </p:nvSpPr>
          <p:spPr>
            <a:xfrm>
              <a:off x="7675621" y="3123466"/>
              <a:ext cx="3440054" cy="1077218"/>
            </a:xfrm>
            <a:prstGeom prst="rect">
              <a:avLst/>
            </a:prstGeom>
            <a:noFill/>
          </p:spPr>
          <p:txBody>
            <a:bodyPr wrap="square" rtlCol="0">
              <a:spAutoFit/>
            </a:bodyPr>
            <a:lstStyle/>
            <a:p>
              <a:pPr algn="just"/>
              <a:r>
                <a:rPr lang="vi-VN" sz="3200" dirty="0">
                  <a:latin typeface="Quicksand Medium"/>
                  <a:ea typeface="Arial-Rounded" panose="020B0500000000000000" pitchFamily="34" charset="0"/>
                  <a:cs typeface="Arial-Rounded" panose="020B0500000000000000" pitchFamily="34" charset="0"/>
                </a:rPr>
                <a:t>Thoát nạn, hươu nghĩ gì?</a:t>
              </a:r>
              <a:endParaRPr lang="en-US" sz="3200" dirty="0">
                <a:latin typeface="Quicksand Medium"/>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730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par>
                          <p:cTn id="10" fill="hold">
                            <p:stCondLst>
                              <p:cond delay="1250"/>
                            </p:stCondLst>
                            <p:childTnLst>
                              <p:par>
                                <p:cTn id="11" presetID="16" presetClass="entr" presetSubtype="2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1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640E4A0-0D91-46FB-82CB-D7CE894E4F9F}"/>
              </a:ext>
            </a:extLst>
          </p:cNvPr>
          <p:cNvPicPr>
            <a:picLocks noChangeAspect="1"/>
          </p:cNvPicPr>
          <p:nvPr/>
        </p:nvPicPr>
        <p:blipFill rotWithShape="1">
          <a:blip r:embed="rId6"/>
          <a:srcRect l="6538" t="5751" r="52380" b="1825"/>
          <a:stretch/>
        </p:blipFill>
        <p:spPr>
          <a:xfrm>
            <a:off x="975124" y="1196374"/>
            <a:ext cx="3104472" cy="2488703"/>
          </a:xfrm>
          <a:prstGeom prst="rect">
            <a:avLst/>
          </a:prstGeom>
        </p:spPr>
      </p:pic>
      <p:pic>
        <p:nvPicPr>
          <p:cNvPr id="24" name="Picture 23">
            <a:extLst>
              <a:ext uri="{FF2B5EF4-FFF2-40B4-BE49-F238E27FC236}">
                <a16:creationId xmlns:a16="http://schemas.microsoft.com/office/drawing/2014/main" id="{0721BCAE-9A4F-439F-8018-7CF18C2F93A1}"/>
              </a:ext>
            </a:extLst>
          </p:cNvPr>
          <p:cNvPicPr>
            <a:picLocks noChangeAspect="1"/>
          </p:cNvPicPr>
          <p:nvPr/>
        </p:nvPicPr>
        <p:blipFill rotWithShape="1">
          <a:blip r:embed="rId6"/>
          <a:srcRect l="50912" t="6092" r="7789" b="2018"/>
          <a:stretch/>
        </p:blipFill>
        <p:spPr>
          <a:xfrm>
            <a:off x="5883324" y="1196374"/>
            <a:ext cx="3104470" cy="2488703"/>
          </a:xfrm>
          <a:prstGeom prst="rect">
            <a:avLst/>
          </a:prstGeom>
        </p:spPr>
      </p:pic>
      <p:pic>
        <p:nvPicPr>
          <p:cNvPr id="25" name="Picture 24">
            <a:extLst>
              <a:ext uri="{FF2B5EF4-FFF2-40B4-BE49-F238E27FC236}">
                <a16:creationId xmlns:a16="http://schemas.microsoft.com/office/drawing/2014/main" id="{E662C3CD-E505-4B96-964A-0A7A7085DD4C}"/>
              </a:ext>
            </a:extLst>
          </p:cNvPr>
          <p:cNvPicPr>
            <a:picLocks noChangeAspect="1"/>
          </p:cNvPicPr>
          <p:nvPr/>
        </p:nvPicPr>
        <p:blipFill rotWithShape="1">
          <a:blip r:embed="rId7"/>
          <a:srcRect l="6447" t="3641" r="51323" b="2172"/>
          <a:stretch/>
        </p:blipFill>
        <p:spPr>
          <a:xfrm>
            <a:off x="3547537" y="3840636"/>
            <a:ext cx="3104472" cy="2488702"/>
          </a:xfrm>
          <a:prstGeom prst="rect">
            <a:avLst/>
          </a:prstGeom>
        </p:spPr>
      </p:pic>
      <p:pic>
        <p:nvPicPr>
          <p:cNvPr id="26" name="Picture 25">
            <a:extLst>
              <a:ext uri="{FF2B5EF4-FFF2-40B4-BE49-F238E27FC236}">
                <a16:creationId xmlns:a16="http://schemas.microsoft.com/office/drawing/2014/main" id="{F3EE664B-0D9F-476D-B877-1864281490C1}"/>
              </a:ext>
            </a:extLst>
          </p:cNvPr>
          <p:cNvPicPr>
            <a:picLocks noChangeAspect="1"/>
          </p:cNvPicPr>
          <p:nvPr/>
        </p:nvPicPr>
        <p:blipFill rotWithShape="1">
          <a:blip r:embed="rId7"/>
          <a:srcRect l="52044" t="3737" r="5787" b="2232"/>
          <a:stretch/>
        </p:blipFill>
        <p:spPr>
          <a:xfrm>
            <a:off x="8450220" y="3821936"/>
            <a:ext cx="3104470" cy="2526101"/>
          </a:xfrm>
          <a:prstGeom prst="rect">
            <a:avLst/>
          </a:prstGeom>
        </p:spPr>
      </p:pic>
      <p:pic>
        <p:nvPicPr>
          <p:cNvPr id="27" name="Cặp sừng và đôi chân">
            <a:hlinkClick r:id="" action="ppaction://media"/>
            <a:extLst>
              <a:ext uri="{FF2B5EF4-FFF2-40B4-BE49-F238E27FC236}">
                <a16:creationId xmlns:a16="http://schemas.microsoft.com/office/drawing/2014/main" id="{004D728B-FEFB-4676-AA89-5B1F6E338D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7927" y="5719738"/>
            <a:ext cx="609600" cy="609600"/>
          </a:xfrm>
          <a:prstGeom prst="rect">
            <a:avLst/>
          </a:prstGeom>
        </p:spPr>
      </p:pic>
    </p:spTree>
    <p:extLst>
      <p:ext uri="{BB962C8B-B14F-4D97-AF65-F5344CB8AC3E}">
        <p14:creationId xmlns:p14="http://schemas.microsoft.com/office/powerpoint/2010/main" val="34320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1500"/>
                                        <p:tgtEl>
                                          <p:spTgt spid="22"/>
                                        </p:tgtEl>
                                      </p:cBhvr>
                                    </p:animEffect>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1500"/>
                                        <p:tgtEl>
                                          <p:spTgt spid="24"/>
                                        </p:tgtEl>
                                      </p:cBhvr>
                                    </p:animEffect>
                                  </p:childTnLst>
                                </p:cTn>
                              </p:par>
                            </p:childTnLst>
                          </p:cTn>
                        </p:par>
                        <p:par>
                          <p:cTn id="19" fill="hold">
                            <p:stCondLst>
                              <p:cond delay="3000"/>
                            </p:stCondLst>
                            <p:childTnLst>
                              <p:par>
                                <p:cTn id="20" presetID="16" presetClass="entr" presetSubtype="21"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1500"/>
                                        <p:tgtEl>
                                          <p:spTgt spid="25"/>
                                        </p:tgtEl>
                                      </p:cBhvr>
                                    </p:animEffect>
                                  </p:childTnLst>
                                </p:cTn>
                              </p:par>
                            </p:childTnLst>
                          </p:cTn>
                        </p:par>
                        <p:par>
                          <p:cTn id="23" fill="hold">
                            <p:stCondLst>
                              <p:cond delay="4500"/>
                            </p:stCondLst>
                            <p:childTnLst>
                              <p:par>
                                <p:cTn id="24" presetID="16" presetClass="entr" presetSubtype="21"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5440" fill="hold"/>
                                        <p:tgtEl>
                                          <p:spTgt spid="27"/>
                                        </p:tgtEl>
                                      </p:cBhvr>
                                    </p:cmd>
                                  </p:childTnLst>
                                </p:cTn>
                              </p:par>
                            </p:childTnLst>
                          </p:cTn>
                        </p:par>
                      </p:childTnLst>
                    </p:cTn>
                  </p:par>
                </p:childTnLst>
              </p:cTn>
              <p:nextCondLst>
                <p:cond evt="onClick" delay="0">
                  <p:tgtEl>
                    <p:spTgt spid="27"/>
                  </p:tgtEl>
                </p:cond>
              </p:nextCondLst>
            </p:seq>
            <p:audio>
              <p:cMediaNode vol="80000">
                <p:cTn id="32" fill="hold" display="0">
                  <p:stCondLst>
                    <p:cond delay="indefinite"/>
                  </p:stCondLst>
                  <p:endCondLst>
                    <p:cond evt="onStopAudio" delay="0">
                      <p:tgtEl>
                        <p:sldTgt/>
                      </p:tgtEl>
                    </p:cond>
                  </p:endCondLst>
                </p:cTn>
                <p:tgtEl>
                  <p:spTgt spid="27"/>
                </p:tgtEl>
              </p:cMediaNode>
            </p:audio>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3721" cy="6497619"/>
          </a:xfrm>
          <a:prstGeom prst="rect">
            <a:avLst/>
          </a:prstGeom>
        </p:spPr>
      </p:pic>
      <p:pic>
        <p:nvPicPr>
          <p:cNvPr id="7" name="Picture 6">
            <a:extLst>
              <a:ext uri="{FF2B5EF4-FFF2-40B4-BE49-F238E27FC236}">
                <a16:creationId xmlns:a16="http://schemas.microsoft.com/office/drawing/2014/main" id="{3DC8453C-C512-4489-80A2-2910095B8EFB}"/>
              </a:ext>
            </a:extLst>
          </p:cNvPr>
          <p:cNvPicPr>
            <a:picLocks noChangeAspect="1"/>
          </p:cNvPicPr>
          <p:nvPr/>
        </p:nvPicPr>
        <p:blipFill>
          <a:blip r:embed="rId4"/>
          <a:stretch>
            <a:fillRect/>
          </a:stretch>
        </p:blipFill>
        <p:spPr>
          <a:xfrm>
            <a:off x="6986600" y="3608839"/>
            <a:ext cx="3936693" cy="2888780"/>
          </a:xfrm>
          <a:prstGeom prst="rect">
            <a:avLst/>
          </a:prstGeom>
        </p:spPr>
      </p:pic>
      <p:sp>
        <p:nvSpPr>
          <p:cNvPr id="4" name="TextBox 3">
            <a:extLst>
              <a:ext uri="{FF2B5EF4-FFF2-40B4-BE49-F238E27FC236}">
                <a16:creationId xmlns:a16="http://schemas.microsoft.com/office/drawing/2014/main" id="{A2648D38-8BBE-48DF-97C2-9245ECC93D93}"/>
              </a:ext>
            </a:extLst>
          </p:cNvPr>
          <p:cNvSpPr txBox="1"/>
          <p:nvPr/>
        </p:nvSpPr>
        <p:spPr>
          <a:xfrm>
            <a:off x="2840718" y="1013714"/>
            <a:ext cx="6330714" cy="2800767"/>
          </a:xfrm>
          <a:prstGeom prst="rect">
            <a:avLst/>
          </a:prstGeom>
          <a:noFill/>
        </p:spPr>
        <p:txBody>
          <a:bodyPr wrap="square" rtlCol="0">
            <a:spAutoFit/>
          </a:bodyPr>
          <a:lstStyle/>
          <a:p>
            <a:pPr algn="ctr"/>
            <a:r>
              <a:rPr lang="en-US" sz="8800" b="1" dirty="0">
                <a:ln w="28575">
                  <a:solidFill>
                    <a:schemeClr val="bg1"/>
                  </a:solidFill>
                  <a:prstDash val="solid"/>
                </a:ln>
                <a:solidFill>
                  <a:schemeClr val="tx1">
                    <a:lumMod val="85000"/>
                    <a:lumOff val="15000"/>
                  </a:schemeClr>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CỦNG CỐ BÀI HỌC</a:t>
            </a:r>
          </a:p>
        </p:txBody>
      </p:sp>
    </p:spTree>
    <p:extLst>
      <p:ext uri="{BB962C8B-B14F-4D97-AF65-F5344CB8AC3E}">
        <p14:creationId xmlns:p14="http://schemas.microsoft.com/office/powerpoint/2010/main" val="323562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FABB269C-0F87-41B9-9522-9E7415121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aphicFrame>
        <p:nvGraphicFramePr>
          <p:cNvPr id="2" name="Table 2">
            <a:extLst>
              <a:ext uri="{FF2B5EF4-FFF2-40B4-BE49-F238E27FC236}">
                <a16:creationId xmlns:a16="http://schemas.microsoft.com/office/drawing/2014/main" id="{9AE243B0-90A2-4C3A-9B02-1A0D4011D5C8}"/>
              </a:ext>
            </a:extLst>
          </p:cNvPr>
          <p:cNvGraphicFramePr>
            <a:graphicFrameLocks noGrp="1"/>
          </p:cNvGraphicFramePr>
          <p:nvPr>
            <p:extLst>
              <p:ext uri="{D42A27DB-BD31-4B8C-83A1-F6EECF244321}">
                <p14:modId xmlns:p14="http://schemas.microsoft.com/office/powerpoint/2010/main" val="43037735"/>
              </p:ext>
            </p:extLst>
          </p:nvPr>
        </p:nvGraphicFramePr>
        <p:xfrm>
          <a:off x="1842628" y="1949619"/>
          <a:ext cx="8543688" cy="1064352"/>
        </p:xfrm>
        <a:graphic>
          <a:graphicData uri="http://schemas.openxmlformats.org/drawingml/2006/table">
            <a:tbl>
              <a:tblPr firstRow="1" bandRow="1">
                <a:tableStyleId>{5C22544A-7EE6-4342-B048-85BDC9FD1C3A}</a:tableStyleId>
              </a:tblPr>
              <a:tblGrid>
                <a:gridCol w="2135922">
                  <a:extLst>
                    <a:ext uri="{9D8B030D-6E8A-4147-A177-3AD203B41FA5}">
                      <a16:colId xmlns:a16="http://schemas.microsoft.com/office/drawing/2014/main" val="533926344"/>
                    </a:ext>
                  </a:extLst>
                </a:gridCol>
                <a:gridCol w="2135922">
                  <a:extLst>
                    <a:ext uri="{9D8B030D-6E8A-4147-A177-3AD203B41FA5}">
                      <a16:colId xmlns:a16="http://schemas.microsoft.com/office/drawing/2014/main" val="3554662789"/>
                    </a:ext>
                  </a:extLst>
                </a:gridCol>
                <a:gridCol w="2135922">
                  <a:extLst>
                    <a:ext uri="{9D8B030D-6E8A-4147-A177-3AD203B41FA5}">
                      <a16:colId xmlns:a16="http://schemas.microsoft.com/office/drawing/2014/main" val="3956740664"/>
                    </a:ext>
                  </a:extLst>
                </a:gridCol>
                <a:gridCol w="2135922">
                  <a:extLst>
                    <a:ext uri="{9D8B030D-6E8A-4147-A177-3AD203B41FA5}">
                      <a16:colId xmlns:a16="http://schemas.microsoft.com/office/drawing/2014/main" val="3718198060"/>
                    </a:ext>
                  </a:extLst>
                </a:gridCol>
              </a:tblGrid>
              <a:tr h="1064352">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ngoan</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9FCFF0"/>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loát</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9FCFF0"/>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thoăn</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9FCFF0"/>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hoắt</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9FCFF0"/>
                    </a:solidFill>
                  </a:tcPr>
                </a:tc>
                <a:extLst>
                  <a:ext uri="{0D108BD9-81ED-4DB2-BD59-A6C34878D82A}">
                    <a16:rowId xmlns:a16="http://schemas.microsoft.com/office/drawing/2014/main" val="518053477"/>
                  </a:ext>
                </a:extLst>
              </a:tr>
            </a:tbl>
          </a:graphicData>
        </a:graphic>
      </p:graphicFrame>
      <p:graphicFrame>
        <p:nvGraphicFramePr>
          <p:cNvPr id="3" name="Table 2">
            <a:extLst>
              <a:ext uri="{FF2B5EF4-FFF2-40B4-BE49-F238E27FC236}">
                <a16:creationId xmlns:a16="http://schemas.microsoft.com/office/drawing/2014/main" id="{7BFC7F42-0C3D-4F4A-8CCF-3563731E0AC9}"/>
              </a:ext>
            </a:extLst>
          </p:cNvPr>
          <p:cNvGraphicFramePr>
            <a:graphicFrameLocks noGrp="1"/>
          </p:cNvGraphicFramePr>
          <p:nvPr>
            <p:extLst>
              <p:ext uri="{D42A27DB-BD31-4B8C-83A1-F6EECF244321}">
                <p14:modId xmlns:p14="http://schemas.microsoft.com/office/powerpoint/2010/main" val="863555971"/>
              </p:ext>
            </p:extLst>
          </p:nvPr>
        </p:nvGraphicFramePr>
        <p:xfrm>
          <a:off x="2867863" y="3218929"/>
          <a:ext cx="6407766" cy="1064352"/>
        </p:xfrm>
        <a:graphic>
          <a:graphicData uri="http://schemas.openxmlformats.org/drawingml/2006/table">
            <a:tbl>
              <a:tblPr firstRow="1" bandRow="1">
                <a:tableStyleId>{5C22544A-7EE6-4342-B048-85BDC9FD1C3A}</a:tableStyleId>
              </a:tblPr>
              <a:tblGrid>
                <a:gridCol w="2135922">
                  <a:extLst>
                    <a:ext uri="{9D8B030D-6E8A-4147-A177-3AD203B41FA5}">
                      <a16:colId xmlns:a16="http://schemas.microsoft.com/office/drawing/2014/main" val="4093234523"/>
                    </a:ext>
                  </a:extLst>
                </a:gridCol>
                <a:gridCol w="2135922">
                  <a:extLst>
                    <a:ext uri="{9D8B030D-6E8A-4147-A177-3AD203B41FA5}">
                      <a16:colId xmlns:a16="http://schemas.microsoft.com/office/drawing/2014/main" val="1996154555"/>
                    </a:ext>
                  </a:extLst>
                </a:gridCol>
                <a:gridCol w="2135922">
                  <a:extLst>
                    <a:ext uri="{9D8B030D-6E8A-4147-A177-3AD203B41FA5}">
                      <a16:colId xmlns:a16="http://schemas.microsoft.com/office/drawing/2014/main" val="1096324185"/>
                    </a:ext>
                  </a:extLst>
                </a:gridCol>
              </a:tblGrid>
              <a:tr h="1064352">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loài</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2">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huệ</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2">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tùy</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627862700"/>
                  </a:ext>
                </a:extLst>
              </a:tr>
            </a:tbl>
          </a:graphicData>
        </a:graphic>
      </p:graphicFrame>
      <p:pic>
        <p:nvPicPr>
          <p:cNvPr id="34" name="Picture 33">
            <a:extLst>
              <a:ext uri="{FF2B5EF4-FFF2-40B4-BE49-F238E27FC236}">
                <a16:creationId xmlns:a16="http://schemas.microsoft.com/office/drawing/2014/main" id="{6E51D53C-CB7C-484D-8644-D54D6F2F0C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0370" y="94192"/>
            <a:ext cx="2139919" cy="1270736"/>
          </a:xfrm>
          <a:prstGeom prst="rect">
            <a:avLst/>
          </a:prstGeom>
        </p:spPr>
      </p:pic>
      <p:graphicFrame>
        <p:nvGraphicFramePr>
          <p:cNvPr id="20" name="Table 2">
            <a:extLst>
              <a:ext uri="{FF2B5EF4-FFF2-40B4-BE49-F238E27FC236}">
                <a16:creationId xmlns:a16="http://schemas.microsoft.com/office/drawing/2014/main" id="{93FBC301-8257-4581-A30D-92897820349A}"/>
              </a:ext>
            </a:extLst>
          </p:cNvPr>
          <p:cNvGraphicFramePr>
            <a:graphicFrameLocks noGrp="1"/>
          </p:cNvGraphicFramePr>
          <p:nvPr>
            <p:extLst>
              <p:ext uri="{D42A27DB-BD31-4B8C-83A1-F6EECF244321}">
                <p14:modId xmlns:p14="http://schemas.microsoft.com/office/powerpoint/2010/main" val="4140248575"/>
              </p:ext>
            </p:extLst>
          </p:nvPr>
        </p:nvGraphicFramePr>
        <p:xfrm>
          <a:off x="1842628" y="4562127"/>
          <a:ext cx="8543688" cy="1064352"/>
        </p:xfrm>
        <a:graphic>
          <a:graphicData uri="http://schemas.openxmlformats.org/drawingml/2006/table">
            <a:tbl>
              <a:tblPr firstRow="1" bandRow="1">
                <a:tableStyleId>{5C22544A-7EE6-4342-B048-85BDC9FD1C3A}</a:tableStyleId>
              </a:tblPr>
              <a:tblGrid>
                <a:gridCol w="2135922">
                  <a:extLst>
                    <a:ext uri="{9D8B030D-6E8A-4147-A177-3AD203B41FA5}">
                      <a16:colId xmlns:a16="http://schemas.microsoft.com/office/drawing/2014/main" val="533926344"/>
                    </a:ext>
                  </a:extLst>
                </a:gridCol>
                <a:gridCol w="2135922">
                  <a:extLst>
                    <a:ext uri="{9D8B030D-6E8A-4147-A177-3AD203B41FA5}">
                      <a16:colId xmlns:a16="http://schemas.microsoft.com/office/drawing/2014/main" val="3554662789"/>
                    </a:ext>
                  </a:extLst>
                </a:gridCol>
                <a:gridCol w="2135922">
                  <a:extLst>
                    <a:ext uri="{9D8B030D-6E8A-4147-A177-3AD203B41FA5}">
                      <a16:colId xmlns:a16="http://schemas.microsoft.com/office/drawing/2014/main" val="3956740664"/>
                    </a:ext>
                  </a:extLst>
                </a:gridCol>
                <a:gridCol w="2135922">
                  <a:extLst>
                    <a:ext uri="{9D8B030D-6E8A-4147-A177-3AD203B41FA5}">
                      <a16:colId xmlns:a16="http://schemas.microsoft.com/office/drawing/2014/main" val="3718198060"/>
                    </a:ext>
                  </a:extLst>
                </a:gridCol>
              </a:tblGrid>
              <a:tr h="1064352">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luận</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4">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luật</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4">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chuyển</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4">
                        <a:lumMod val="40000"/>
                        <a:lumOff val="60000"/>
                      </a:schemeClr>
                    </a:solidFill>
                  </a:tcPr>
                </a:tc>
                <a:tc>
                  <a:txBody>
                    <a:bodyPr/>
                    <a:lstStyle/>
                    <a:p>
                      <a:pPr algn="ctr"/>
                      <a:r>
                        <a:rPr lang="en-US" sz="5000" b="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duyệt</a:t>
                      </a:r>
                      <a:endParaRPr lang="en-US" sz="5000" b="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a:txBody>
                  <a:tcP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18053477"/>
                  </a:ext>
                </a:extLst>
              </a:tr>
            </a:tbl>
          </a:graphicData>
        </a:graphic>
      </p:graphicFrame>
    </p:spTree>
    <p:extLst>
      <p:ext uri="{BB962C8B-B14F-4D97-AF65-F5344CB8AC3E}">
        <p14:creationId xmlns:p14="http://schemas.microsoft.com/office/powerpoint/2010/main" val="273516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A549B0-9701-4D82-9C20-CA54EDF1E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73" y="1089892"/>
            <a:ext cx="11563927" cy="5209308"/>
          </a:xfrm>
          <a:prstGeom prst="rect">
            <a:avLst/>
          </a:prstGeom>
        </p:spPr>
      </p:pic>
      <p:sp>
        <p:nvSpPr>
          <p:cNvPr id="3" name="TextBox 2">
            <a:extLst>
              <a:ext uri="{FF2B5EF4-FFF2-40B4-BE49-F238E27FC236}">
                <a16:creationId xmlns:a16="http://schemas.microsoft.com/office/drawing/2014/main" id="{A9CF66D2-855A-4D96-9893-F3CCA78A2439}"/>
              </a:ext>
            </a:extLst>
          </p:cNvPr>
          <p:cNvSpPr txBox="1"/>
          <p:nvPr/>
        </p:nvSpPr>
        <p:spPr>
          <a:xfrm>
            <a:off x="1742243" y="2259413"/>
            <a:ext cx="1732643" cy="1077218"/>
          </a:xfrm>
          <a:prstGeom prst="rect">
            <a:avLst/>
          </a:prstGeom>
          <a:noFill/>
        </p:spPr>
        <p:txBody>
          <a:bodyPr wrap="square" rtlCol="0">
            <a:spAutoFit/>
          </a:bodyPr>
          <a:lstStyle/>
          <a:p>
            <a:r>
              <a:rPr lang="en-US" sz="3200" dirty="0">
                <a:latin typeface="Quicksand Medium" panose="00000600000000000000" pitchFamily="2" charset="0"/>
              </a:rPr>
              <a:t>ngoan ngoãn</a:t>
            </a:r>
          </a:p>
        </p:txBody>
      </p:sp>
      <p:sp>
        <p:nvSpPr>
          <p:cNvPr id="4" name="TextBox 3">
            <a:extLst>
              <a:ext uri="{FF2B5EF4-FFF2-40B4-BE49-F238E27FC236}">
                <a16:creationId xmlns:a16="http://schemas.microsoft.com/office/drawing/2014/main" id="{ED5F8CAB-8838-4B12-9E42-A3C51647DAC6}"/>
              </a:ext>
            </a:extLst>
          </p:cNvPr>
          <p:cNvSpPr txBox="1"/>
          <p:nvPr/>
        </p:nvSpPr>
        <p:spPr>
          <a:xfrm>
            <a:off x="1359257" y="3739942"/>
            <a:ext cx="2498614" cy="584775"/>
          </a:xfrm>
          <a:prstGeom prst="rect">
            <a:avLst/>
          </a:prstGeom>
          <a:noFill/>
        </p:spPr>
        <p:txBody>
          <a:bodyPr wrap="square" rtlCol="0">
            <a:spAutoFit/>
          </a:bodyPr>
          <a:lstStyle/>
          <a:p>
            <a:r>
              <a:rPr lang="en-US" sz="3200" dirty="0">
                <a:latin typeface="Quicksand Medium" panose="00000600000000000000" pitchFamily="2" charset="0"/>
              </a:rPr>
              <a:t>lưu loát</a:t>
            </a:r>
          </a:p>
        </p:txBody>
      </p:sp>
      <p:sp>
        <p:nvSpPr>
          <p:cNvPr id="5" name="TextBox 4">
            <a:extLst>
              <a:ext uri="{FF2B5EF4-FFF2-40B4-BE49-F238E27FC236}">
                <a16:creationId xmlns:a16="http://schemas.microsoft.com/office/drawing/2014/main" id="{D637DBDD-D254-46B2-B50C-D99188493CA7}"/>
              </a:ext>
            </a:extLst>
          </p:cNvPr>
          <p:cNvSpPr txBox="1"/>
          <p:nvPr/>
        </p:nvSpPr>
        <p:spPr>
          <a:xfrm>
            <a:off x="2901920" y="5162094"/>
            <a:ext cx="2740841" cy="584775"/>
          </a:xfrm>
          <a:prstGeom prst="rect">
            <a:avLst/>
          </a:prstGeom>
          <a:noFill/>
        </p:spPr>
        <p:txBody>
          <a:bodyPr wrap="square" rtlCol="0">
            <a:spAutoFit/>
          </a:bodyPr>
          <a:lstStyle/>
          <a:p>
            <a:r>
              <a:rPr lang="en-US" sz="3200" dirty="0">
                <a:latin typeface="Quicksand Medium" panose="00000600000000000000" pitchFamily="2" charset="0"/>
              </a:rPr>
              <a:t>thủy thủ</a:t>
            </a:r>
          </a:p>
        </p:txBody>
      </p:sp>
      <p:sp>
        <p:nvSpPr>
          <p:cNvPr id="6" name="TextBox 5">
            <a:extLst>
              <a:ext uri="{FF2B5EF4-FFF2-40B4-BE49-F238E27FC236}">
                <a16:creationId xmlns:a16="http://schemas.microsoft.com/office/drawing/2014/main" id="{65D336A3-4E12-4180-99D3-7B8AA95DA503}"/>
              </a:ext>
            </a:extLst>
          </p:cNvPr>
          <p:cNvSpPr txBox="1"/>
          <p:nvPr/>
        </p:nvSpPr>
        <p:spPr>
          <a:xfrm>
            <a:off x="4140158" y="4283388"/>
            <a:ext cx="2718820" cy="584775"/>
          </a:xfrm>
          <a:prstGeom prst="rect">
            <a:avLst/>
          </a:prstGeom>
          <a:noFill/>
        </p:spPr>
        <p:txBody>
          <a:bodyPr wrap="square" rtlCol="0">
            <a:spAutoFit/>
          </a:bodyPr>
          <a:lstStyle/>
          <a:p>
            <a:r>
              <a:rPr lang="en-US" sz="3200" dirty="0">
                <a:latin typeface="Quicksand Medium" panose="00000600000000000000" pitchFamily="2" charset="0"/>
              </a:rPr>
              <a:t>xum xuê</a:t>
            </a:r>
          </a:p>
        </p:txBody>
      </p:sp>
      <p:sp>
        <p:nvSpPr>
          <p:cNvPr id="7" name="TextBox 6">
            <a:extLst>
              <a:ext uri="{FF2B5EF4-FFF2-40B4-BE49-F238E27FC236}">
                <a16:creationId xmlns:a16="http://schemas.microsoft.com/office/drawing/2014/main" id="{EE9EED69-E4DB-4133-AFC0-6EDCC3CE88CC}"/>
              </a:ext>
            </a:extLst>
          </p:cNvPr>
          <p:cNvSpPr txBox="1"/>
          <p:nvPr/>
        </p:nvSpPr>
        <p:spPr>
          <a:xfrm>
            <a:off x="6404196" y="4990087"/>
            <a:ext cx="2324896" cy="584775"/>
          </a:xfrm>
          <a:prstGeom prst="rect">
            <a:avLst/>
          </a:prstGeom>
          <a:noFill/>
        </p:spPr>
        <p:txBody>
          <a:bodyPr wrap="square" rtlCol="0">
            <a:spAutoFit/>
          </a:bodyPr>
          <a:lstStyle/>
          <a:p>
            <a:r>
              <a:rPr lang="en-US" sz="3200" dirty="0">
                <a:latin typeface="Quicksand Medium" panose="00000600000000000000" pitchFamily="2" charset="0"/>
              </a:rPr>
              <a:t>tuần lễ</a:t>
            </a:r>
          </a:p>
        </p:txBody>
      </p:sp>
      <p:sp>
        <p:nvSpPr>
          <p:cNvPr id="8" name="TextBox 7">
            <a:extLst>
              <a:ext uri="{FF2B5EF4-FFF2-40B4-BE49-F238E27FC236}">
                <a16:creationId xmlns:a16="http://schemas.microsoft.com/office/drawing/2014/main" id="{604DC9B5-6403-487D-85C0-575116F54F3C}"/>
              </a:ext>
            </a:extLst>
          </p:cNvPr>
          <p:cNvSpPr txBox="1"/>
          <p:nvPr/>
        </p:nvSpPr>
        <p:spPr>
          <a:xfrm>
            <a:off x="6066511" y="3474863"/>
            <a:ext cx="2809350" cy="584775"/>
          </a:xfrm>
          <a:prstGeom prst="rect">
            <a:avLst/>
          </a:prstGeom>
          <a:noFill/>
        </p:spPr>
        <p:txBody>
          <a:bodyPr wrap="square" rtlCol="0">
            <a:spAutoFit/>
          </a:bodyPr>
          <a:lstStyle/>
          <a:p>
            <a:r>
              <a:rPr lang="en-US" sz="3200" dirty="0">
                <a:latin typeface="Quicksand Medium" panose="00000600000000000000" pitchFamily="2" charset="0"/>
              </a:rPr>
              <a:t>ngoái lại</a:t>
            </a:r>
          </a:p>
        </p:txBody>
      </p:sp>
      <p:sp>
        <p:nvSpPr>
          <p:cNvPr id="9" name="TextBox 8">
            <a:extLst>
              <a:ext uri="{FF2B5EF4-FFF2-40B4-BE49-F238E27FC236}">
                <a16:creationId xmlns:a16="http://schemas.microsoft.com/office/drawing/2014/main" id="{B7B89518-DE31-423C-B020-E0EA57CA9438}"/>
              </a:ext>
            </a:extLst>
          </p:cNvPr>
          <p:cNvSpPr txBox="1"/>
          <p:nvPr/>
        </p:nvSpPr>
        <p:spPr>
          <a:xfrm>
            <a:off x="8502256" y="3188531"/>
            <a:ext cx="1684014" cy="1077218"/>
          </a:xfrm>
          <a:prstGeom prst="rect">
            <a:avLst/>
          </a:prstGeom>
          <a:noFill/>
        </p:spPr>
        <p:txBody>
          <a:bodyPr wrap="square" rtlCol="0">
            <a:spAutoFit/>
          </a:bodyPr>
          <a:lstStyle/>
          <a:p>
            <a:pPr algn="ctr"/>
            <a:r>
              <a:rPr lang="en-US" sz="3200" dirty="0">
                <a:latin typeface="Quicksand Medium" panose="00000600000000000000" pitchFamily="2" charset="0"/>
              </a:rPr>
              <a:t>vành khuyên</a:t>
            </a:r>
          </a:p>
        </p:txBody>
      </p:sp>
      <p:sp>
        <p:nvSpPr>
          <p:cNvPr id="10" name="TextBox 9">
            <a:extLst>
              <a:ext uri="{FF2B5EF4-FFF2-40B4-BE49-F238E27FC236}">
                <a16:creationId xmlns:a16="http://schemas.microsoft.com/office/drawing/2014/main" id="{E43CFEFC-6894-4508-9447-1B81EBA1EC12}"/>
              </a:ext>
            </a:extLst>
          </p:cNvPr>
          <p:cNvSpPr txBox="1"/>
          <p:nvPr/>
        </p:nvSpPr>
        <p:spPr>
          <a:xfrm>
            <a:off x="8927373" y="4844754"/>
            <a:ext cx="3110298" cy="584775"/>
          </a:xfrm>
          <a:prstGeom prst="rect">
            <a:avLst/>
          </a:prstGeom>
          <a:noFill/>
        </p:spPr>
        <p:txBody>
          <a:bodyPr wrap="square" rtlCol="0">
            <a:spAutoFit/>
          </a:bodyPr>
          <a:lstStyle/>
          <a:p>
            <a:r>
              <a:rPr lang="en-US" sz="3200" dirty="0">
                <a:latin typeface="Quicksand Medium" panose="00000600000000000000" pitchFamily="2" charset="0"/>
              </a:rPr>
              <a:t>xuất phát</a:t>
            </a:r>
          </a:p>
        </p:txBody>
      </p:sp>
      <p:sp>
        <p:nvSpPr>
          <p:cNvPr id="11" name="TextBox 10">
            <a:extLst>
              <a:ext uri="{FF2B5EF4-FFF2-40B4-BE49-F238E27FC236}">
                <a16:creationId xmlns:a16="http://schemas.microsoft.com/office/drawing/2014/main" id="{B1A35226-C5B0-4060-BBAB-20A8102AD011}"/>
              </a:ext>
            </a:extLst>
          </p:cNvPr>
          <p:cNvSpPr txBox="1"/>
          <p:nvPr/>
        </p:nvSpPr>
        <p:spPr>
          <a:xfrm>
            <a:off x="7471186" y="2253672"/>
            <a:ext cx="1720253" cy="1077218"/>
          </a:xfrm>
          <a:prstGeom prst="rect">
            <a:avLst/>
          </a:prstGeom>
          <a:noFill/>
        </p:spPr>
        <p:txBody>
          <a:bodyPr wrap="square" rtlCol="0">
            <a:spAutoFit/>
          </a:bodyPr>
          <a:lstStyle/>
          <a:p>
            <a:r>
              <a:rPr lang="en-US" sz="3200" dirty="0">
                <a:latin typeface="Quicksand Medium" panose="00000600000000000000" pitchFamily="2" charset="0"/>
              </a:rPr>
              <a:t>thoăn thoắt</a:t>
            </a:r>
          </a:p>
        </p:txBody>
      </p:sp>
      <p:sp>
        <p:nvSpPr>
          <p:cNvPr id="12" name="TextBox 11">
            <a:extLst>
              <a:ext uri="{FF2B5EF4-FFF2-40B4-BE49-F238E27FC236}">
                <a16:creationId xmlns:a16="http://schemas.microsoft.com/office/drawing/2014/main" id="{AEC769F6-8B7F-492C-BFC5-236EF39734B8}"/>
              </a:ext>
            </a:extLst>
          </p:cNvPr>
          <p:cNvSpPr txBox="1"/>
          <p:nvPr/>
        </p:nvSpPr>
        <p:spPr>
          <a:xfrm>
            <a:off x="3788029" y="2680969"/>
            <a:ext cx="1872547" cy="584775"/>
          </a:xfrm>
          <a:prstGeom prst="rect">
            <a:avLst/>
          </a:prstGeom>
          <a:noFill/>
        </p:spPr>
        <p:txBody>
          <a:bodyPr wrap="square" rtlCol="0">
            <a:spAutoFit/>
          </a:bodyPr>
          <a:lstStyle/>
          <a:p>
            <a:pPr algn="ctr"/>
            <a:r>
              <a:rPr lang="en-US" sz="3200" dirty="0">
                <a:latin typeface="Quicksand Medium" panose="00000600000000000000" pitchFamily="2" charset="0"/>
              </a:rPr>
              <a:t>tuyệt vời</a:t>
            </a:r>
          </a:p>
        </p:txBody>
      </p:sp>
      <p:pic>
        <p:nvPicPr>
          <p:cNvPr id="13" name="Picture 12">
            <a:extLst>
              <a:ext uri="{FF2B5EF4-FFF2-40B4-BE49-F238E27FC236}">
                <a16:creationId xmlns:a16="http://schemas.microsoft.com/office/drawing/2014/main" id="{6BCF91B3-B572-425E-8606-EB6FD6EE43B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289" y="0"/>
            <a:ext cx="2139919" cy="1270736"/>
          </a:xfrm>
          <a:prstGeom prst="rect">
            <a:avLst/>
          </a:prstGeom>
        </p:spPr>
      </p:pic>
    </p:spTree>
    <p:extLst>
      <p:ext uri="{BB962C8B-B14F-4D97-AF65-F5344CB8AC3E}">
        <p14:creationId xmlns:p14="http://schemas.microsoft.com/office/powerpoint/2010/main" val="28447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fltVal val="0"/>
                                          </p:val>
                                        </p:tav>
                                        <p:tav tm="100000">
                                          <p:val>
                                            <p:strVal val="#ppt_h"/>
                                          </p:val>
                                        </p:tav>
                                      </p:tavLst>
                                    </p:anim>
                                    <p:animEffect transition="in" filter="fade">
                                      <p:cBhvr>
                                        <p:cTn id="16" dur="1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500" fill="hold"/>
                                        <p:tgtEl>
                                          <p:spTgt spid="5"/>
                                        </p:tgtEl>
                                        <p:attrNameLst>
                                          <p:attrName>ppt_w</p:attrName>
                                        </p:attrNameLst>
                                      </p:cBhvr>
                                      <p:tavLst>
                                        <p:tav tm="0">
                                          <p:val>
                                            <p:fltVal val="0"/>
                                          </p:val>
                                        </p:tav>
                                        <p:tav tm="100000">
                                          <p:val>
                                            <p:strVal val="#ppt_w"/>
                                          </p:val>
                                        </p:tav>
                                      </p:tavLst>
                                    </p:anim>
                                    <p:anim calcmode="lin" valueType="num">
                                      <p:cBhvr>
                                        <p:cTn id="22" dur="1500" fill="hold"/>
                                        <p:tgtEl>
                                          <p:spTgt spid="5"/>
                                        </p:tgtEl>
                                        <p:attrNameLst>
                                          <p:attrName>ppt_h</p:attrName>
                                        </p:attrNameLst>
                                      </p:cBhvr>
                                      <p:tavLst>
                                        <p:tav tm="0">
                                          <p:val>
                                            <p:fltVal val="0"/>
                                          </p:val>
                                        </p:tav>
                                        <p:tav tm="100000">
                                          <p:val>
                                            <p:strVal val="#ppt_h"/>
                                          </p:val>
                                        </p:tav>
                                      </p:tavLst>
                                    </p:anim>
                                    <p:animEffect transition="in" filter="fade">
                                      <p:cBhvr>
                                        <p:cTn id="23" dur="1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500" fill="hold"/>
                                        <p:tgtEl>
                                          <p:spTgt spid="12"/>
                                        </p:tgtEl>
                                        <p:attrNameLst>
                                          <p:attrName>ppt_w</p:attrName>
                                        </p:attrNameLst>
                                      </p:cBhvr>
                                      <p:tavLst>
                                        <p:tav tm="0">
                                          <p:val>
                                            <p:fltVal val="0"/>
                                          </p:val>
                                        </p:tav>
                                        <p:tav tm="100000">
                                          <p:val>
                                            <p:strVal val="#ppt_w"/>
                                          </p:val>
                                        </p:tav>
                                      </p:tavLst>
                                    </p:anim>
                                    <p:anim calcmode="lin" valueType="num">
                                      <p:cBhvr>
                                        <p:cTn id="29" dur="1500" fill="hold"/>
                                        <p:tgtEl>
                                          <p:spTgt spid="12"/>
                                        </p:tgtEl>
                                        <p:attrNameLst>
                                          <p:attrName>ppt_h</p:attrName>
                                        </p:attrNameLst>
                                      </p:cBhvr>
                                      <p:tavLst>
                                        <p:tav tm="0">
                                          <p:val>
                                            <p:fltVal val="0"/>
                                          </p:val>
                                        </p:tav>
                                        <p:tav tm="100000">
                                          <p:val>
                                            <p:strVal val="#ppt_h"/>
                                          </p:val>
                                        </p:tav>
                                      </p:tavLst>
                                    </p:anim>
                                    <p:animEffect transition="in" filter="fade">
                                      <p:cBhvr>
                                        <p:cTn id="30" dur="1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500" fill="hold"/>
                                        <p:tgtEl>
                                          <p:spTgt spid="6"/>
                                        </p:tgtEl>
                                        <p:attrNameLst>
                                          <p:attrName>ppt_w</p:attrName>
                                        </p:attrNameLst>
                                      </p:cBhvr>
                                      <p:tavLst>
                                        <p:tav tm="0">
                                          <p:val>
                                            <p:fltVal val="0"/>
                                          </p:val>
                                        </p:tav>
                                        <p:tav tm="100000">
                                          <p:val>
                                            <p:strVal val="#ppt_w"/>
                                          </p:val>
                                        </p:tav>
                                      </p:tavLst>
                                    </p:anim>
                                    <p:anim calcmode="lin" valueType="num">
                                      <p:cBhvr>
                                        <p:cTn id="36" dur="1500" fill="hold"/>
                                        <p:tgtEl>
                                          <p:spTgt spid="6"/>
                                        </p:tgtEl>
                                        <p:attrNameLst>
                                          <p:attrName>ppt_h</p:attrName>
                                        </p:attrNameLst>
                                      </p:cBhvr>
                                      <p:tavLst>
                                        <p:tav tm="0">
                                          <p:val>
                                            <p:fltVal val="0"/>
                                          </p:val>
                                        </p:tav>
                                        <p:tav tm="100000">
                                          <p:val>
                                            <p:strVal val="#ppt_h"/>
                                          </p:val>
                                        </p:tav>
                                      </p:tavLst>
                                    </p:anim>
                                    <p:animEffect transition="in" filter="fade">
                                      <p:cBhvr>
                                        <p:cTn id="37" dur="1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500" fill="hold"/>
                                        <p:tgtEl>
                                          <p:spTgt spid="8"/>
                                        </p:tgtEl>
                                        <p:attrNameLst>
                                          <p:attrName>ppt_w</p:attrName>
                                        </p:attrNameLst>
                                      </p:cBhvr>
                                      <p:tavLst>
                                        <p:tav tm="0">
                                          <p:val>
                                            <p:fltVal val="0"/>
                                          </p:val>
                                        </p:tav>
                                        <p:tav tm="100000">
                                          <p:val>
                                            <p:strVal val="#ppt_w"/>
                                          </p:val>
                                        </p:tav>
                                      </p:tavLst>
                                    </p:anim>
                                    <p:anim calcmode="lin" valueType="num">
                                      <p:cBhvr>
                                        <p:cTn id="43" dur="1500" fill="hold"/>
                                        <p:tgtEl>
                                          <p:spTgt spid="8"/>
                                        </p:tgtEl>
                                        <p:attrNameLst>
                                          <p:attrName>ppt_h</p:attrName>
                                        </p:attrNameLst>
                                      </p:cBhvr>
                                      <p:tavLst>
                                        <p:tav tm="0">
                                          <p:val>
                                            <p:fltVal val="0"/>
                                          </p:val>
                                        </p:tav>
                                        <p:tav tm="100000">
                                          <p:val>
                                            <p:strVal val="#ppt_h"/>
                                          </p:val>
                                        </p:tav>
                                      </p:tavLst>
                                    </p:anim>
                                    <p:animEffect transition="in" filter="fade">
                                      <p:cBhvr>
                                        <p:cTn id="44" dur="1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500" fill="hold"/>
                                        <p:tgtEl>
                                          <p:spTgt spid="7"/>
                                        </p:tgtEl>
                                        <p:attrNameLst>
                                          <p:attrName>ppt_w</p:attrName>
                                        </p:attrNameLst>
                                      </p:cBhvr>
                                      <p:tavLst>
                                        <p:tav tm="0">
                                          <p:val>
                                            <p:fltVal val="0"/>
                                          </p:val>
                                        </p:tav>
                                        <p:tav tm="100000">
                                          <p:val>
                                            <p:strVal val="#ppt_w"/>
                                          </p:val>
                                        </p:tav>
                                      </p:tavLst>
                                    </p:anim>
                                    <p:anim calcmode="lin" valueType="num">
                                      <p:cBhvr>
                                        <p:cTn id="50" dur="1500" fill="hold"/>
                                        <p:tgtEl>
                                          <p:spTgt spid="7"/>
                                        </p:tgtEl>
                                        <p:attrNameLst>
                                          <p:attrName>ppt_h</p:attrName>
                                        </p:attrNameLst>
                                      </p:cBhvr>
                                      <p:tavLst>
                                        <p:tav tm="0">
                                          <p:val>
                                            <p:fltVal val="0"/>
                                          </p:val>
                                        </p:tav>
                                        <p:tav tm="100000">
                                          <p:val>
                                            <p:strVal val="#ppt_h"/>
                                          </p:val>
                                        </p:tav>
                                      </p:tavLst>
                                    </p:anim>
                                    <p:animEffect transition="in" filter="fade">
                                      <p:cBhvr>
                                        <p:cTn id="51" dur="1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500" fill="hold"/>
                                        <p:tgtEl>
                                          <p:spTgt spid="11"/>
                                        </p:tgtEl>
                                        <p:attrNameLst>
                                          <p:attrName>ppt_w</p:attrName>
                                        </p:attrNameLst>
                                      </p:cBhvr>
                                      <p:tavLst>
                                        <p:tav tm="0">
                                          <p:val>
                                            <p:fltVal val="0"/>
                                          </p:val>
                                        </p:tav>
                                        <p:tav tm="100000">
                                          <p:val>
                                            <p:strVal val="#ppt_w"/>
                                          </p:val>
                                        </p:tav>
                                      </p:tavLst>
                                    </p:anim>
                                    <p:anim calcmode="lin" valueType="num">
                                      <p:cBhvr>
                                        <p:cTn id="57" dur="1500" fill="hold"/>
                                        <p:tgtEl>
                                          <p:spTgt spid="11"/>
                                        </p:tgtEl>
                                        <p:attrNameLst>
                                          <p:attrName>ppt_h</p:attrName>
                                        </p:attrNameLst>
                                      </p:cBhvr>
                                      <p:tavLst>
                                        <p:tav tm="0">
                                          <p:val>
                                            <p:fltVal val="0"/>
                                          </p:val>
                                        </p:tav>
                                        <p:tav tm="100000">
                                          <p:val>
                                            <p:strVal val="#ppt_h"/>
                                          </p:val>
                                        </p:tav>
                                      </p:tavLst>
                                    </p:anim>
                                    <p:animEffect transition="in" filter="fade">
                                      <p:cBhvr>
                                        <p:cTn id="58" dur="1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1500" fill="hold"/>
                                        <p:tgtEl>
                                          <p:spTgt spid="9"/>
                                        </p:tgtEl>
                                        <p:attrNameLst>
                                          <p:attrName>ppt_w</p:attrName>
                                        </p:attrNameLst>
                                      </p:cBhvr>
                                      <p:tavLst>
                                        <p:tav tm="0">
                                          <p:val>
                                            <p:fltVal val="0"/>
                                          </p:val>
                                        </p:tav>
                                        <p:tav tm="100000">
                                          <p:val>
                                            <p:strVal val="#ppt_w"/>
                                          </p:val>
                                        </p:tav>
                                      </p:tavLst>
                                    </p:anim>
                                    <p:anim calcmode="lin" valueType="num">
                                      <p:cBhvr>
                                        <p:cTn id="64" dur="1500" fill="hold"/>
                                        <p:tgtEl>
                                          <p:spTgt spid="9"/>
                                        </p:tgtEl>
                                        <p:attrNameLst>
                                          <p:attrName>ppt_h</p:attrName>
                                        </p:attrNameLst>
                                      </p:cBhvr>
                                      <p:tavLst>
                                        <p:tav tm="0">
                                          <p:val>
                                            <p:fltVal val="0"/>
                                          </p:val>
                                        </p:tav>
                                        <p:tav tm="100000">
                                          <p:val>
                                            <p:strVal val="#ppt_h"/>
                                          </p:val>
                                        </p:tav>
                                      </p:tavLst>
                                    </p:anim>
                                    <p:animEffect transition="in" filter="fade">
                                      <p:cBhvr>
                                        <p:cTn id="65" dur="1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500" fill="hold"/>
                                        <p:tgtEl>
                                          <p:spTgt spid="10"/>
                                        </p:tgtEl>
                                        <p:attrNameLst>
                                          <p:attrName>ppt_w</p:attrName>
                                        </p:attrNameLst>
                                      </p:cBhvr>
                                      <p:tavLst>
                                        <p:tav tm="0">
                                          <p:val>
                                            <p:fltVal val="0"/>
                                          </p:val>
                                        </p:tav>
                                        <p:tav tm="100000">
                                          <p:val>
                                            <p:strVal val="#ppt_w"/>
                                          </p:val>
                                        </p:tav>
                                      </p:tavLst>
                                    </p:anim>
                                    <p:anim calcmode="lin" valueType="num">
                                      <p:cBhvr>
                                        <p:cTn id="71" dur="1500" fill="hold"/>
                                        <p:tgtEl>
                                          <p:spTgt spid="10"/>
                                        </p:tgtEl>
                                        <p:attrNameLst>
                                          <p:attrName>ppt_h</p:attrName>
                                        </p:attrNameLst>
                                      </p:cBhvr>
                                      <p:tavLst>
                                        <p:tav tm="0">
                                          <p:val>
                                            <p:fltVal val="0"/>
                                          </p:val>
                                        </p:tav>
                                        <p:tav tm="100000">
                                          <p:val>
                                            <p:strVal val="#ppt_h"/>
                                          </p:val>
                                        </p:tav>
                                      </p:tavLst>
                                    </p:anim>
                                    <p:animEffect transition="in" filter="fade">
                                      <p:cBhvr>
                                        <p:cTn id="72"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3222BB-F8D3-4179-873F-84ECABA081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5309"/>
            <a:ext cx="12192000" cy="5292435"/>
          </a:xfrm>
          <a:prstGeom prst="rect">
            <a:avLst/>
          </a:prstGeom>
        </p:spPr>
      </p:pic>
      <p:sp>
        <p:nvSpPr>
          <p:cNvPr id="3" name="TextBox 2">
            <a:extLst>
              <a:ext uri="{FF2B5EF4-FFF2-40B4-BE49-F238E27FC236}">
                <a16:creationId xmlns:a16="http://schemas.microsoft.com/office/drawing/2014/main" id="{F94F8039-4848-4E59-BC0B-43A741878B87}"/>
              </a:ext>
            </a:extLst>
          </p:cNvPr>
          <p:cNvSpPr txBox="1"/>
          <p:nvPr/>
        </p:nvSpPr>
        <p:spPr>
          <a:xfrm>
            <a:off x="191729" y="1270736"/>
            <a:ext cx="11808542" cy="3416320"/>
          </a:xfrm>
          <a:prstGeom prst="rect">
            <a:avLst/>
          </a:prstGeom>
          <a:noFill/>
        </p:spPr>
        <p:txBody>
          <a:bodyPr wrap="square" rtlCol="0">
            <a:spAutoFit/>
          </a:bodyPr>
          <a:lstStyle/>
          <a:p>
            <a:pPr indent="461963" algn="just"/>
            <a:r>
              <a:rPr lang="en-US" sz="3600" dirty="0" err="1">
                <a:latin typeface="Quicksand Medium" panose="00000600000000000000" pitchFamily="2" charset="0"/>
              </a:rPr>
              <a:t>Mỗi</a:t>
            </a:r>
            <a:r>
              <a:rPr lang="en-US" sz="3600" dirty="0">
                <a:latin typeface="Quicksand Medium" panose="00000600000000000000" pitchFamily="2" charset="0"/>
              </a:rPr>
              <a:t> lần về quê, Hà lại được bà kể cho nghe nhiều câu chuyện hay. Nào là truyện thuyết về Lạc Long Quân, truyền thuyết Thánh Gióng, truyền thuyết về hồ Hoàn Kiếm. Nào là sự tích cây quất, sự tích cây xoài,... Giọng kể của bà trầm ấm, Hà bị cuốn vào các câu chuyện suốt từ đầu cho đến cuối.</a:t>
            </a:r>
          </a:p>
        </p:txBody>
      </p:sp>
      <p:pic>
        <p:nvPicPr>
          <p:cNvPr id="5" name="Picture 4">
            <a:extLst>
              <a:ext uri="{FF2B5EF4-FFF2-40B4-BE49-F238E27FC236}">
                <a16:creationId xmlns:a16="http://schemas.microsoft.com/office/drawing/2014/main" id="{E43A48FB-F11E-43A5-BE6F-E79E1F37F6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289" y="0"/>
            <a:ext cx="2139919" cy="1270736"/>
          </a:xfrm>
          <a:prstGeom prst="rect">
            <a:avLst/>
          </a:prstGeom>
        </p:spPr>
      </p:pic>
      <p:pic>
        <p:nvPicPr>
          <p:cNvPr id="6" name="Mỗi lần về quê">
            <a:hlinkClick r:id="" action="ppaction://media"/>
            <a:extLst>
              <a:ext uri="{FF2B5EF4-FFF2-40B4-BE49-F238E27FC236}">
                <a16:creationId xmlns:a16="http://schemas.microsoft.com/office/drawing/2014/main" id="{DDFE0033-E851-49CC-9DDF-4C43F06B02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255" y="5662317"/>
            <a:ext cx="609600" cy="609600"/>
          </a:xfrm>
          <a:prstGeom prst="rect">
            <a:avLst/>
          </a:prstGeom>
        </p:spPr>
      </p:pic>
    </p:spTree>
    <p:extLst>
      <p:ext uri="{BB962C8B-B14F-4D97-AF65-F5344CB8AC3E}">
        <p14:creationId xmlns:p14="http://schemas.microsoft.com/office/powerpoint/2010/main" val="348551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2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083" r="975" b="49705"/>
          <a:stretch/>
        </p:blipFill>
        <p:spPr>
          <a:xfrm>
            <a:off x="1" y="-698338"/>
            <a:ext cx="12192000" cy="4181475"/>
          </a:xfrm>
          <a:prstGeom prst="rect">
            <a:avLst/>
          </a:prstGeom>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86416" y="3740101"/>
            <a:ext cx="3581121" cy="2716227"/>
          </a:xfrm>
          <a:prstGeom prst="rect">
            <a:avLst/>
          </a:prstGeom>
        </p:spPr>
      </p:pic>
      <p:pic>
        <p:nvPicPr>
          <p:cNvPr id="24" name="Picture 1"/>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772665" y="4535064"/>
            <a:ext cx="884624" cy="112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4403869" y="3557293"/>
            <a:ext cx="3384261" cy="1631216"/>
          </a:xfrm>
          <a:prstGeom prst="rect">
            <a:avLst/>
          </a:prstGeom>
          <a:noFill/>
        </p:spPr>
        <p:txBody>
          <a:bodyPr wrap="none" lIns="91440" tIns="45720" rIns="91440" bIns="45720">
            <a:spAutoFit/>
          </a:bodyPr>
          <a:lstStyle/>
          <a:p>
            <a:pPr algn="ctr"/>
            <a:r>
              <a:rPr lang="en-US" sz="10000" b="1" dirty="0" err="1">
                <a:ln w="28575">
                  <a:solidFill>
                    <a:schemeClr val="bg1"/>
                  </a:solidFill>
                  <a:prstDash val="solid"/>
                </a:ln>
                <a:solidFill>
                  <a:srgbClr val="0070C0"/>
                </a:solidFill>
                <a:effectLst>
                  <a:outerShdw blurRad="38100" dist="38100" dir="2700000" algn="tl">
                    <a:srgbClr val="000000">
                      <a:alpha val="43137"/>
                    </a:srgbClr>
                  </a:outerShdw>
                </a:effectLst>
                <a:latin typeface="Quicksand" panose="00000500000000000000" pitchFamily="2" charset="0"/>
                <a:cs typeface="Arial" panose="020B0604020202020204" pitchFamily="34" charset="0"/>
              </a:rPr>
              <a:t>Tiết</a:t>
            </a:r>
            <a:r>
              <a:rPr lang="en-US" sz="10000" b="1" dirty="0">
                <a:ln w="28575">
                  <a:solidFill>
                    <a:schemeClr val="bg1"/>
                  </a:solidFill>
                  <a:prstDash val="solid"/>
                </a:ln>
                <a:solidFill>
                  <a:srgbClr val="0070C0"/>
                </a:solidFill>
                <a:effectLst>
                  <a:outerShdw blurRad="38100" dist="38100" dir="2700000" algn="tl">
                    <a:srgbClr val="000000">
                      <a:alpha val="43137"/>
                    </a:srgbClr>
                  </a:outerShdw>
                </a:effectLst>
                <a:latin typeface="Quicksand" panose="00000500000000000000" pitchFamily="2" charset="0"/>
                <a:cs typeface="Arial" panose="020B0604020202020204" pitchFamily="34" charset="0"/>
              </a:rPr>
              <a:t> 1</a:t>
            </a:r>
            <a:endParaRPr lang="en-US" sz="10000" b="1" dirty="0">
              <a:ln w="28575">
                <a:solidFill>
                  <a:schemeClr val="bg1"/>
                </a:solidFill>
                <a:prstDash val="solid"/>
              </a:ln>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47925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out)">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474"/>
            <a:ext cx="2383954" cy="1386018"/>
          </a:xfrm>
          <a:prstGeom prst="rect">
            <a:avLst/>
          </a:prstGeom>
        </p:spPr>
      </p:pic>
      <p:pic>
        <p:nvPicPr>
          <p:cNvPr id="15" name="Picture 14">
            <a:extLst>
              <a:ext uri="{FF2B5EF4-FFF2-40B4-BE49-F238E27FC236}">
                <a16:creationId xmlns:a16="http://schemas.microsoft.com/office/drawing/2014/main" id="{1F6E32A3-B177-43D9-9CFF-F2B2312751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5433" y="1553401"/>
            <a:ext cx="4344589" cy="1930216"/>
          </a:xfrm>
          <a:prstGeom prst="rect">
            <a:avLst/>
          </a:prstGeom>
        </p:spPr>
      </p:pic>
      <p:pic>
        <p:nvPicPr>
          <p:cNvPr id="17" name="Picture 16">
            <a:extLst>
              <a:ext uri="{FF2B5EF4-FFF2-40B4-BE49-F238E27FC236}">
                <a16:creationId xmlns:a16="http://schemas.microsoft.com/office/drawing/2014/main" id="{25831654-0982-45BD-8686-F5341851B0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1977" y="1553401"/>
            <a:ext cx="4344590" cy="1933422"/>
          </a:xfrm>
          <a:prstGeom prst="rect">
            <a:avLst/>
          </a:prstGeom>
        </p:spPr>
      </p:pic>
      <p:pic>
        <p:nvPicPr>
          <p:cNvPr id="19" name="Picture 18">
            <a:extLst>
              <a:ext uri="{FF2B5EF4-FFF2-40B4-BE49-F238E27FC236}">
                <a16:creationId xmlns:a16="http://schemas.microsoft.com/office/drawing/2014/main" id="{951B631F-2BCB-46C3-B781-FDAFB82598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27308" y="3963906"/>
            <a:ext cx="4337383" cy="1930216"/>
          </a:xfrm>
          <a:prstGeom prst="rect">
            <a:avLst/>
          </a:prstGeom>
        </p:spPr>
      </p:pic>
    </p:spTree>
    <p:extLst>
      <p:ext uri="{BB962C8B-B14F-4D97-AF65-F5344CB8AC3E}">
        <p14:creationId xmlns:p14="http://schemas.microsoft.com/office/powerpoint/2010/main" val="2794981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474"/>
            <a:ext cx="2383954" cy="1386018"/>
          </a:xfrm>
          <a:prstGeom prst="rect">
            <a:avLst/>
          </a:prstGeom>
        </p:spPr>
      </p:pic>
      <p:pic>
        <p:nvPicPr>
          <p:cNvPr id="3" name="Picture 2">
            <a:extLst>
              <a:ext uri="{FF2B5EF4-FFF2-40B4-BE49-F238E27FC236}">
                <a16:creationId xmlns:a16="http://schemas.microsoft.com/office/drawing/2014/main" id="{E9AF7965-161E-41ED-A166-B6CF84C22F6A}"/>
              </a:ext>
            </a:extLst>
          </p:cNvPr>
          <p:cNvPicPr>
            <a:picLocks noChangeAspect="1"/>
          </p:cNvPicPr>
          <p:nvPr/>
        </p:nvPicPr>
        <p:blipFill>
          <a:blip r:embed="rId3"/>
          <a:stretch>
            <a:fillRect/>
          </a:stretch>
        </p:blipFill>
        <p:spPr>
          <a:xfrm>
            <a:off x="0" y="2383561"/>
            <a:ext cx="12192000" cy="2090878"/>
          </a:xfrm>
          <a:prstGeom prst="rect">
            <a:avLst/>
          </a:prstGeom>
        </p:spPr>
      </p:pic>
    </p:spTree>
    <p:extLst>
      <p:ext uri="{BB962C8B-B14F-4D97-AF65-F5344CB8AC3E}">
        <p14:creationId xmlns:p14="http://schemas.microsoft.com/office/powerpoint/2010/main" val="1716101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640E4A0-0D91-46FB-82CB-D7CE894E4F9F}"/>
              </a:ext>
            </a:extLst>
          </p:cNvPr>
          <p:cNvPicPr>
            <a:picLocks noChangeAspect="1"/>
          </p:cNvPicPr>
          <p:nvPr/>
        </p:nvPicPr>
        <p:blipFill rotWithShape="1">
          <a:blip r:embed="rId6"/>
          <a:srcRect l="6538" t="5751" r="52380" b="1825"/>
          <a:stretch/>
        </p:blipFill>
        <p:spPr>
          <a:xfrm>
            <a:off x="975124" y="1196374"/>
            <a:ext cx="3104472" cy="2488703"/>
          </a:xfrm>
          <a:prstGeom prst="rect">
            <a:avLst/>
          </a:prstGeom>
        </p:spPr>
      </p:pic>
      <p:pic>
        <p:nvPicPr>
          <p:cNvPr id="24" name="Picture 23">
            <a:extLst>
              <a:ext uri="{FF2B5EF4-FFF2-40B4-BE49-F238E27FC236}">
                <a16:creationId xmlns:a16="http://schemas.microsoft.com/office/drawing/2014/main" id="{0721BCAE-9A4F-439F-8018-7CF18C2F93A1}"/>
              </a:ext>
            </a:extLst>
          </p:cNvPr>
          <p:cNvPicPr>
            <a:picLocks noChangeAspect="1"/>
          </p:cNvPicPr>
          <p:nvPr/>
        </p:nvPicPr>
        <p:blipFill rotWithShape="1">
          <a:blip r:embed="rId6"/>
          <a:srcRect l="50912" t="6092" r="7789" b="2018"/>
          <a:stretch/>
        </p:blipFill>
        <p:spPr>
          <a:xfrm>
            <a:off x="5883324" y="1196374"/>
            <a:ext cx="3104470" cy="2488703"/>
          </a:xfrm>
          <a:prstGeom prst="rect">
            <a:avLst/>
          </a:prstGeom>
        </p:spPr>
      </p:pic>
      <p:pic>
        <p:nvPicPr>
          <p:cNvPr id="25" name="Picture 24">
            <a:extLst>
              <a:ext uri="{FF2B5EF4-FFF2-40B4-BE49-F238E27FC236}">
                <a16:creationId xmlns:a16="http://schemas.microsoft.com/office/drawing/2014/main" id="{E662C3CD-E505-4B96-964A-0A7A7085DD4C}"/>
              </a:ext>
            </a:extLst>
          </p:cNvPr>
          <p:cNvPicPr>
            <a:picLocks noChangeAspect="1"/>
          </p:cNvPicPr>
          <p:nvPr/>
        </p:nvPicPr>
        <p:blipFill rotWithShape="1">
          <a:blip r:embed="rId7"/>
          <a:srcRect l="6447" t="3641" r="51323" b="2172"/>
          <a:stretch/>
        </p:blipFill>
        <p:spPr>
          <a:xfrm>
            <a:off x="3547537" y="3840636"/>
            <a:ext cx="3104472" cy="2488702"/>
          </a:xfrm>
          <a:prstGeom prst="rect">
            <a:avLst/>
          </a:prstGeom>
        </p:spPr>
      </p:pic>
      <p:pic>
        <p:nvPicPr>
          <p:cNvPr id="26" name="Picture 25">
            <a:extLst>
              <a:ext uri="{FF2B5EF4-FFF2-40B4-BE49-F238E27FC236}">
                <a16:creationId xmlns:a16="http://schemas.microsoft.com/office/drawing/2014/main" id="{F3EE664B-0D9F-476D-B877-1864281490C1}"/>
              </a:ext>
            </a:extLst>
          </p:cNvPr>
          <p:cNvPicPr>
            <a:picLocks noChangeAspect="1"/>
          </p:cNvPicPr>
          <p:nvPr/>
        </p:nvPicPr>
        <p:blipFill rotWithShape="1">
          <a:blip r:embed="rId7"/>
          <a:srcRect l="52044" t="3737" r="5787" b="2232"/>
          <a:stretch/>
        </p:blipFill>
        <p:spPr>
          <a:xfrm>
            <a:off x="8450220" y="3821936"/>
            <a:ext cx="3104470" cy="2526101"/>
          </a:xfrm>
          <a:prstGeom prst="rect">
            <a:avLst/>
          </a:prstGeom>
        </p:spPr>
      </p:pic>
      <p:pic>
        <p:nvPicPr>
          <p:cNvPr id="27" name="Cặp sừng và đôi chân">
            <a:hlinkClick r:id="" action="ppaction://media"/>
            <a:extLst>
              <a:ext uri="{FF2B5EF4-FFF2-40B4-BE49-F238E27FC236}">
                <a16:creationId xmlns:a16="http://schemas.microsoft.com/office/drawing/2014/main" id="{004D728B-FEFB-4676-AA89-5B1F6E338D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7927" y="5719738"/>
            <a:ext cx="609600" cy="609600"/>
          </a:xfrm>
          <a:prstGeom prst="rect">
            <a:avLst/>
          </a:prstGeom>
        </p:spPr>
      </p:pic>
    </p:spTree>
    <p:extLst>
      <p:ext uri="{BB962C8B-B14F-4D97-AF65-F5344CB8AC3E}">
        <p14:creationId xmlns:p14="http://schemas.microsoft.com/office/powerpoint/2010/main" val="18441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1500"/>
                                        <p:tgtEl>
                                          <p:spTgt spid="22"/>
                                        </p:tgtEl>
                                      </p:cBhvr>
                                    </p:animEffect>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1500"/>
                                        <p:tgtEl>
                                          <p:spTgt spid="24"/>
                                        </p:tgtEl>
                                      </p:cBhvr>
                                    </p:animEffect>
                                  </p:childTnLst>
                                </p:cTn>
                              </p:par>
                            </p:childTnLst>
                          </p:cTn>
                        </p:par>
                        <p:par>
                          <p:cTn id="19" fill="hold">
                            <p:stCondLst>
                              <p:cond delay="3000"/>
                            </p:stCondLst>
                            <p:childTnLst>
                              <p:par>
                                <p:cTn id="20" presetID="16" presetClass="entr" presetSubtype="21"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1500"/>
                                        <p:tgtEl>
                                          <p:spTgt spid="25"/>
                                        </p:tgtEl>
                                      </p:cBhvr>
                                    </p:animEffect>
                                  </p:childTnLst>
                                </p:cTn>
                              </p:par>
                            </p:childTnLst>
                          </p:cTn>
                        </p:par>
                        <p:par>
                          <p:cTn id="23" fill="hold">
                            <p:stCondLst>
                              <p:cond delay="4500"/>
                            </p:stCondLst>
                            <p:childTnLst>
                              <p:par>
                                <p:cTn id="24" presetID="16" presetClass="entr" presetSubtype="21"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5440" fill="hold"/>
                                        <p:tgtEl>
                                          <p:spTgt spid="27"/>
                                        </p:tgtEl>
                                      </p:cBhvr>
                                    </p:cmd>
                                  </p:childTnLst>
                                </p:cTn>
                              </p:par>
                            </p:childTnLst>
                          </p:cTn>
                        </p:par>
                      </p:childTnLst>
                    </p:cTn>
                  </p:par>
                </p:childTnLst>
              </p:cTn>
              <p:nextCondLst>
                <p:cond evt="onClick" delay="0">
                  <p:tgtEl>
                    <p:spTgt spid="27"/>
                  </p:tgtEl>
                </p:cond>
              </p:nextCondLst>
            </p:seq>
            <p:audio>
              <p:cMediaNode vol="80000">
                <p:cTn id="32" fill="hold" display="0">
                  <p:stCondLst>
                    <p:cond delay="indefinite"/>
                  </p:stCondLst>
                  <p:endCondLst>
                    <p:cond evt="onStopAudio" delay="0">
                      <p:tgtEl>
                        <p:sldTgt/>
                      </p:tgtEl>
                    </p:cond>
                  </p:endCondLst>
                </p:cTn>
                <p:tgtEl>
                  <p:spTgt spid="27"/>
                </p:tgtEl>
              </p:cMediaNode>
            </p:audio>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445" y="13996"/>
            <a:ext cx="2597407" cy="1182378"/>
          </a:xfrm>
          <a:prstGeom prst="rect">
            <a:avLst/>
          </a:prstGeom>
        </p:spPr>
      </p:pic>
      <p:sp>
        <p:nvSpPr>
          <p:cNvPr id="17" name="TextBox 16">
            <a:extLst>
              <a:ext uri="{FF2B5EF4-FFF2-40B4-BE49-F238E27FC236}">
                <a16:creationId xmlns:a16="http://schemas.microsoft.com/office/drawing/2014/main" id="{F76BD31D-3FD7-4136-90DB-4F0BA7393DE1}"/>
              </a:ext>
            </a:extLst>
          </p:cNvPr>
          <p:cNvSpPr txBox="1"/>
          <p:nvPr/>
        </p:nvSpPr>
        <p:spPr>
          <a:xfrm>
            <a:off x="2937699" y="394484"/>
            <a:ext cx="6116001"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Cặp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sừng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đôi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chân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7640E4A0-0D91-46FB-82CB-D7CE894E4F9F}"/>
              </a:ext>
            </a:extLst>
          </p:cNvPr>
          <p:cNvPicPr>
            <a:picLocks noChangeAspect="1"/>
          </p:cNvPicPr>
          <p:nvPr/>
        </p:nvPicPr>
        <p:blipFill rotWithShape="1">
          <a:blip r:embed="rId4"/>
          <a:srcRect l="6538" t="5751" r="52380" b="1825"/>
          <a:stretch/>
        </p:blipFill>
        <p:spPr>
          <a:xfrm>
            <a:off x="1137049" y="1556107"/>
            <a:ext cx="4958951" cy="3975348"/>
          </a:xfrm>
          <a:prstGeom prst="rect">
            <a:avLst/>
          </a:prstGeom>
        </p:spPr>
      </p:pic>
      <p:grpSp>
        <p:nvGrpSpPr>
          <p:cNvPr id="9" name="Group 8">
            <a:extLst>
              <a:ext uri="{FF2B5EF4-FFF2-40B4-BE49-F238E27FC236}">
                <a16:creationId xmlns:a16="http://schemas.microsoft.com/office/drawing/2014/main" id="{A9451B09-15DC-4414-9CEC-0D4D5F3ED5E6}"/>
              </a:ext>
            </a:extLst>
          </p:cNvPr>
          <p:cNvGrpSpPr/>
          <p:nvPr/>
        </p:nvGrpSpPr>
        <p:grpSpPr>
          <a:xfrm>
            <a:off x="7500838" y="2162175"/>
            <a:ext cx="4462562" cy="3495675"/>
            <a:chOff x="7034113" y="2305050"/>
            <a:chExt cx="4462562" cy="3495675"/>
          </a:xfrm>
        </p:grpSpPr>
        <p:sp>
          <p:nvSpPr>
            <p:cNvPr id="11" name="Thought Bubble: Cloud 10">
              <a:extLst>
                <a:ext uri="{FF2B5EF4-FFF2-40B4-BE49-F238E27FC236}">
                  <a16:creationId xmlns:a16="http://schemas.microsoft.com/office/drawing/2014/main" id="{80508B8B-4CAF-44AC-AD83-247C60413848}"/>
                </a:ext>
              </a:extLst>
            </p:cNvPr>
            <p:cNvSpPr/>
            <p:nvPr/>
          </p:nvSpPr>
          <p:spPr>
            <a:xfrm>
              <a:off x="7034113" y="2305050"/>
              <a:ext cx="4386362" cy="3495675"/>
            </a:xfrm>
            <a:prstGeom prst="cloudCallout">
              <a:avLst>
                <a:gd name="adj1" fmla="val -81609"/>
                <a:gd name="adj2" fmla="val -24734"/>
              </a:avLst>
            </a:prstGeom>
            <a:solidFill>
              <a:srgbClr val="A9EB9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B077EB8-4CB9-4468-B3E6-1ACF84826994}"/>
                </a:ext>
              </a:extLst>
            </p:cNvPr>
            <p:cNvSpPr txBox="1"/>
            <p:nvPr/>
          </p:nvSpPr>
          <p:spPr>
            <a:xfrm>
              <a:off x="7351771" y="3021835"/>
              <a:ext cx="4144904" cy="2062103"/>
            </a:xfrm>
            <a:prstGeom prst="rect">
              <a:avLst/>
            </a:prstGeom>
            <a:noFill/>
          </p:spPr>
          <p:txBody>
            <a:bodyPr wrap="square" rtlCol="0">
              <a:spAutoFit/>
            </a:bodyPr>
            <a:lstStyle/>
            <a:p>
              <a:r>
                <a:rPr lang="vi-VN" sz="3200" dirty="0">
                  <a:latin typeface="Quicksand Medium" panose="00000600000000000000" pitchFamily="2" charset="0"/>
                </a:rPr>
                <a:t>Hươu cảm thấy như thế nào về cặp</a:t>
              </a:r>
              <a:r>
                <a:rPr lang="en-GB" sz="3200" dirty="0">
                  <a:latin typeface="Quicksand Medium" panose="00000600000000000000" pitchFamily="2" charset="0"/>
                </a:rPr>
                <a:t> </a:t>
              </a:r>
              <a:r>
                <a:rPr lang="vi-VN" sz="3200" dirty="0">
                  <a:latin typeface="Quicksand Medium" panose="00000600000000000000" pitchFamily="2" charset="0"/>
                </a:rPr>
                <a:t>sừng </a:t>
              </a:r>
              <a:endParaRPr lang="en-GB" sz="3200" dirty="0">
                <a:latin typeface="Quicksand Medium" panose="00000600000000000000" pitchFamily="2" charset="0"/>
              </a:endParaRPr>
            </a:p>
            <a:p>
              <a:r>
                <a:rPr lang="vi-VN" sz="3200" dirty="0">
                  <a:latin typeface="Quicksand Medium" panose="00000600000000000000" pitchFamily="2" charset="0"/>
                </a:rPr>
                <a:t>và đôi chân của mình? </a:t>
              </a:r>
              <a:r>
                <a:rPr lang="en-US" sz="3200" dirty="0">
                  <a:latin typeface="Quicksand Medium" panose="00000600000000000000" pitchFamily="2" charset="0"/>
                  <a:ea typeface="Arial-Rounded" panose="020B0500000000000000" pitchFamily="34" charset="0"/>
                  <a:cs typeface="Arial-Rounded" panose="020B0500000000000000" pitchFamily="34" charset="0"/>
                </a:rPr>
                <a:t> </a:t>
              </a:r>
            </a:p>
          </p:txBody>
        </p:sp>
      </p:grpSp>
    </p:spTree>
    <p:extLst>
      <p:ext uri="{BB962C8B-B14F-4D97-AF65-F5344CB8AC3E}">
        <p14:creationId xmlns:p14="http://schemas.microsoft.com/office/powerpoint/2010/main" val="28090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250" fill="hold"/>
                                        <p:tgtEl>
                                          <p:spTgt spid="17"/>
                                        </p:tgtEl>
                                        <p:attrNameLst>
                                          <p:attrName>ppt_w</p:attrName>
                                        </p:attrNameLst>
                                      </p:cBhvr>
                                      <p:tavLst>
                                        <p:tav tm="0">
                                          <p:val>
                                            <p:fltVal val="0"/>
                                          </p:val>
                                        </p:tav>
                                        <p:tav tm="100000">
                                          <p:val>
                                            <p:strVal val="#ppt_w"/>
                                          </p:val>
                                        </p:tav>
                                      </p:tavLst>
                                    </p:anim>
                                    <p:anim calcmode="lin" valueType="num">
                                      <p:cBhvr>
                                        <p:cTn id="8" dur="1250" fill="hold"/>
                                        <p:tgtEl>
                                          <p:spTgt spid="17"/>
                                        </p:tgtEl>
                                        <p:attrNameLst>
                                          <p:attrName>ppt_h</p:attrName>
                                        </p:attrNameLst>
                                      </p:cBhvr>
                                      <p:tavLst>
                                        <p:tav tm="0">
                                          <p:val>
                                            <p:fltVal val="0"/>
                                          </p:val>
                                        </p:tav>
                                        <p:tav tm="100000">
                                          <p:val>
                                            <p:strVal val="#ppt_h"/>
                                          </p:val>
                                        </p:tav>
                                      </p:tavLst>
                                    </p:anim>
                                    <p:animEffect transition="in" filter="fade">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1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1050</TotalTime>
  <Words>190</Words>
  <Application>Microsoft Office PowerPoint</Application>
  <PresentationFormat>Widescreen</PresentationFormat>
  <Paragraphs>42</Paragraphs>
  <Slides>14</Slides>
  <Notes>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Arial-Rounded</vt:lpstr>
      <vt:lpstr>Calibri</vt:lpstr>
      <vt:lpstr>Calibri Light</vt:lpstr>
      <vt:lpstr>Quicksand</vt:lpstr>
      <vt:lpstr>Quicksand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Duyen</dc:creator>
  <cp:lastModifiedBy>duyen pham</cp:lastModifiedBy>
  <cp:revision>511</cp:revision>
  <dcterms:created xsi:type="dcterms:W3CDTF">2020-08-07T01:41:03Z</dcterms:created>
  <dcterms:modified xsi:type="dcterms:W3CDTF">2021-07-08T08:11:01Z</dcterms:modified>
</cp:coreProperties>
</file>