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17"/>
  </p:notesMasterIdLst>
  <p:sldIdLst>
    <p:sldId id="381" r:id="rId2"/>
    <p:sldId id="378" r:id="rId3"/>
    <p:sldId id="339" r:id="rId4"/>
    <p:sldId id="356" r:id="rId5"/>
    <p:sldId id="357" r:id="rId6"/>
    <p:sldId id="379" r:id="rId7"/>
    <p:sldId id="297" r:id="rId8"/>
    <p:sldId id="380" r:id="rId9"/>
    <p:sldId id="372" r:id="rId10"/>
    <p:sldId id="373" r:id="rId11"/>
    <p:sldId id="374" r:id="rId12"/>
    <p:sldId id="375" r:id="rId13"/>
    <p:sldId id="376" r:id="rId14"/>
    <p:sldId id="377" r:id="rId15"/>
    <p:sldId id="306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9EB91"/>
    <a:srgbClr val="9FCFF0"/>
    <a:srgbClr val="D3FFFF"/>
    <a:srgbClr val="FFCC99"/>
    <a:srgbClr val="B8F78D"/>
    <a:srgbClr val="B340B6"/>
    <a:srgbClr val="FFFF99"/>
    <a:srgbClr val="FFCCFF"/>
    <a:srgbClr val="FF99FF"/>
    <a:srgbClr val="BC48B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218" autoAdjust="0"/>
    <p:restoredTop sz="94291" autoAdjust="0"/>
  </p:normalViewPr>
  <p:slideViewPr>
    <p:cSldViewPr snapToGrid="0">
      <p:cViewPr varScale="1">
        <p:scale>
          <a:sx n="61" d="100"/>
          <a:sy n="61" d="100"/>
        </p:scale>
        <p:origin x="1092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D02DFC-0DBF-46FA-961C-0993E7F3A7C7}" type="datetimeFigureOut">
              <a:rPr lang="en-US" smtClean="0"/>
              <a:t>12/18/2022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E81773-F6B7-4EEA-B6AE-A59ABB33BE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89688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65af97229a_8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65af97229a_8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763302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12/18/2022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38179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12/18/2022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4263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12/18/2022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45349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34901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12/18/2022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26456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12/18/2022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79166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12/18/2022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6921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12/18/2022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26886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12/18/2022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9309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12/18/2022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19441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12/18/2022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6766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12/18/2022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79081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6D1223-53C8-4F6E-A0EE-C7ADC22EE3B7}" type="datetimeFigureOut">
              <a:rPr lang="en-US" smtClean="0"/>
              <a:t>12/18/2022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475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g"/><Relationship Id="rId5" Type="http://schemas.openxmlformats.org/officeDocument/2006/relationships/image" Target="../media/image5.jp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3721" cy="6497619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2418737" y="1559029"/>
            <a:ext cx="7354523" cy="2919569"/>
            <a:chOff x="1868199" y="2395527"/>
            <a:chExt cx="8788757" cy="2919569"/>
          </a:xfrm>
          <a:pattFill prst="trellis">
            <a:fgClr>
              <a:srgbClr val="BCE6EB"/>
            </a:fgClr>
            <a:bgClr>
              <a:schemeClr val="bg1"/>
            </a:bgClr>
          </a:pattFill>
        </p:grpSpPr>
        <p:sp>
          <p:nvSpPr>
            <p:cNvPr id="20" name="Rectangle: Rounded Corners 1">
              <a:extLst>
                <a:ext uri="{FF2B5EF4-FFF2-40B4-BE49-F238E27FC236}">
                  <a16:creationId xmlns:a16="http://schemas.microsoft.com/office/drawing/2014/main" id="{68A52418-C60A-4F1C-B2CF-788FF7F41C63}"/>
                </a:ext>
              </a:extLst>
            </p:cNvPr>
            <p:cNvSpPr/>
            <p:nvPr/>
          </p:nvSpPr>
          <p:spPr>
            <a:xfrm>
              <a:off x="1868199" y="2395527"/>
              <a:ext cx="8788757" cy="2919569"/>
            </a:xfrm>
            <a:prstGeom prst="roundRect">
              <a:avLst/>
            </a:prstGeom>
            <a:grpFill/>
            <a:ln w="38100"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A2648D38-8BBE-48DF-97C2-9245ECC93D93}"/>
                </a:ext>
              </a:extLst>
            </p:cNvPr>
            <p:cNvSpPr txBox="1"/>
            <p:nvPr/>
          </p:nvSpPr>
          <p:spPr>
            <a:xfrm>
              <a:off x="3553837" y="2641091"/>
              <a:ext cx="517670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dirty="0">
                  <a:ln w="28575">
                    <a:solidFill>
                      <a:schemeClr val="bg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TIẾNG VIỆT 1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379624A9-5175-4996-8B97-76546D990D60}"/>
                </a:ext>
              </a:extLst>
            </p:cNvPr>
            <p:cNvSpPr txBox="1"/>
            <p:nvPr/>
          </p:nvSpPr>
          <p:spPr>
            <a:xfrm>
              <a:off x="1873099" y="3693480"/>
              <a:ext cx="871143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 err="1">
                  <a:ln w="0"/>
                  <a:solidFill>
                    <a:srgbClr val="AA4A3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Bài</a:t>
              </a:r>
              <a:r>
                <a:rPr lang="en-US" sz="7200" b="1" dirty="0">
                  <a:ln w="0"/>
                  <a:solidFill>
                    <a:srgbClr val="AA4A3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 73:</a:t>
              </a:r>
              <a:r>
                <a:rPr lang="en-US" sz="7200" b="1" dirty="0">
                  <a:ln w="0"/>
                  <a:solidFill>
                    <a:srgbClr val="0070C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 </a:t>
              </a:r>
              <a:r>
                <a:rPr lang="en-US" sz="6000">
                  <a:ln w="0"/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HP-211" panose="020B0803050302020204" pitchFamily="34" charset="0"/>
                </a:rPr>
                <a:t>ươn  </a:t>
              </a:r>
              <a:r>
                <a:rPr lang="en-US" sz="6000" dirty="0" err="1">
                  <a:ln w="0"/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HP-211" panose="020B0803050302020204" pitchFamily="34" charset="0"/>
                </a:rPr>
                <a:t>ương</a:t>
              </a:r>
              <a:r>
                <a:rPr lang="en-US" sz="6000" dirty="0">
                  <a:ln w="0"/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HP-211" panose="020B0803050302020204" pitchFamily="34" charset="0"/>
                </a:rPr>
                <a:t>  </a:t>
              </a:r>
            </a:p>
          </p:txBody>
        </p:sp>
      </p:grpSp>
      <p:pic>
        <p:nvPicPr>
          <p:cNvPr id="9" name="图片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61216" y="4724162"/>
            <a:ext cx="2466128" cy="1733355"/>
          </a:xfrm>
          <a:prstGeom prst="rect">
            <a:avLst/>
          </a:prstGeom>
        </p:spPr>
      </p:pic>
      <p:pic>
        <p:nvPicPr>
          <p:cNvPr id="10" name="图片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18737" y="4710691"/>
            <a:ext cx="2627736" cy="185145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Rectangle: Rounded Corners 1">
            <a:extLst>
              <a:ext uri="{FF2B5EF4-FFF2-40B4-BE49-F238E27FC236}">
                <a16:creationId xmlns:a16="http://schemas.microsoft.com/office/drawing/2014/main" id="{AE4EBCDC-E0F7-43CB-AB3E-28C5894EE1D5}"/>
              </a:ext>
            </a:extLst>
          </p:cNvPr>
          <p:cNvSpPr/>
          <p:nvPr/>
        </p:nvSpPr>
        <p:spPr>
          <a:xfrm>
            <a:off x="1486097" y="1566906"/>
            <a:ext cx="9333479" cy="3732881"/>
          </a:xfrm>
          <a:prstGeom prst="roundRect">
            <a:avLst/>
          </a:prstGeom>
          <a:blipFill>
            <a:blip r:embed="rId6"/>
            <a:stretch>
              <a:fillRect/>
            </a:stretch>
          </a:blipFill>
          <a:ln w="38100"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5A90328-7117-BBCA-26DF-FACC90D7BB8A}"/>
              </a:ext>
            </a:extLst>
          </p:cNvPr>
          <p:cNvSpPr txBox="1"/>
          <p:nvPr/>
        </p:nvSpPr>
        <p:spPr>
          <a:xfrm>
            <a:off x="3954650" y="3101260"/>
            <a:ext cx="516135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</a:rPr>
              <a:t>TIẾNG VIỆT 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5A94511-4CE6-2A14-1DA1-B6BBEC6E7073}"/>
              </a:ext>
            </a:extLst>
          </p:cNvPr>
          <p:cNvSpPr txBox="1"/>
          <p:nvPr/>
        </p:nvSpPr>
        <p:spPr>
          <a:xfrm>
            <a:off x="3443654" y="2349285"/>
            <a:ext cx="56723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CC"/>
                </a:solidFill>
              </a:rPr>
              <a:t>TRƯỜNG TIỂU HỌC PHÚC LỢI</a:t>
            </a:r>
          </a:p>
        </p:txBody>
      </p:sp>
    </p:spTree>
    <p:extLst>
      <p:ext uri="{BB962C8B-B14F-4D97-AF65-F5344CB8AC3E}">
        <p14:creationId xmlns:p14="http://schemas.microsoft.com/office/powerpoint/2010/main" val="1345966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777" y="130497"/>
            <a:ext cx="2597407" cy="118237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940635" y="1095549"/>
            <a:ext cx="63082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lang="en-US" sz="4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4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mây</a:t>
            </a:r>
            <a:endParaRPr lang="en-US" sz="40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B07FEE8A-7D47-4767-AACE-80868B30330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832" t="5478" r="51140" b="2819"/>
          <a:stretch/>
        </p:blipFill>
        <p:spPr>
          <a:xfrm>
            <a:off x="1956598" y="2563842"/>
            <a:ext cx="3597241" cy="3675163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74F0FAF6-C224-4648-B6FF-206716C160B2}"/>
              </a:ext>
            </a:extLst>
          </p:cNvPr>
          <p:cNvGrpSpPr/>
          <p:nvPr/>
        </p:nvGrpSpPr>
        <p:grpSpPr>
          <a:xfrm>
            <a:off x="7034113" y="3209925"/>
            <a:ext cx="4130932" cy="1790700"/>
            <a:chOff x="7034113" y="3209925"/>
            <a:chExt cx="4130932" cy="1790700"/>
          </a:xfrm>
        </p:grpSpPr>
        <p:sp>
          <p:nvSpPr>
            <p:cNvPr id="12" name="Thought Bubble: Cloud 11">
              <a:extLst>
                <a:ext uri="{FF2B5EF4-FFF2-40B4-BE49-F238E27FC236}">
                  <a16:creationId xmlns:a16="http://schemas.microsoft.com/office/drawing/2014/main" id="{070BF7AD-AF8D-4570-94E2-8DA56CA6C550}"/>
                </a:ext>
              </a:extLst>
            </p:cNvPr>
            <p:cNvSpPr/>
            <p:nvPr/>
          </p:nvSpPr>
          <p:spPr>
            <a:xfrm>
              <a:off x="7034113" y="3209925"/>
              <a:ext cx="4130932" cy="1790700"/>
            </a:xfrm>
            <a:prstGeom prst="cloudCallout">
              <a:avLst>
                <a:gd name="adj1" fmla="val -81609"/>
                <a:gd name="adj2" fmla="val -24734"/>
              </a:avLst>
            </a:prstGeom>
            <a:solidFill>
              <a:srgbClr val="A9EB9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E10DF15B-470B-492D-A4B6-BB3D42772439}"/>
                </a:ext>
              </a:extLst>
            </p:cNvPr>
            <p:cNvSpPr txBox="1"/>
            <p:nvPr/>
          </p:nvSpPr>
          <p:spPr>
            <a:xfrm>
              <a:off x="7418446" y="3786738"/>
              <a:ext cx="333937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Vì sao mây buồn</a:t>
              </a:r>
              <a:r>
                <a:rPr lang="vi-VN" sz="32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  <a:r>
                <a:rPr lang="en-US" sz="32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01340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46" y="177151"/>
            <a:ext cx="2597407" cy="118237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791345" y="1390767"/>
            <a:ext cx="63082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lang="en-US" sz="4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4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mây</a:t>
            </a:r>
            <a:endParaRPr lang="en-US" sz="40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4F0FAF6-C224-4648-B6FF-206716C160B2}"/>
              </a:ext>
            </a:extLst>
          </p:cNvPr>
          <p:cNvGrpSpPr/>
          <p:nvPr/>
        </p:nvGrpSpPr>
        <p:grpSpPr>
          <a:xfrm>
            <a:off x="7034113" y="3209925"/>
            <a:ext cx="4130932" cy="1790700"/>
            <a:chOff x="7034113" y="3209925"/>
            <a:chExt cx="4130932" cy="1790700"/>
          </a:xfrm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12" name="Thought Bubble: Cloud 11">
              <a:extLst>
                <a:ext uri="{FF2B5EF4-FFF2-40B4-BE49-F238E27FC236}">
                  <a16:creationId xmlns:a16="http://schemas.microsoft.com/office/drawing/2014/main" id="{070BF7AD-AF8D-4570-94E2-8DA56CA6C550}"/>
                </a:ext>
              </a:extLst>
            </p:cNvPr>
            <p:cNvSpPr/>
            <p:nvPr/>
          </p:nvSpPr>
          <p:spPr>
            <a:xfrm>
              <a:off x="7034113" y="3209925"/>
              <a:ext cx="4130932" cy="1790700"/>
            </a:xfrm>
            <a:prstGeom prst="cloudCallout">
              <a:avLst>
                <a:gd name="adj1" fmla="val -81609"/>
                <a:gd name="adj2" fmla="val -24734"/>
              </a:avLst>
            </a:prstGeom>
            <a:solidFill>
              <a:srgbClr val="A9EB9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E10DF15B-470B-492D-A4B6-BB3D42772439}"/>
                </a:ext>
              </a:extLst>
            </p:cNvPr>
            <p:cNvSpPr txBox="1"/>
            <p:nvPr/>
          </p:nvSpPr>
          <p:spPr>
            <a:xfrm>
              <a:off x="7330708" y="3540517"/>
              <a:ext cx="3704573" cy="1077218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Vì</a:t>
              </a:r>
              <a:r>
                <a:rPr lang="en-US" sz="32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sao</a:t>
              </a:r>
              <a:r>
                <a:rPr lang="en-US" sz="32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mây</a:t>
              </a:r>
              <a:r>
                <a:rPr lang="en-US" sz="32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muốn</a:t>
              </a:r>
              <a:r>
                <a:rPr lang="en-US" sz="32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đi</a:t>
              </a:r>
              <a:r>
                <a:rPr lang="en-US" sz="32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làm</a:t>
              </a:r>
              <a:r>
                <a:rPr lang="en-US" sz="32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mưa</a:t>
              </a:r>
              <a:r>
                <a:rPr lang="vi-VN" sz="32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  <a:endPara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D7E44685-7CF6-4D1F-8082-C34B54DDEA6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2260" t="5671" r="7837" b="3115"/>
          <a:stretch/>
        </p:blipFill>
        <p:spPr>
          <a:xfrm>
            <a:off x="1818024" y="2617892"/>
            <a:ext cx="3704573" cy="3323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647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938" y="270456"/>
            <a:ext cx="2597407" cy="118237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977958" y="1225853"/>
            <a:ext cx="63082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lang="en-US" sz="4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4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mây</a:t>
            </a:r>
            <a:endParaRPr lang="en-US" sz="40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4F0FAF6-C224-4648-B6FF-206716C160B2}"/>
              </a:ext>
            </a:extLst>
          </p:cNvPr>
          <p:cNvGrpSpPr/>
          <p:nvPr/>
        </p:nvGrpSpPr>
        <p:grpSpPr>
          <a:xfrm>
            <a:off x="7034113" y="3209925"/>
            <a:ext cx="4130932" cy="2552700"/>
            <a:chOff x="7034113" y="3209925"/>
            <a:chExt cx="4130932" cy="2552700"/>
          </a:xfrm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12" name="Thought Bubble: Cloud 11">
              <a:extLst>
                <a:ext uri="{FF2B5EF4-FFF2-40B4-BE49-F238E27FC236}">
                  <a16:creationId xmlns:a16="http://schemas.microsoft.com/office/drawing/2014/main" id="{070BF7AD-AF8D-4570-94E2-8DA56CA6C550}"/>
                </a:ext>
              </a:extLst>
            </p:cNvPr>
            <p:cNvSpPr/>
            <p:nvPr/>
          </p:nvSpPr>
          <p:spPr>
            <a:xfrm>
              <a:off x="7034113" y="3209925"/>
              <a:ext cx="4130932" cy="2552700"/>
            </a:xfrm>
            <a:prstGeom prst="cloudCallout">
              <a:avLst>
                <a:gd name="adj1" fmla="val -81609"/>
                <a:gd name="adj2" fmla="val -24734"/>
              </a:avLst>
            </a:prstGeom>
            <a:solidFill>
              <a:srgbClr val="A9EB9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E10DF15B-470B-492D-A4B6-BB3D42772439}"/>
                </a:ext>
              </a:extLst>
            </p:cNvPr>
            <p:cNvSpPr txBox="1"/>
            <p:nvPr/>
          </p:nvSpPr>
          <p:spPr>
            <a:xfrm>
              <a:off x="7365412" y="3668052"/>
              <a:ext cx="3506433" cy="1569660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Mưa</a:t>
              </a:r>
              <a:r>
                <a:rPr lang="en-US" sz="32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xuống</a:t>
              </a:r>
              <a:r>
                <a:rPr lang="en-US" sz="32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con </a:t>
              </a:r>
              <a:r>
                <a:rPr lang="en-US" sz="32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người</a:t>
              </a:r>
              <a:r>
                <a:rPr lang="en-US" sz="32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và</a:t>
              </a:r>
              <a:r>
                <a:rPr lang="en-US" sz="32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cỏ</a:t>
              </a:r>
              <a:r>
                <a:rPr lang="en-US" sz="32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cây</a:t>
              </a:r>
              <a:r>
                <a:rPr lang="en-US" sz="32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như</a:t>
              </a:r>
              <a:r>
                <a:rPr lang="en-US" sz="32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thế</a:t>
              </a:r>
              <a:r>
                <a:rPr lang="en-US" sz="32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nào</a:t>
              </a:r>
              <a:r>
                <a:rPr lang="vi-VN" sz="32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  <a:endPara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CFA5DF6E-D12F-4202-9316-8AE2E6B3B56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069" t="8557" r="52017" b="2774"/>
          <a:stretch/>
        </p:blipFill>
        <p:spPr>
          <a:xfrm>
            <a:off x="1695591" y="2617892"/>
            <a:ext cx="3777556" cy="3388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0402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938" y="279787"/>
            <a:ext cx="2597407" cy="118237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791345" y="1412756"/>
            <a:ext cx="63082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lang="en-US" sz="4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4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mây</a:t>
            </a:r>
            <a:endParaRPr lang="en-US" sz="40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4F0FAF6-C224-4648-B6FF-206716C160B2}"/>
              </a:ext>
            </a:extLst>
          </p:cNvPr>
          <p:cNvGrpSpPr/>
          <p:nvPr/>
        </p:nvGrpSpPr>
        <p:grpSpPr>
          <a:xfrm>
            <a:off x="7034113" y="3209925"/>
            <a:ext cx="4179545" cy="2105025"/>
            <a:chOff x="7034113" y="3209925"/>
            <a:chExt cx="4179545" cy="2105025"/>
          </a:xfrm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12" name="Thought Bubble: Cloud 11">
              <a:extLst>
                <a:ext uri="{FF2B5EF4-FFF2-40B4-BE49-F238E27FC236}">
                  <a16:creationId xmlns:a16="http://schemas.microsoft.com/office/drawing/2014/main" id="{070BF7AD-AF8D-4570-94E2-8DA56CA6C550}"/>
                </a:ext>
              </a:extLst>
            </p:cNvPr>
            <p:cNvSpPr/>
            <p:nvPr/>
          </p:nvSpPr>
          <p:spPr>
            <a:xfrm>
              <a:off x="7034113" y="3209925"/>
              <a:ext cx="4130932" cy="2105025"/>
            </a:xfrm>
            <a:prstGeom prst="cloudCallout">
              <a:avLst>
                <a:gd name="adj1" fmla="val -81609"/>
                <a:gd name="adj2" fmla="val -24734"/>
              </a:avLst>
            </a:prstGeom>
            <a:solidFill>
              <a:srgbClr val="A9EB9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E10DF15B-470B-492D-A4B6-BB3D42772439}"/>
                </a:ext>
              </a:extLst>
            </p:cNvPr>
            <p:cNvSpPr txBox="1"/>
            <p:nvPr/>
          </p:nvSpPr>
          <p:spPr>
            <a:xfrm>
              <a:off x="7509085" y="3640404"/>
              <a:ext cx="3704573" cy="1077218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Nước</a:t>
              </a:r>
              <a:r>
                <a:rPr lang="en-US" sz="32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biến</a:t>
              </a:r>
              <a:r>
                <a:rPr lang="en-US" sz="32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thành</a:t>
              </a:r>
              <a:r>
                <a:rPr lang="en-US" sz="32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mây</a:t>
              </a:r>
              <a:r>
                <a:rPr lang="en-US" sz="32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như</a:t>
              </a:r>
              <a:r>
                <a:rPr lang="en-US" sz="32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thế</a:t>
              </a:r>
              <a:r>
                <a:rPr lang="en-US" sz="32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nào</a:t>
              </a:r>
              <a:r>
                <a:rPr lang="vi-VN" sz="32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  <a:endPara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AAB7D7CB-6E55-41EA-84B5-23029D41529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1250" t="8605" r="9096" b="2711"/>
          <a:stretch/>
        </p:blipFill>
        <p:spPr>
          <a:xfrm>
            <a:off x="1784247" y="2617892"/>
            <a:ext cx="3769592" cy="3381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981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281" y="229406"/>
            <a:ext cx="2597407" cy="118237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837998" y="1263499"/>
            <a:ext cx="63082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lang="en-US" sz="4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4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mây</a:t>
            </a:r>
            <a:endParaRPr lang="en-US" sz="40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B07FEE8A-7D47-4767-AACE-80868B30330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832" t="5478" r="51140" b="2819"/>
          <a:stretch/>
        </p:blipFill>
        <p:spPr>
          <a:xfrm>
            <a:off x="243503" y="2793484"/>
            <a:ext cx="2514185" cy="256864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E51A129-EE7D-463A-94A6-5070311A735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2260" t="5671" r="7837" b="3115"/>
          <a:stretch/>
        </p:blipFill>
        <p:spPr>
          <a:xfrm>
            <a:off x="3344472" y="2793484"/>
            <a:ext cx="2514185" cy="256864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DAE6E35-4804-490C-919D-2733260BD77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8069" t="8557" r="52017" b="2774"/>
          <a:stretch/>
        </p:blipFill>
        <p:spPr>
          <a:xfrm>
            <a:off x="6402578" y="2793484"/>
            <a:ext cx="2514184" cy="256864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57EF1ED-C436-4246-815E-97B56F0EBA8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1250" t="8605" r="9096" b="2711"/>
          <a:stretch/>
        </p:blipFill>
        <p:spPr>
          <a:xfrm>
            <a:off x="9460684" y="2793484"/>
            <a:ext cx="2514185" cy="2568646"/>
          </a:xfrm>
          <a:prstGeom prst="rect">
            <a:avLst/>
          </a:prstGeom>
        </p:spPr>
      </p:pic>
      <p:pic>
        <p:nvPicPr>
          <p:cNvPr id="17" name="Chuyện của mây">
            <a:hlinkClick r:id="" action="ppaction://media"/>
            <a:extLst>
              <a:ext uri="{FF2B5EF4-FFF2-40B4-BE49-F238E27FC236}">
                <a16:creationId xmlns:a16="http://schemas.microsoft.com/office/drawing/2014/main" id="{10E2625D-5848-4FA1-962E-341A2DB301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00653" y="58197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10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1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65808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3721" cy="649761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DC8453C-C512-4489-80A2-2910095B8E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86600" y="3608839"/>
            <a:ext cx="3936693" cy="2888780"/>
          </a:xfrm>
          <a:prstGeom prst="rect">
            <a:avLst/>
          </a:prstGeom>
        </p:spPr>
      </p:pic>
      <p:sp>
        <p:nvSpPr>
          <p:cNvPr id="2" name="TextBox 7">
            <a:extLst>
              <a:ext uri="{FF2B5EF4-FFF2-40B4-BE49-F238E27FC236}">
                <a16:creationId xmlns:a16="http://schemas.microsoft.com/office/drawing/2014/main" id="{A2648D38-8BBE-48DF-97C2-9245ECC93D93}"/>
              </a:ext>
            </a:extLst>
          </p:cNvPr>
          <p:cNvSpPr txBox="1"/>
          <p:nvPr/>
        </p:nvSpPr>
        <p:spPr>
          <a:xfrm>
            <a:off x="3000142" y="2028616"/>
            <a:ext cx="6191715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8800" b="1">
                <a:ln w="2857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HOẠT ĐỘNG TIẾP NỐI</a:t>
            </a:r>
            <a:endParaRPr lang="en-US" sz="8800" b="1" dirty="0">
              <a:ln w="2857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5620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-10183" r="-985" b="49211"/>
          <a:stretch/>
        </p:blipFill>
        <p:spPr>
          <a:xfrm>
            <a:off x="0" y="-698338"/>
            <a:ext cx="12312073" cy="418147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6416" y="3740101"/>
            <a:ext cx="3581121" cy="2716227"/>
          </a:xfrm>
          <a:prstGeom prst="rect">
            <a:avLst/>
          </a:prstGeom>
        </p:spPr>
      </p:pic>
      <p:pic>
        <p:nvPicPr>
          <p:cNvPr id="24" name="Picture 1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2665" y="4535064"/>
            <a:ext cx="884624" cy="11263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4403869" y="3834384"/>
            <a:ext cx="3384261" cy="163121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0000" b="1" dirty="0" err="1">
                <a:ln w="2857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Quicksand" panose="00000500000000000000" pitchFamily="2" charset="0"/>
                <a:cs typeface="Arial" panose="020B0604020202020204" pitchFamily="34" charset="0"/>
              </a:rPr>
              <a:t>Tiết</a:t>
            </a:r>
            <a:r>
              <a:rPr lang="en-US" sz="10000" b="1" dirty="0">
                <a:ln w="2857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Quicksand" panose="00000500000000000000" pitchFamily="2" charset="0"/>
                <a:cs typeface="Arial" panose="020B0604020202020204" pitchFamily="34" charset="0"/>
              </a:rPr>
              <a:t> 1</a:t>
            </a:r>
            <a:endParaRPr lang="en-US" sz="10000" b="1" dirty="0">
              <a:ln w="28575">
                <a:solidFill>
                  <a:schemeClr val="bg1"/>
                </a:solidFill>
                <a:prstDash val="solid"/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2418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 descr="Shape&#10;&#10;Description automatically generated">
            <a:extLst>
              <a:ext uri="{FF2B5EF4-FFF2-40B4-BE49-F238E27FC236}">
                <a16:creationId xmlns:a16="http://schemas.microsoft.com/office/drawing/2014/main" id="{FABB269C-0F87-41B9-9522-9E74151213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8856"/>
            <a:ext cx="12192000" cy="7001501"/>
          </a:xfrm>
          <a:prstGeom prst="rect">
            <a:avLst/>
          </a:prstGeom>
        </p:spPr>
      </p:pic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9AE243B0-90A2-4C3A-9B02-1A0D4011D5C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30453072"/>
              </p:ext>
            </p:extLst>
          </p:nvPr>
        </p:nvGraphicFramePr>
        <p:xfrm>
          <a:off x="1824156" y="2273929"/>
          <a:ext cx="8543688" cy="10643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35922">
                  <a:extLst>
                    <a:ext uri="{9D8B030D-6E8A-4147-A177-3AD203B41FA5}">
                      <a16:colId xmlns:a16="http://schemas.microsoft.com/office/drawing/2014/main" val="533926344"/>
                    </a:ext>
                  </a:extLst>
                </a:gridCol>
                <a:gridCol w="2135922">
                  <a:extLst>
                    <a:ext uri="{9D8B030D-6E8A-4147-A177-3AD203B41FA5}">
                      <a16:colId xmlns:a16="http://schemas.microsoft.com/office/drawing/2014/main" val="3554662789"/>
                    </a:ext>
                  </a:extLst>
                </a:gridCol>
                <a:gridCol w="2135922">
                  <a:extLst>
                    <a:ext uri="{9D8B030D-6E8A-4147-A177-3AD203B41FA5}">
                      <a16:colId xmlns:a16="http://schemas.microsoft.com/office/drawing/2014/main" val="3956740664"/>
                    </a:ext>
                  </a:extLst>
                </a:gridCol>
                <a:gridCol w="2135922">
                  <a:extLst>
                    <a:ext uri="{9D8B030D-6E8A-4147-A177-3AD203B41FA5}">
                      <a16:colId xmlns:a16="http://schemas.microsoft.com/office/drawing/2014/main" val="3718198060"/>
                    </a:ext>
                  </a:extLst>
                </a:gridCol>
              </a:tblGrid>
              <a:tr h="1064352">
                <a:tc>
                  <a:txBody>
                    <a:bodyPr/>
                    <a:lstStyle/>
                    <a:p>
                      <a:pPr algn="ctr"/>
                      <a:r>
                        <a:rPr lang="vi-VN" sz="5400" b="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ư</a:t>
                      </a:r>
                      <a:r>
                        <a:rPr lang="en-US" sz="5400" b="0" dirty="0" err="1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ớc</a:t>
                      </a:r>
                      <a:endParaRPr lang="en-US" sz="5400" b="0" dirty="0">
                        <a:solidFill>
                          <a:schemeClr val="tx1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solidFill>
                      <a:srgbClr val="9FCF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b="0" dirty="0" err="1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lướt</a:t>
                      </a:r>
                      <a:endParaRPr lang="en-US" sz="5400" b="0" dirty="0">
                        <a:solidFill>
                          <a:schemeClr val="tx1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solidFill>
                      <a:srgbClr val="9FCF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b="0" dirty="0" err="1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gươm</a:t>
                      </a:r>
                      <a:endParaRPr lang="en-US" sz="5400" b="0" dirty="0">
                        <a:solidFill>
                          <a:schemeClr val="tx1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solidFill>
                      <a:srgbClr val="9FCF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5400" b="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ư</a:t>
                      </a:r>
                      <a:r>
                        <a:rPr lang="en-US" sz="5400" b="0" dirty="0" err="1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ớp</a:t>
                      </a:r>
                      <a:endParaRPr lang="en-US" sz="5400" b="0" dirty="0">
                        <a:solidFill>
                          <a:schemeClr val="tx1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solidFill>
                      <a:srgbClr val="9FCF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18053477"/>
                  </a:ext>
                </a:extLst>
              </a:tr>
            </a:tbl>
          </a:graphicData>
        </a:graphic>
      </p:graphicFrame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7BFC7F42-0C3D-4F4A-8CCF-3563731E0AC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19826682"/>
              </p:ext>
            </p:extLst>
          </p:nvPr>
        </p:nvGraphicFramePr>
        <p:xfrm>
          <a:off x="1824156" y="3697333"/>
          <a:ext cx="8543688" cy="10643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35922">
                  <a:extLst>
                    <a:ext uri="{9D8B030D-6E8A-4147-A177-3AD203B41FA5}">
                      <a16:colId xmlns:a16="http://schemas.microsoft.com/office/drawing/2014/main" val="4093234523"/>
                    </a:ext>
                  </a:extLst>
                </a:gridCol>
                <a:gridCol w="2135922">
                  <a:extLst>
                    <a:ext uri="{9D8B030D-6E8A-4147-A177-3AD203B41FA5}">
                      <a16:colId xmlns:a16="http://schemas.microsoft.com/office/drawing/2014/main" val="1996154555"/>
                    </a:ext>
                  </a:extLst>
                </a:gridCol>
                <a:gridCol w="2135922">
                  <a:extLst>
                    <a:ext uri="{9D8B030D-6E8A-4147-A177-3AD203B41FA5}">
                      <a16:colId xmlns:a16="http://schemas.microsoft.com/office/drawing/2014/main" val="1096324185"/>
                    </a:ext>
                  </a:extLst>
                </a:gridCol>
                <a:gridCol w="2135922">
                  <a:extLst>
                    <a:ext uri="{9D8B030D-6E8A-4147-A177-3AD203B41FA5}">
                      <a16:colId xmlns:a16="http://schemas.microsoft.com/office/drawing/2014/main" val="3633961343"/>
                    </a:ext>
                  </a:extLst>
                </a:gridCol>
              </a:tblGrid>
              <a:tr h="1064352">
                <a:tc>
                  <a:txBody>
                    <a:bodyPr/>
                    <a:lstStyle/>
                    <a:p>
                      <a:pPr algn="ctr"/>
                      <a:r>
                        <a:rPr lang="en-US" sz="5400" b="0" dirty="0" err="1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lượn</a:t>
                      </a:r>
                      <a:endParaRPr lang="en-US" sz="5400" b="0" dirty="0">
                        <a:solidFill>
                          <a:schemeClr val="tx1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solidFill>
                      <a:srgbClr val="9FCF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b="0" dirty="0" err="1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hương</a:t>
                      </a:r>
                      <a:endParaRPr lang="en-US" sz="5400" b="0" dirty="0">
                        <a:solidFill>
                          <a:schemeClr val="tx1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solidFill>
                      <a:srgbClr val="9FCF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b="0" dirty="0" err="1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hoa</a:t>
                      </a:r>
                      <a:endParaRPr lang="en-US" sz="5400" b="0" dirty="0">
                        <a:solidFill>
                          <a:schemeClr val="tx1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solidFill>
                      <a:srgbClr val="9FCF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b="0" dirty="0" err="1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loe</a:t>
                      </a:r>
                      <a:endParaRPr lang="en-US" sz="5400" b="0" dirty="0">
                        <a:solidFill>
                          <a:schemeClr val="tx1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solidFill>
                      <a:srgbClr val="9FCF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7862700"/>
                  </a:ext>
                </a:extLst>
              </a:tr>
            </a:tbl>
          </a:graphicData>
        </a:graphic>
      </p:graphicFrame>
      <p:pic>
        <p:nvPicPr>
          <p:cNvPr id="34" name="Picture 33">
            <a:extLst>
              <a:ext uri="{FF2B5EF4-FFF2-40B4-BE49-F238E27FC236}">
                <a16:creationId xmlns:a16="http://schemas.microsoft.com/office/drawing/2014/main" id="{6E51D53C-CB7C-484D-8644-D54D6F2F0CD1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278" y="83812"/>
            <a:ext cx="2139919" cy="1270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5165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6B52C371-02DA-4035-B3F4-154BB3BF18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1999" cy="684400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2327" y="0"/>
            <a:ext cx="2139919" cy="1270736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AC9A13D2-33D5-4FBB-AF36-A025633F88DC}"/>
              </a:ext>
            </a:extLst>
          </p:cNvPr>
          <p:cNvSpPr txBox="1"/>
          <p:nvPr/>
        </p:nvSpPr>
        <p:spPr>
          <a:xfrm>
            <a:off x="3717912" y="1906286"/>
            <a:ext cx="1238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1800" dirty="0">
              <a:latin typeface="Quicksand Medium" panose="00000600000000000000" pitchFamily="2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C368127-72E7-48C7-ACA5-1AC3DAE5C1BF}"/>
              </a:ext>
            </a:extLst>
          </p:cNvPr>
          <p:cNvSpPr txBox="1"/>
          <p:nvPr/>
        </p:nvSpPr>
        <p:spPr>
          <a:xfrm rot="21150727">
            <a:off x="1083331" y="1170333"/>
            <a:ext cx="16270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lướt sóng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E5979CC-BB3A-4D4C-AA05-AC0A15E3940F}"/>
              </a:ext>
            </a:extLst>
          </p:cNvPr>
          <p:cNvSpPr txBox="1"/>
          <p:nvPr/>
        </p:nvSpPr>
        <p:spPr>
          <a:xfrm rot="21272286">
            <a:off x="3031758" y="804937"/>
            <a:ext cx="14961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ước mơ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2048E49-368E-4D6D-A440-E0B97DBC4E79}"/>
              </a:ext>
            </a:extLst>
          </p:cNvPr>
          <p:cNvSpPr txBox="1"/>
          <p:nvPr/>
        </p:nvSpPr>
        <p:spPr>
          <a:xfrm>
            <a:off x="4822128" y="785487"/>
            <a:ext cx="19152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mèo mướp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C968133-1591-4080-9324-CE5F5816B978}"/>
              </a:ext>
            </a:extLst>
          </p:cNvPr>
          <p:cNvSpPr txBox="1"/>
          <p:nvPr/>
        </p:nvSpPr>
        <p:spPr>
          <a:xfrm rot="171023">
            <a:off x="6547085" y="947830"/>
            <a:ext cx="21359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hạt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cườm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82D6408-AA9F-437B-80BE-B86AF49572D4}"/>
              </a:ext>
            </a:extLst>
          </p:cNvPr>
          <p:cNvSpPr txBox="1"/>
          <p:nvPr/>
        </p:nvSpPr>
        <p:spPr>
          <a:xfrm>
            <a:off x="8155338" y="1477351"/>
            <a:ext cx="15617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bay lượn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D7E01D4-6E98-4FA0-A359-A773833EA589}"/>
              </a:ext>
            </a:extLst>
          </p:cNvPr>
          <p:cNvSpPr txBox="1"/>
          <p:nvPr/>
        </p:nvSpPr>
        <p:spPr>
          <a:xfrm>
            <a:off x="7912742" y="2309412"/>
            <a:ext cx="14279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nụ hoa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980776E-0B0A-4C6C-97FB-F38CA6411CB6}"/>
              </a:ext>
            </a:extLst>
          </p:cNvPr>
          <p:cNvSpPr txBox="1"/>
          <p:nvPr/>
        </p:nvSpPr>
        <p:spPr>
          <a:xfrm>
            <a:off x="6796561" y="3267910"/>
            <a:ext cx="16369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 hoe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E2F3E13-47EE-4BDF-8D02-7F64FFC3009F}"/>
              </a:ext>
            </a:extLst>
          </p:cNvPr>
          <p:cNvSpPr txBox="1"/>
          <p:nvPr/>
        </p:nvSpPr>
        <p:spPr>
          <a:xfrm>
            <a:off x="6253139" y="4226408"/>
            <a:ext cx="17569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tỏa hương</a:t>
            </a:r>
          </a:p>
        </p:txBody>
      </p:sp>
    </p:spTree>
    <p:extLst>
      <p:ext uri="{BB962C8B-B14F-4D97-AF65-F5344CB8AC3E}">
        <p14:creationId xmlns:p14="http://schemas.microsoft.com/office/powerpoint/2010/main" val="1682636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22"/>
            <a:ext cx="2139919" cy="127073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3FD8A3C-BD02-4E0E-926F-FB55BDAEB895}"/>
              </a:ext>
            </a:extLst>
          </p:cNvPr>
          <p:cNvSpPr txBox="1"/>
          <p:nvPr/>
        </p:nvSpPr>
        <p:spPr>
          <a:xfrm>
            <a:off x="6799750" y="1017845"/>
            <a:ext cx="3640767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	</a:t>
            </a:r>
            <a:r>
              <a:rPr lang="en-US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Buổi</a:t>
            </a:r>
            <a:r>
              <a:rPr lang="en-US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sớm</a:t>
            </a:r>
          </a:p>
          <a:p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 trời tỉnh giấc</a:t>
            </a:r>
          </a:p>
          <a:p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má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ửng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hồng</a:t>
            </a:r>
          </a:p>
          <a:p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Tung đám mây bông</a:t>
            </a:r>
          </a:p>
          <a:p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Vươn vai thức dậy.</a:t>
            </a:r>
          </a:p>
          <a:p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 gió thì chạy</a:t>
            </a:r>
          </a:p>
          <a:p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 cánh rừng xa</a:t>
            </a:r>
          </a:p>
          <a:p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Mang cả hương hoa</a:t>
            </a:r>
          </a:p>
          <a:p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Ùa vào lớp học.</a:t>
            </a:r>
          </a:p>
          <a:p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 		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(Hoàng Minh Ngọc)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C5FD213-EB07-4EFE-8454-AEC3495F03B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24"/>
          <a:stretch/>
        </p:blipFill>
        <p:spPr>
          <a:xfrm>
            <a:off x="1322105" y="1161062"/>
            <a:ext cx="4630826" cy="475043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75771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-10183" r="-985" b="49211"/>
          <a:stretch/>
        </p:blipFill>
        <p:spPr>
          <a:xfrm>
            <a:off x="0" y="-698338"/>
            <a:ext cx="12312073" cy="418147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6416" y="3740101"/>
            <a:ext cx="3581121" cy="2716227"/>
          </a:xfrm>
          <a:prstGeom prst="rect">
            <a:avLst/>
          </a:prstGeom>
        </p:spPr>
      </p:pic>
      <p:pic>
        <p:nvPicPr>
          <p:cNvPr id="24" name="Picture 1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2665" y="4535064"/>
            <a:ext cx="884624" cy="11263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4293263" y="3834384"/>
            <a:ext cx="3605474" cy="163121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0000" b="1" dirty="0" err="1">
                <a:ln w="2857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Quicksand" panose="00000500000000000000" pitchFamily="2" charset="0"/>
                <a:cs typeface="Arial" panose="020B0604020202020204" pitchFamily="34" charset="0"/>
              </a:rPr>
              <a:t>Tiết</a:t>
            </a:r>
            <a:r>
              <a:rPr lang="en-US" sz="10000" b="1" dirty="0">
                <a:ln w="2857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Quicksand" panose="00000500000000000000" pitchFamily="2" charset="0"/>
                <a:cs typeface="Arial" panose="020B0604020202020204" pitchFamily="34" charset="0"/>
              </a:rPr>
              <a:t> 2</a:t>
            </a:r>
            <a:endParaRPr lang="en-US" sz="10000" b="1" dirty="0">
              <a:ln w="28575">
                <a:solidFill>
                  <a:schemeClr val="bg1"/>
                </a:solidFill>
                <a:prstDash val="solid"/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4308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529"/>
            <a:ext cx="2383954" cy="1386018"/>
          </a:xfrm>
          <a:prstGeom prst="rect">
            <a:avLst/>
          </a:prstGeom>
        </p:spPr>
      </p:pic>
      <p:pic>
        <p:nvPicPr>
          <p:cNvPr id="15" name="Picture 14" descr="A picture containing line chart&#10;&#10;Description automatically generated">
            <a:extLst>
              <a:ext uri="{FF2B5EF4-FFF2-40B4-BE49-F238E27FC236}">
                <a16:creationId xmlns:a16="http://schemas.microsoft.com/office/drawing/2014/main" id="{1F6E32A3-B177-43D9-9CFF-F2B2312751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5433" y="1840855"/>
            <a:ext cx="4344590" cy="1930216"/>
          </a:xfrm>
          <a:prstGeom prst="rect">
            <a:avLst/>
          </a:prstGeom>
        </p:spPr>
      </p:pic>
      <p:pic>
        <p:nvPicPr>
          <p:cNvPr id="17" name="Picture 16" descr="A picture containing chart&#10;&#10;Description automatically generated">
            <a:extLst>
              <a:ext uri="{FF2B5EF4-FFF2-40B4-BE49-F238E27FC236}">
                <a16:creationId xmlns:a16="http://schemas.microsoft.com/office/drawing/2014/main" id="{25831654-0982-45BD-8686-F5341851B0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977" y="1840855"/>
            <a:ext cx="4344590" cy="1933423"/>
          </a:xfrm>
          <a:prstGeom prst="rect">
            <a:avLst/>
          </a:prstGeom>
        </p:spPr>
      </p:pic>
      <p:pic>
        <p:nvPicPr>
          <p:cNvPr id="19" name="Picture 18" descr="A picture containing calendar&#10;&#10;Description automatically generated">
            <a:extLst>
              <a:ext uri="{FF2B5EF4-FFF2-40B4-BE49-F238E27FC236}">
                <a16:creationId xmlns:a16="http://schemas.microsoft.com/office/drawing/2014/main" id="{951B631F-2BCB-46C3-B781-FDAFB82598A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2102" y="4573504"/>
            <a:ext cx="4347796" cy="1930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4981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298" y="195852"/>
            <a:ext cx="2383954" cy="138601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A672F75-0E86-422B-8AD9-149487082D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745" y="2897486"/>
            <a:ext cx="11000509" cy="1890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813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756" y="139828"/>
            <a:ext cx="2597407" cy="118237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847329" y="1322206"/>
            <a:ext cx="63082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lang="en-US" sz="4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4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mây</a:t>
            </a:r>
            <a:endParaRPr lang="en-US" sz="40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B07FEE8A-7D47-4767-AACE-80868B30330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832" t="5478" r="51140" b="2819"/>
          <a:stretch/>
        </p:blipFill>
        <p:spPr>
          <a:xfrm>
            <a:off x="233978" y="2793484"/>
            <a:ext cx="2514185" cy="256864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E51A129-EE7D-463A-94A6-5070311A735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2260" t="5671" r="7837" b="3115"/>
          <a:stretch/>
        </p:blipFill>
        <p:spPr>
          <a:xfrm>
            <a:off x="3334947" y="2793484"/>
            <a:ext cx="2514185" cy="256864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DAE6E35-4804-490C-919D-2733260BD77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8069" t="8557" r="52017" b="2774"/>
          <a:stretch/>
        </p:blipFill>
        <p:spPr>
          <a:xfrm>
            <a:off x="6393053" y="2793484"/>
            <a:ext cx="2514184" cy="256864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57EF1ED-C436-4246-815E-97B56F0EBA8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1250" t="8605" r="9096" b="2711"/>
          <a:stretch/>
        </p:blipFill>
        <p:spPr>
          <a:xfrm>
            <a:off x="9451159" y="2793484"/>
            <a:ext cx="2514185" cy="2568646"/>
          </a:xfrm>
          <a:prstGeom prst="rect">
            <a:avLst/>
          </a:prstGeom>
        </p:spPr>
      </p:pic>
      <p:pic>
        <p:nvPicPr>
          <p:cNvPr id="23" name="Chuyện của mây">
            <a:hlinkClick r:id="" action="ppaction://media"/>
            <a:extLst>
              <a:ext uri="{FF2B5EF4-FFF2-40B4-BE49-F238E27FC236}">
                <a16:creationId xmlns:a16="http://schemas.microsoft.com/office/drawing/2014/main" id="{D93C94EB-9F50-415A-B447-C0187744C72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00653" y="58197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4148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500"/>
                            </p:stCondLst>
                            <p:childTnLst>
                              <p:par>
                                <p:cTn id="1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1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65808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11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1011</TotalTime>
  <Words>147</Words>
  <Application>Microsoft Office PowerPoint</Application>
  <PresentationFormat>Widescreen</PresentationFormat>
  <Paragraphs>44</Paragraphs>
  <Slides>15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3" baseType="lpstr">
      <vt:lpstr>Arial</vt:lpstr>
      <vt:lpstr>Arial-Rounded</vt:lpstr>
      <vt:lpstr>Calibri</vt:lpstr>
      <vt:lpstr>Calibri Light</vt:lpstr>
      <vt:lpstr>HP-211</vt:lpstr>
      <vt:lpstr>Quicksand</vt:lpstr>
      <vt:lpstr>Quicksand Medium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Kim Duyen</dc:creator>
  <cp:lastModifiedBy>Ms Quyen</cp:lastModifiedBy>
  <cp:revision>484</cp:revision>
  <dcterms:created xsi:type="dcterms:W3CDTF">2020-08-07T01:41:03Z</dcterms:created>
  <dcterms:modified xsi:type="dcterms:W3CDTF">2022-12-18T16:37:43Z</dcterms:modified>
</cp:coreProperties>
</file>