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92" r:id="rId4"/>
    <p:sldId id="258" r:id="rId5"/>
    <p:sldId id="305" r:id="rId6"/>
    <p:sldId id="306" r:id="rId7"/>
    <p:sldId id="307" r:id="rId8"/>
    <p:sldId id="308" r:id="rId9"/>
    <p:sldId id="309" r:id="rId10"/>
    <p:sldId id="310" r:id="rId11"/>
    <p:sldId id="311" r:id="rId12"/>
    <p:sldId id="312" r:id="rId13"/>
    <p:sldId id="313" r:id="rId14"/>
    <p:sldId id="260" r:id="rId15"/>
    <p:sldId id="273" r:id="rId16"/>
    <p:sldId id="304" r:id="rId17"/>
    <p:sldId id="315" r:id="rId18"/>
    <p:sldId id="317" r:id="rId19"/>
    <p:sldId id="316" r:id="rId20"/>
    <p:sldId id="277" r:id="rId21"/>
    <p:sldId id="278"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D1"/>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1F06-CB19-42B8-BC8C-DD07E159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587DC-C936-4DDC-A4DA-08714F6D7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6A03E-7128-41C2-8C36-B4499DB72944}"/>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21E9DD2F-10E9-411B-85CF-967BD806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0E3C-CFB1-4244-BE0B-962B8F1B46A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708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7BD-7694-4E17-9766-A1A825B0C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13C4-AE2F-472F-92C0-D79CC107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E2B94-9F1C-4482-96A4-4B5EA3619055}"/>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A107D49C-AB72-449C-8A88-38CB6B9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4B1B7-F8B8-4484-995C-B3B67C3E66C5}"/>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6281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9AE9C-20D3-4D5B-B14A-22244497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764CB-DC38-4815-8C59-C6E32394F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2A774-BB44-4617-824F-599F429D59AC}"/>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193D2198-05BA-44BC-B46C-6EC420B46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3A2-6486-4E25-A237-A42A9393AB5B}"/>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4399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5263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E034-EF93-4842-ADEF-97233EE1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40154-A2E4-42A2-898A-8ABF6E7C0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E6F1C-D6E2-4074-9180-0D03AF4E3987}"/>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26026808-6A47-4861-83A4-569BFABE3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58AA-A784-4D38-922A-13C1A30CACD4}"/>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1223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1236-A11B-4D7A-B24B-EA62A2C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10C7-0400-4BCB-B957-2D8BBE7A2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3A0DE-268B-4B78-B34D-F00881177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12678-2CB3-4C8A-A9A9-0BF9A03DD690}"/>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6" name="Footer Placeholder 5">
            <a:extLst>
              <a:ext uri="{FF2B5EF4-FFF2-40B4-BE49-F238E27FC236}">
                <a16:creationId xmlns:a16="http://schemas.microsoft.com/office/drawing/2014/main" id="{4B6266F3-1C53-4FF1-A63D-E3F90754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9D03C-DF6C-4AFA-BBBB-58B1B14F8816}"/>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823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E02-0BDC-448E-BB8D-130987AFD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41C38-0606-42B1-AABD-7C9023CC3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4B988-90F3-419B-93E3-A78BBE7A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FE8EE-D1F5-4EAB-A220-DC0F5EF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1A508-3366-4B56-9671-B312D03FD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76677-CEFE-47B3-9DC6-634948D642B0}"/>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8" name="Footer Placeholder 7">
            <a:extLst>
              <a:ext uri="{FF2B5EF4-FFF2-40B4-BE49-F238E27FC236}">
                <a16:creationId xmlns:a16="http://schemas.microsoft.com/office/drawing/2014/main" id="{C4DF682E-5AE9-48F4-9C39-488610F54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5335-FA17-4555-9617-6570D7AD6E6D}"/>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0748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AC9-8B87-4182-A6C9-ED14C3B13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A92B-AE72-4963-83E1-F7B436FC9642}"/>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4" name="Footer Placeholder 3">
            <a:extLst>
              <a:ext uri="{FF2B5EF4-FFF2-40B4-BE49-F238E27FC236}">
                <a16:creationId xmlns:a16="http://schemas.microsoft.com/office/drawing/2014/main" id="{0E0ADAE1-4405-4458-B318-F18EBF1F6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98A8-008C-422F-A59E-ECE3CCE12C63}"/>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82249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5732-6D54-466D-8BDC-CB8F65394AA0}"/>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3" name="Footer Placeholder 2">
            <a:extLst>
              <a:ext uri="{FF2B5EF4-FFF2-40B4-BE49-F238E27FC236}">
                <a16:creationId xmlns:a16="http://schemas.microsoft.com/office/drawing/2014/main" id="{040AEDD6-BB2C-4B87-A0EB-14329EF4A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84424-D99A-459A-A371-B5507653757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0978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D85-889E-42C2-86EE-C1967960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971F1-0BF7-4C30-9653-59A0B95F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24373-1C6B-4453-AB63-035BB3E4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19293-3787-47C6-88BC-7A02741D4692}"/>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6" name="Footer Placeholder 5">
            <a:extLst>
              <a:ext uri="{FF2B5EF4-FFF2-40B4-BE49-F238E27FC236}">
                <a16:creationId xmlns:a16="http://schemas.microsoft.com/office/drawing/2014/main" id="{B706FA66-D4F9-42BD-ABBC-17398A4A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66CC-CD7E-4A4D-A76B-FBEB72D22E8E}"/>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7609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670-2D50-4A74-8604-93A69232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4369-7AB9-4BD9-AAFF-F4B71525E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E5A54-1BAA-40B7-83E9-072EB4613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4204D-12A6-4269-82FD-2CE96E0064B9}"/>
              </a:ext>
            </a:extLst>
          </p:cNvPr>
          <p:cNvSpPr>
            <a:spLocks noGrp="1"/>
          </p:cNvSpPr>
          <p:nvPr>
            <p:ph type="dt" sz="half" idx="10"/>
          </p:nvPr>
        </p:nvSpPr>
        <p:spPr/>
        <p:txBody>
          <a:bodyPr/>
          <a:lstStyle/>
          <a:p>
            <a:fld id="{DED28BBC-0D3B-4314-8110-53162790EAC1}" type="datetimeFigureOut">
              <a:rPr lang="en-US" smtClean="0"/>
              <a:t>12/8/2022</a:t>
            </a:fld>
            <a:endParaRPr lang="en-US"/>
          </a:p>
        </p:txBody>
      </p:sp>
      <p:sp>
        <p:nvSpPr>
          <p:cNvPr id="6" name="Footer Placeholder 5">
            <a:extLst>
              <a:ext uri="{FF2B5EF4-FFF2-40B4-BE49-F238E27FC236}">
                <a16:creationId xmlns:a16="http://schemas.microsoft.com/office/drawing/2014/main" id="{6D3820AF-E44B-4C27-B831-F189EF58E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FD60-050E-49B5-B067-69F124AE30A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514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D3057-F766-463E-8557-977779C0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4246-0BFC-487B-8EE8-DF428880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379A-7141-46C8-87D4-DC3783828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8BBC-0D3B-4314-8110-53162790EAC1}" type="datetimeFigureOut">
              <a:rPr lang="en-US" smtClean="0"/>
              <a:t>12/8/2022</a:t>
            </a:fld>
            <a:endParaRPr lang="en-US"/>
          </a:p>
        </p:txBody>
      </p:sp>
      <p:sp>
        <p:nvSpPr>
          <p:cNvPr id="5" name="Footer Placeholder 4">
            <a:extLst>
              <a:ext uri="{FF2B5EF4-FFF2-40B4-BE49-F238E27FC236}">
                <a16:creationId xmlns:a16="http://schemas.microsoft.com/office/drawing/2014/main" id="{5F364B6D-CAAE-4587-9E8B-F16CF04D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3702E-B616-4089-BB5A-D493FB2D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80B-5DAD-4D3C-B7A1-A04AF11D0BF0}" type="slidenum">
              <a:rPr lang="en-US" smtClean="0"/>
              <a:t>‹#›</a:t>
            </a:fld>
            <a:endParaRPr lang="en-US"/>
          </a:p>
        </p:txBody>
      </p:sp>
    </p:spTree>
    <p:extLst>
      <p:ext uri="{BB962C8B-B14F-4D97-AF65-F5344CB8AC3E}">
        <p14:creationId xmlns:p14="http://schemas.microsoft.com/office/powerpoint/2010/main" val="309186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D20BA-D29B-7EDC-6397-FD5FDF7C0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8" name="Group 7">
            <a:extLst>
              <a:ext uri="{FF2B5EF4-FFF2-40B4-BE49-F238E27FC236}">
                <a16:creationId xmlns:a16="http://schemas.microsoft.com/office/drawing/2014/main" id="{20607833-62D8-020C-B68E-036BEDA144BB}"/>
              </a:ext>
            </a:extLst>
          </p:cNvPr>
          <p:cNvGrpSpPr/>
          <p:nvPr/>
        </p:nvGrpSpPr>
        <p:grpSpPr>
          <a:xfrm>
            <a:off x="2418737" y="1795699"/>
            <a:ext cx="7354523" cy="2919569"/>
            <a:chOff x="1868199" y="2632197"/>
            <a:chExt cx="8788757" cy="2919569"/>
          </a:xfrm>
          <a:pattFill prst="trellis">
            <a:fgClr>
              <a:srgbClr val="BCE6EB"/>
            </a:fgClr>
            <a:bgClr>
              <a:schemeClr val="bg1"/>
            </a:bgClr>
          </a:pattFill>
        </p:grpSpPr>
        <p:sp>
          <p:nvSpPr>
            <p:cNvPr id="9" name="Rectangle: Rounded Corners 1">
              <a:extLst>
                <a:ext uri="{FF2B5EF4-FFF2-40B4-BE49-F238E27FC236}">
                  <a16:creationId xmlns:a16="http://schemas.microsoft.com/office/drawing/2014/main" id="{0BE833A5-5BC5-2E46-8BD8-F5C293D35AA5}"/>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6AD297E-64C8-3DCE-837E-CB7400FCCF10}"/>
                </a:ext>
              </a:extLst>
            </p:cNvPr>
            <p:cNvSpPr txBox="1"/>
            <p:nvPr/>
          </p:nvSpPr>
          <p:spPr>
            <a:xfrm>
              <a:off x="2276884" y="3429518"/>
              <a:ext cx="7971385" cy="1446550"/>
            </a:xfrm>
            <a:prstGeom prst="rect">
              <a:avLst/>
            </a:prstGeom>
            <a:noFill/>
          </p:spPr>
          <p:txBody>
            <a:bodyPr wrap="square" rtlCol="0">
              <a:spAutoFit/>
            </a:bodyPr>
            <a:lstStyle/>
            <a:p>
              <a:pPr algn="ctr"/>
              <a:r>
                <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grpSp>
      <p:pic>
        <p:nvPicPr>
          <p:cNvPr id="11" name="Picture 10">
            <a:extLst>
              <a:ext uri="{FF2B5EF4-FFF2-40B4-BE49-F238E27FC236}">
                <a16:creationId xmlns:a16="http://schemas.microsoft.com/office/drawing/2014/main" id="{C703B300-E2BE-5BA3-A96D-A51D89112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03" y="1608209"/>
            <a:ext cx="8123550" cy="3670802"/>
          </a:xfrm>
          <a:prstGeom prst="rect">
            <a:avLst/>
          </a:prstGeom>
        </p:spPr>
      </p:pic>
      <p:pic>
        <p:nvPicPr>
          <p:cNvPr id="2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2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5" descr="Background pattern&#10;&#10;Description automatically generated">
            <a:extLst>
              <a:ext uri="{FF2B5EF4-FFF2-40B4-BE49-F238E27FC236}">
                <a16:creationId xmlns:a16="http://schemas.microsoft.com/office/drawing/2014/main" id="{C6964979-547B-4645-BC14-F20D37308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4172"/>
            <a:ext cx="12192000" cy="4819828"/>
          </a:xfrm>
          <a:prstGeom prst="rect">
            <a:avLst/>
          </a:prstGeom>
        </p:spPr>
      </p:pic>
    </p:spTree>
    <p:extLst>
      <p:ext uri="{BB962C8B-B14F-4D97-AF65-F5344CB8AC3E}">
        <p14:creationId xmlns:p14="http://schemas.microsoft.com/office/powerpoint/2010/main" val="30079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6" descr="Background pattern&#10;&#10;Description automatically generated with medium confidence">
            <a:extLst>
              <a:ext uri="{FF2B5EF4-FFF2-40B4-BE49-F238E27FC236}">
                <a16:creationId xmlns:a16="http://schemas.microsoft.com/office/drawing/2014/main" id="{67822F93-86E7-40DD-996C-C24BEFD03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05467"/>
            <a:ext cx="12192000" cy="4724889"/>
          </a:xfrm>
          <a:prstGeom prst="rect">
            <a:avLst/>
          </a:prstGeom>
        </p:spPr>
      </p:pic>
    </p:spTree>
    <p:extLst>
      <p:ext uri="{BB962C8B-B14F-4D97-AF65-F5344CB8AC3E}">
        <p14:creationId xmlns:p14="http://schemas.microsoft.com/office/powerpoint/2010/main" val="272650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33DE9-1580-6438-52F8-3996E332A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3" name="Freeform 14">
            <a:extLst>
              <a:ext uri="{FF2B5EF4-FFF2-40B4-BE49-F238E27FC236}">
                <a16:creationId xmlns:a16="http://schemas.microsoft.com/office/drawing/2014/main" id="{49B4EACA-2F9F-693C-760A-8C31C52BF664}"/>
              </a:ext>
            </a:extLst>
          </p:cNvPr>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41A6EC-D8BE-1F4D-D6BB-BCE861562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5" name="Picture 2" descr="Kết nối tri thức với cuộc sống">
            <a:extLst>
              <a:ext uri="{FF2B5EF4-FFF2-40B4-BE49-F238E27FC236}">
                <a16:creationId xmlns:a16="http://schemas.microsoft.com/office/drawing/2014/main" id="{695B7829-CE99-2D9C-D250-C857450D34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83060B-7890-906C-08D6-38C395831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5853" y="1645192"/>
            <a:ext cx="6167047" cy="3662141"/>
          </a:xfrm>
          <a:prstGeom prst="rect">
            <a:avLst/>
          </a:prstGeom>
        </p:spPr>
      </p:pic>
      <p:sp>
        <p:nvSpPr>
          <p:cNvPr id="7" name="Oval 6">
            <a:extLst>
              <a:ext uri="{FF2B5EF4-FFF2-40B4-BE49-F238E27FC236}">
                <a16:creationId xmlns:a16="http://schemas.microsoft.com/office/drawing/2014/main" id="{51F49F78-5D5B-06CE-F54B-C6A1F96538D8}"/>
              </a:ext>
            </a:extLst>
          </p:cNvPr>
          <p:cNvSpPr/>
          <p:nvPr/>
        </p:nvSpPr>
        <p:spPr>
          <a:xfrm>
            <a:off x="3637785" y="2518886"/>
            <a:ext cx="1513490" cy="1513489"/>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tx1"/>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407591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4321" y="332507"/>
            <a:ext cx="11096848" cy="6059952"/>
            <a:chOff x="274321" y="0"/>
            <a:chExt cx="11096848" cy="6059952"/>
          </a:xfrm>
        </p:grpSpPr>
        <p:pic>
          <p:nvPicPr>
            <p:cNvPr id="2" name="Picture 1"/>
            <p:cNvPicPr>
              <a:picLocks noChangeAspect="1"/>
            </p:cNvPicPr>
            <p:nvPr/>
          </p:nvPicPr>
          <p:blipFill>
            <a:blip r:embed="rId2"/>
            <a:stretch>
              <a:fillRect/>
            </a:stretch>
          </p:blipFill>
          <p:spPr>
            <a:xfrm>
              <a:off x="932688" y="0"/>
              <a:ext cx="10438481" cy="605995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1" y="899028"/>
              <a:ext cx="2734056" cy="1623549"/>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54618" y="3037171"/>
            <a:ext cx="11365954" cy="3477875"/>
          </a:xfrm>
          <a:prstGeom prst="rect">
            <a:avLst/>
          </a:prstGeom>
          <a:noFill/>
        </p:spPr>
        <p:txBody>
          <a:bodyPr wrap="square" rtlCol="0">
            <a:spAutoFit/>
          </a:bodyPr>
          <a:lstStyle/>
          <a:p>
            <a:pPr lvl="0" algn="just"/>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362457" y="-120235"/>
            <a:ext cx="7507223" cy="3037171"/>
            <a:chOff x="1362457" y="-120235"/>
            <a:chExt cx="7507223" cy="3037171"/>
          </a:xfrm>
        </p:grpSpPr>
        <p:pic>
          <p:nvPicPr>
            <p:cNvPr id="8" name="Picture 7"/>
            <p:cNvPicPr>
              <a:picLocks noChangeAspect="1"/>
            </p:cNvPicPr>
            <p:nvPr/>
          </p:nvPicPr>
          <p:blipFill>
            <a:blip r:embed="rId3"/>
            <a:stretch>
              <a:fillRect/>
            </a:stretch>
          </p:blipFill>
          <p:spPr>
            <a:xfrm>
              <a:off x="2816318" y="0"/>
              <a:ext cx="6053362" cy="29169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2457" y="-120235"/>
              <a:ext cx="2734056" cy="1623549"/>
            </a:xfrm>
            <a:prstGeom prst="rect">
              <a:avLst/>
            </a:prstGeom>
          </p:spPr>
        </p:pic>
      </p:grpSp>
    </p:spTree>
    <p:extLst>
      <p:ext uri="{BB962C8B-B14F-4D97-AF65-F5344CB8AC3E}">
        <p14:creationId xmlns:p14="http://schemas.microsoft.com/office/powerpoint/2010/main" val="223104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985980"/>
          </a:xfrm>
          <a:prstGeom prst="rect">
            <a:avLst/>
          </a:prstGeom>
          <a:noFill/>
        </p:spPr>
        <p:txBody>
          <a:bodyPr wrap="square" rtlCol="0">
            <a:spAutoFit/>
          </a:bodyPr>
          <a:lstStyle/>
          <a:p>
            <a:pPr lvl="0" algn="just"/>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a:t>
            </a:r>
            <a:r>
              <a:rPr lang="en-US" sz="53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nhuộm</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một màu xanh biếc. Đàn hải âu sải cánh bay liệng trên bầu trời. Xa xa là những cánh </a:t>
            </a:r>
            <a:r>
              <a:rPr lang="en-US" sz="53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buồm</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căng gió. Phía bến cảng, những chiếc tàu cá nối </a:t>
            </a:r>
            <a:r>
              <a:rPr lang="en-US" sz="5300" dirty="0">
                <a:solidFill>
                  <a:srgbClr val="0089D1"/>
                </a:solidFill>
                <a:latin typeface="Arial-Rounded" panose="020B0500000000000000" pitchFamily="34" charset="0"/>
                <a:ea typeface="Arial-Rounded" panose="020B0500000000000000" pitchFamily="34" charset="0"/>
                <a:cs typeface="Arial-Rounded" panose="020B0500000000000000" pitchFamily="34" charset="0"/>
              </a:rPr>
              <a:t>đuôi </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Tree>
    <p:extLst>
      <p:ext uri="{BB962C8B-B14F-4D97-AF65-F5344CB8AC3E}">
        <p14:creationId xmlns:p14="http://schemas.microsoft.com/office/powerpoint/2010/main" val="140771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985980"/>
          </a:xfrm>
          <a:prstGeom prst="rect">
            <a:avLst/>
          </a:prstGeom>
          <a:noFill/>
        </p:spPr>
        <p:txBody>
          <a:bodyPr wrap="square" rtlCol="0">
            <a:spAutoFit/>
          </a:bodyPr>
          <a:lstStyle/>
          <a:p>
            <a:pPr lvl="0" algn="just"/>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
        <p:nvSpPr>
          <p:cNvPr id="2" name="Rectangle: Rounded Corners 1">
            <a:extLst>
              <a:ext uri="{FF2B5EF4-FFF2-40B4-BE49-F238E27FC236}">
                <a16:creationId xmlns:a16="http://schemas.microsoft.com/office/drawing/2014/main" id="{B53DF005-FAF0-4F2C-12D8-D4027447ACDF}"/>
              </a:ext>
            </a:extLst>
          </p:cNvPr>
          <p:cNvSpPr/>
          <p:nvPr/>
        </p:nvSpPr>
        <p:spPr>
          <a:xfrm>
            <a:off x="9331015" y="1262982"/>
            <a:ext cx="2308601"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0B5E40C-1966-65E2-48CF-8A0B4906D329}"/>
              </a:ext>
            </a:extLst>
          </p:cNvPr>
          <p:cNvSpPr/>
          <p:nvPr/>
        </p:nvSpPr>
        <p:spPr>
          <a:xfrm>
            <a:off x="291599" y="4519449"/>
            <a:ext cx="2719615"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352AD4-E0A2-745D-6FEE-22B365B89447}"/>
              </a:ext>
            </a:extLst>
          </p:cNvPr>
          <p:cNvSpPr/>
          <p:nvPr/>
        </p:nvSpPr>
        <p:spPr>
          <a:xfrm>
            <a:off x="7671171" y="2901118"/>
            <a:ext cx="2695902"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65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985980"/>
          </a:xfrm>
          <a:prstGeom prst="rect">
            <a:avLst/>
          </a:prstGeom>
          <a:noFill/>
        </p:spPr>
        <p:txBody>
          <a:bodyPr wrap="square" rtlCol="0">
            <a:spAutoFit/>
          </a:bodyPr>
          <a:lstStyle/>
          <a:p>
            <a:pPr lvl="0" algn="just"/>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
        <p:nvSpPr>
          <p:cNvPr id="2" name="Rectangle: Rounded Corners 1">
            <a:extLst>
              <a:ext uri="{FF2B5EF4-FFF2-40B4-BE49-F238E27FC236}">
                <a16:creationId xmlns:a16="http://schemas.microsoft.com/office/drawing/2014/main" id="{B53DF005-FAF0-4F2C-12D8-D4027447ACDF}"/>
              </a:ext>
            </a:extLst>
          </p:cNvPr>
          <p:cNvSpPr/>
          <p:nvPr/>
        </p:nvSpPr>
        <p:spPr>
          <a:xfrm>
            <a:off x="1285894" y="1238089"/>
            <a:ext cx="4042851"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0B5E40C-1966-65E2-48CF-8A0B4906D329}"/>
              </a:ext>
            </a:extLst>
          </p:cNvPr>
          <p:cNvSpPr/>
          <p:nvPr/>
        </p:nvSpPr>
        <p:spPr>
          <a:xfrm>
            <a:off x="291599" y="4519449"/>
            <a:ext cx="2719615"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352AD4-E0A2-745D-6FEE-22B365B89447}"/>
              </a:ext>
            </a:extLst>
          </p:cNvPr>
          <p:cNvSpPr/>
          <p:nvPr/>
        </p:nvSpPr>
        <p:spPr>
          <a:xfrm>
            <a:off x="5076497" y="2878769"/>
            <a:ext cx="5265681"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F7378F-1A4D-1B73-2DC6-54423B753155}"/>
              </a:ext>
            </a:extLst>
          </p:cNvPr>
          <p:cNvSpPr/>
          <p:nvPr/>
        </p:nvSpPr>
        <p:spPr>
          <a:xfrm>
            <a:off x="8090275" y="3737187"/>
            <a:ext cx="3567278"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3674F85-34D2-FC97-E32B-6C73035E97D4}"/>
              </a:ext>
            </a:extLst>
          </p:cNvPr>
          <p:cNvSpPr/>
          <p:nvPr/>
        </p:nvSpPr>
        <p:spPr>
          <a:xfrm>
            <a:off x="2407297" y="5387379"/>
            <a:ext cx="6043019"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01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1397" y="883031"/>
            <a:ext cx="11549205" cy="5974969"/>
          </a:xfrm>
          <a:prstGeom prst="rect">
            <a:avLst/>
          </a:prstGeom>
          <a:noFill/>
        </p:spPr>
        <p:txBody>
          <a:bodyPr wrap="square" rtlCol="0">
            <a:spAutoFit/>
          </a:bodyPr>
          <a:lstStyle/>
          <a:p>
            <a:pPr lvl="0" algn="just">
              <a:lnSpc>
                <a:spcPct val="130000"/>
              </a:lnSpc>
            </a:pPr>
            <a:r>
              <a:rPr lang="en-US" sz="5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grpSp>
        <p:nvGrpSpPr>
          <p:cNvPr id="20" name="Group 19"/>
          <p:cNvGrpSpPr/>
          <p:nvPr/>
        </p:nvGrpSpPr>
        <p:grpSpPr>
          <a:xfrm>
            <a:off x="1544890" y="1952440"/>
            <a:ext cx="366789" cy="826618"/>
            <a:chOff x="3075709" y="1064527"/>
            <a:chExt cx="366789" cy="826618"/>
          </a:xfrm>
        </p:grpSpPr>
        <p:cxnSp>
          <p:nvCxnSpPr>
            <p:cNvPr id="21" name="Straight Connector 20"/>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1687207" y="1978683"/>
            <a:ext cx="366789" cy="826618"/>
            <a:chOff x="3075709" y="1064527"/>
            <a:chExt cx="366789" cy="826618"/>
          </a:xfrm>
        </p:grpSpPr>
        <p:cxnSp>
          <p:nvCxnSpPr>
            <p:cNvPr id="26" name="Straight Connector 25"/>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1687207" y="2959322"/>
            <a:ext cx="366789" cy="826618"/>
            <a:chOff x="3075709" y="1064527"/>
            <a:chExt cx="366789" cy="826618"/>
          </a:xfrm>
        </p:grpSpPr>
        <p:cxnSp>
          <p:nvCxnSpPr>
            <p:cNvPr id="29" name="Straight Connector 28"/>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0326285" y="4001028"/>
            <a:ext cx="366789" cy="826618"/>
            <a:chOff x="3075709" y="1064527"/>
            <a:chExt cx="366789" cy="826618"/>
          </a:xfrm>
        </p:grpSpPr>
        <p:cxnSp>
          <p:nvCxnSpPr>
            <p:cNvPr id="23" name="Straight Connector 22"/>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3969647" y="5974969"/>
            <a:ext cx="366789" cy="826618"/>
            <a:chOff x="3075709" y="1064527"/>
            <a:chExt cx="366789" cy="826618"/>
          </a:xfrm>
        </p:grpSpPr>
        <p:cxnSp>
          <p:nvCxnSpPr>
            <p:cNvPr id="33" name="Straight Connector 32"/>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484DDD5B-E98F-CB52-1804-7FC7A0756A78}"/>
              </a:ext>
            </a:extLst>
          </p:cNvPr>
          <p:cNvSpPr/>
          <p:nvPr/>
        </p:nvSpPr>
        <p:spPr>
          <a:xfrm>
            <a:off x="736198" y="1093929"/>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3" name="Oval 2">
            <a:extLst>
              <a:ext uri="{FF2B5EF4-FFF2-40B4-BE49-F238E27FC236}">
                <a16:creationId xmlns:a16="http://schemas.microsoft.com/office/drawing/2014/main" id="{44B09990-38AF-1328-D28F-77610089ED48}"/>
              </a:ext>
            </a:extLst>
          </p:cNvPr>
          <p:cNvSpPr/>
          <p:nvPr/>
        </p:nvSpPr>
        <p:spPr>
          <a:xfrm>
            <a:off x="1470659" y="1703835"/>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4" name="Oval 3">
            <a:extLst>
              <a:ext uri="{FF2B5EF4-FFF2-40B4-BE49-F238E27FC236}">
                <a16:creationId xmlns:a16="http://schemas.microsoft.com/office/drawing/2014/main" id="{66586426-5610-8460-5704-C328B809D806}"/>
              </a:ext>
            </a:extLst>
          </p:cNvPr>
          <p:cNvSpPr/>
          <p:nvPr/>
        </p:nvSpPr>
        <p:spPr>
          <a:xfrm>
            <a:off x="-27480" y="2711157"/>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5" name="Oval 4">
            <a:extLst>
              <a:ext uri="{FF2B5EF4-FFF2-40B4-BE49-F238E27FC236}">
                <a16:creationId xmlns:a16="http://schemas.microsoft.com/office/drawing/2014/main" id="{7AE3F501-2ABA-7E4E-BE3A-7F05E8C2FF81}"/>
              </a:ext>
            </a:extLst>
          </p:cNvPr>
          <p:cNvSpPr/>
          <p:nvPr/>
        </p:nvSpPr>
        <p:spPr>
          <a:xfrm>
            <a:off x="-27480" y="3766062"/>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6" name="Oval 5">
            <a:extLst>
              <a:ext uri="{FF2B5EF4-FFF2-40B4-BE49-F238E27FC236}">
                <a16:creationId xmlns:a16="http://schemas.microsoft.com/office/drawing/2014/main" id="{495A020E-FC8B-F34E-4983-061AC12BB3FD}"/>
              </a:ext>
            </a:extLst>
          </p:cNvPr>
          <p:cNvSpPr/>
          <p:nvPr/>
        </p:nvSpPr>
        <p:spPr>
          <a:xfrm>
            <a:off x="10232220" y="3726180"/>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5</a:t>
            </a:r>
          </a:p>
        </p:txBody>
      </p:sp>
      <p:cxnSp>
        <p:nvCxnSpPr>
          <p:cNvPr id="8" name="Straight Connector 7">
            <a:extLst>
              <a:ext uri="{FF2B5EF4-FFF2-40B4-BE49-F238E27FC236}">
                <a16:creationId xmlns:a16="http://schemas.microsoft.com/office/drawing/2014/main" id="{1375EFE3-1E95-688A-3198-BE29EB55DDC7}"/>
              </a:ext>
            </a:extLst>
          </p:cNvPr>
          <p:cNvCxnSpPr/>
          <p:nvPr/>
        </p:nvCxnSpPr>
        <p:spPr>
          <a:xfrm flipH="1">
            <a:off x="3358055" y="2986005"/>
            <a:ext cx="189187" cy="7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36A95A-8320-0ABE-2639-71D3671C05B2}"/>
              </a:ext>
            </a:extLst>
          </p:cNvPr>
          <p:cNvCxnSpPr/>
          <p:nvPr/>
        </p:nvCxnSpPr>
        <p:spPr>
          <a:xfrm flipH="1">
            <a:off x="3168868" y="4922002"/>
            <a:ext cx="189187" cy="7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0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par>
                                <p:cTn id="62" presetID="53" presetClass="entr" presetSubtype="16"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351699"/>
            <a:ext cx="6249725"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 lại trên biển</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5BAC90-07F0-4A8C-9BC9-A54A9A651B4F}"/>
              </a:ext>
            </a:extLst>
          </p:cNvPr>
          <p:cNvPicPr>
            <a:picLocks noChangeAspect="1"/>
          </p:cNvPicPr>
          <p:nvPr/>
        </p:nvPicPr>
        <p:blipFill>
          <a:blip r:embed="rId4"/>
          <a:stretch>
            <a:fillRect/>
          </a:stretch>
        </p:blipFill>
        <p:spPr>
          <a:xfrm>
            <a:off x="1963792" y="1543391"/>
            <a:ext cx="8426715" cy="4681131"/>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8" name="TextBox 7">
            <a:extLst>
              <a:ext uri="{FF2B5EF4-FFF2-40B4-BE49-F238E27FC236}">
                <a16:creationId xmlns:a16="http://schemas.microsoft.com/office/drawing/2014/main" id="{A2648D38-8BBE-48DF-97C2-9245ECC93D93}"/>
              </a:ext>
            </a:extLst>
          </p:cNvPr>
          <p:cNvSpPr txBox="1"/>
          <p:nvPr/>
        </p:nvSpPr>
        <p:spPr>
          <a:xfrm>
            <a:off x="3316401" y="2274838"/>
            <a:ext cx="5118151" cy="2308324"/>
          </a:xfrm>
          <a:prstGeom prst="rect">
            <a:avLst/>
          </a:prstGeom>
          <a:noFill/>
        </p:spPr>
        <p:txBody>
          <a:bodyPr wrap="square" rtlCol="0">
            <a:spAutoFit/>
          </a:bodyPr>
          <a:lstStyle/>
          <a:p>
            <a:pPr algn="ctr"/>
            <a:r>
              <a:rPr lang="en-US" sz="72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02805" cy="5695238"/>
          </a:xfrm>
          <a:prstGeom prst="rect">
            <a:avLst/>
          </a:prstGeom>
        </p:spPr>
      </p:pic>
      <p:sp>
        <p:nvSpPr>
          <p:cNvPr id="21" name="Rectangle 20"/>
          <p:cNvSpPr/>
          <p:nvPr/>
        </p:nvSpPr>
        <p:spPr>
          <a:xfrm>
            <a:off x="827717" y="5645617"/>
            <a:ext cx="10633039" cy="830997"/>
          </a:xfrm>
          <a:prstGeom prst="rect">
            <a:avLst/>
          </a:prstGeom>
        </p:spPr>
        <p:txBody>
          <a:bodyPr wrap="none">
            <a:spAutoFit/>
          </a:bodyPr>
          <a:lstStyle/>
          <a:p>
            <a:r>
              <a:rPr lang="en-US" sz="4800" dirty="0">
                <a:latin typeface="HP-211" panose="020B0803050302020204" pitchFamily="34" charset="0"/>
              </a:rPr>
              <a:t>Thuyền buồm xuôi theo chiều gió.</a:t>
            </a:r>
          </a:p>
        </p:txBody>
      </p:sp>
      <p:sp>
        <p:nvSpPr>
          <p:cNvPr id="22" name="Rectangle 21"/>
          <p:cNvSpPr/>
          <p:nvPr/>
        </p:nvSpPr>
        <p:spPr>
          <a:xfrm>
            <a:off x="3634806" y="5673610"/>
            <a:ext cx="1580882" cy="830997"/>
          </a:xfrm>
          <a:prstGeom prst="rect">
            <a:avLst/>
          </a:prstGeom>
        </p:spPr>
        <p:txBody>
          <a:bodyPr wrap="none">
            <a:spAutoFit/>
          </a:bodyPr>
          <a:lstStyle/>
          <a:p>
            <a:r>
              <a:rPr lang="en-US" sz="4800" dirty="0">
                <a:solidFill>
                  <a:srgbClr val="FF0000"/>
                </a:solidFill>
                <a:latin typeface="HP-211" panose="020B0803050302020204" pitchFamily="34" charset="0"/>
              </a:rPr>
              <a:t>uôm</a:t>
            </a:r>
            <a:endParaRPr lang="en-US" sz="4800" dirty="0">
              <a:solidFill>
                <a:srgbClr val="FF0000"/>
              </a:solidFill>
            </a:endParaRPr>
          </a:p>
        </p:txBody>
      </p:sp>
      <p:sp>
        <p:nvSpPr>
          <p:cNvPr id="23" name="Rectangle 22"/>
          <p:cNvSpPr/>
          <p:nvPr/>
        </p:nvSpPr>
        <p:spPr>
          <a:xfrm>
            <a:off x="5490763" y="5673609"/>
            <a:ext cx="1125629" cy="830997"/>
          </a:xfrm>
          <a:prstGeom prst="rect">
            <a:avLst/>
          </a:prstGeom>
        </p:spPr>
        <p:txBody>
          <a:bodyPr wrap="none">
            <a:spAutoFit/>
          </a:bodyPr>
          <a:lstStyle/>
          <a:p>
            <a:r>
              <a:rPr lang="en-US" sz="4800" dirty="0">
                <a:solidFill>
                  <a:srgbClr val="FF0000"/>
                </a:solidFill>
                <a:latin typeface="HP-211" panose="020B0803050302020204" pitchFamily="34" charset="0"/>
              </a:rPr>
              <a:t>uôi</a:t>
            </a:r>
            <a:endParaRPr lang="en-US" sz="4800" dirty="0">
              <a:solidFill>
                <a:srgbClr val="FF0000"/>
              </a:solidFill>
            </a:endParaRPr>
          </a:p>
        </p:txBody>
      </p:sp>
      <p:sp>
        <p:nvSpPr>
          <p:cNvPr id="3" name="Rectangle: Rounded Corners 2">
            <a:extLst>
              <a:ext uri="{FF2B5EF4-FFF2-40B4-BE49-F238E27FC236}">
                <a16:creationId xmlns:a16="http://schemas.microsoft.com/office/drawing/2014/main" id="{20ECE493-B589-2172-4116-9D4A37AB66CF}"/>
              </a:ext>
            </a:extLst>
          </p:cNvPr>
          <p:cNvSpPr/>
          <p:nvPr/>
        </p:nvSpPr>
        <p:spPr>
          <a:xfrm>
            <a:off x="3634806" y="772510"/>
            <a:ext cx="4657856" cy="945931"/>
          </a:xfrm>
          <a:prstGeom prst="roundRect">
            <a:avLst/>
          </a:prstGeom>
          <a:solidFill>
            <a:srgbClr val="008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371D528-FAE9-231F-8467-49FFCC45E467}"/>
              </a:ext>
            </a:extLst>
          </p:cNvPr>
          <p:cNvSpPr/>
          <p:nvPr/>
        </p:nvSpPr>
        <p:spPr>
          <a:xfrm>
            <a:off x="945931" y="887444"/>
            <a:ext cx="945931" cy="8309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488935"/>
            <a:ext cx="12191788" cy="369065"/>
            <a:chOff x="1" y="6645897"/>
            <a:chExt cx="12191788" cy="212103"/>
          </a:xfrm>
        </p:grpSpPr>
        <p:sp>
          <p:nvSpPr>
            <p:cNvPr id="4" name="Rectangle 3"/>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952125" cy="1753043"/>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822235"/>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uôi</a:t>
            </a: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822234"/>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uôm</a:t>
            </a: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nvGraphicFramePr>
        <p:xfrm>
          <a:off x="3022910" y="2187885"/>
          <a:ext cx="6146180" cy="3230880"/>
        </p:xfrm>
        <a:graphic>
          <a:graphicData uri="http://schemas.openxmlformats.org/drawingml/2006/table">
            <a:tbl>
              <a:tblPr firstRow="1" bandRow="1">
                <a:tableStyleId>{22838BEF-8BB2-4498-84A7-C5851F593DF1}</a:tableStyleId>
              </a:tblPr>
              <a:tblGrid>
                <a:gridCol w="3073090">
                  <a:extLst>
                    <a:ext uri="{9D8B030D-6E8A-4147-A177-3AD203B41FA5}">
                      <a16:colId xmlns:a16="http://schemas.microsoft.com/office/drawing/2014/main" val="3483858367"/>
                    </a:ext>
                  </a:extLst>
                </a:gridCol>
                <a:gridCol w="3073090">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3259329" y="2255658"/>
            <a:ext cx="2867474" cy="1446550"/>
          </a:xfrm>
          <a:prstGeom prst="rect">
            <a:avLst/>
          </a:prstGeom>
          <a:noFill/>
        </p:spPr>
        <p:txBody>
          <a:bodyPr wrap="square" rtlCol="0">
            <a:spAutoFit/>
          </a:bodyPr>
          <a:lstStyle/>
          <a:p>
            <a:pPr algn="ctr"/>
            <a:r>
              <a:rPr lang="en-US" sz="8800" dirty="0">
                <a:latin typeface="HP-211" panose="020B0803050302020204" pitchFamily="34" charset="0"/>
                <a:ea typeface="Arial-Rounded" panose="020B0500000000000000" pitchFamily="34" charset="0"/>
                <a:cs typeface="Arial-Rounded" panose="020B0500000000000000" pitchFamily="34" charset="0"/>
              </a:rPr>
              <a:t>x</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751782" y="2261474"/>
            <a:ext cx="286747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sp>
        <p:nvSpPr>
          <p:cNvPr id="26" name="TextBox 25">
            <a:extLst>
              <a:ext uri="{FF2B5EF4-FFF2-40B4-BE49-F238E27FC236}">
                <a16:creationId xmlns:a16="http://schemas.microsoft.com/office/drawing/2014/main" id="{BE1FDDE3-59E4-4533-A00A-24251D978E18}"/>
              </a:ext>
            </a:extLst>
          </p:cNvPr>
          <p:cNvSpPr txBox="1"/>
          <p:nvPr/>
        </p:nvSpPr>
        <p:spPr>
          <a:xfrm>
            <a:off x="2937006" y="3702208"/>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xuôi</a:t>
            </a:r>
          </a:p>
        </p:txBody>
      </p:sp>
      <p:sp>
        <p:nvSpPr>
          <p:cNvPr id="27" name="TextBox 26">
            <a:extLst>
              <a:ext uri="{FF2B5EF4-FFF2-40B4-BE49-F238E27FC236}">
                <a16:creationId xmlns:a16="http://schemas.microsoft.com/office/drawing/2014/main" id="{AA19AD74-633B-4CDB-845B-CACC9439DAC7}"/>
              </a:ext>
            </a:extLst>
          </p:cNvPr>
          <p:cNvSpPr txBox="1"/>
          <p:nvPr/>
        </p:nvSpPr>
        <p:spPr>
          <a:xfrm>
            <a:off x="5234879" y="3696169"/>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0"/>
            <a:ext cx="12192154"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230817" cy="1324713"/>
          </a:xfrm>
          <a:prstGeom prst="rect">
            <a:avLst/>
          </a:prstGeom>
        </p:spPr>
      </p:pic>
      <p:grpSp>
        <p:nvGrpSpPr>
          <p:cNvPr id="2" name="Group 1"/>
          <p:cNvGrpSpPr/>
          <p:nvPr/>
        </p:nvGrpSpPr>
        <p:grpSpPr>
          <a:xfrm>
            <a:off x="2679097" y="624454"/>
            <a:ext cx="6788728" cy="2518517"/>
            <a:chOff x="2679097" y="624454"/>
            <a:chExt cx="6788728" cy="2518517"/>
          </a:xfrm>
        </p:grpSpPr>
        <p:grpSp>
          <p:nvGrpSpPr>
            <p:cNvPr id="18" name="1"/>
            <p:cNvGrpSpPr/>
            <p:nvPr/>
          </p:nvGrpSpPr>
          <p:grpSpPr>
            <a:xfrm>
              <a:off x="2679097" y="624454"/>
              <a:ext cx="6788728" cy="2518517"/>
              <a:chOff x="3283530" y="624454"/>
              <a:chExt cx="6788728" cy="2518517"/>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899567" y="2005192"/>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976260" y="762456"/>
                <a:ext cx="1856509" cy="861774"/>
              </a:xfrm>
              <a:prstGeom prst="rect">
                <a:avLst/>
              </a:prstGeom>
              <a:noFill/>
            </p:spPr>
            <p:txBody>
              <a:bodyPr wrap="square" rtlCol="0">
                <a:spAutoFit/>
              </a:bodyPr>
              <a:lstStyle/>
              <a:p>
                <a:pPr algn="ctr"/>
                <a:r>
                  <a:rPr lang="en-US" sz="5000" dirty="0" err="1">
                    <a:latin typeface="HP-211" panose="020B0803050302020204" pitchFamily="34" charset="0"/>
                  </a:rPr>
                  <a:t>muối</a:t>
                </a:r>
                <a:endParaRPr lang="en-US" sz="5000" dirty="0">
                  <a:latin typeface="HP-211" panose="020B0803050302020204" pitchFamily="34" charset="0"/>
                </a:endParaRPr>
              </a:p>
            </p:txBody>
          </p:sp>
          <p:sp>
            <p:nvSpPr>
              <p:cNvPr id="35" name="TextBox 34"/>
              <p:cNvSpPr txBox="1"/>
              <p:nvPr/>
            </p:nvSpPr>
            <p:spPr>
              <a:xfrm>
                <a:off x="7509167" y="762457"/>
                <a:ext cx="1856509" cy="861774"/>
              </a:xfrm>
              <a:prstGeom prst="rect">
                <a:avLst/>
              </a:prstGeom>
              <a:noFill/>
            </p:spPr>
            <p:txBody>
              <a:bodyPr wrap="square" rtlCol="0">
                <a:spAutoFit/>
              </a:bodyPr>
              <a:lstStyle/>
              <a:p>
                <a:pPr algn="ctr"/>
                <a:r>
                  <a:rPr lang="en-US" sz="5000" dirty="0" err="1">
                    <a:latin typeface="HP-211" panose="020B0803050302020204" pitchFamily="34" charset="0"/>
                  </a:rPr>
                  <a:t>muỗi</a:t>
                </a:r>
                <a:endParaRPr lang="en-US" sz="5000" dirty="0">
                  <a:latin typeface="HP-211" panose="020B0803050302020204" pitchFamily="34" charset="0"/>
                </a:endParaRPr>
              </a:p>
            </p:txBody>
          </p:sp>
          <p:sp>
            <p:nvSpPr>
              <p:cNvPr id="36" name="TextBox 35"/>
              <p:cNvSpPr txBox="1"/>
              <p:nvPr/>
            </p:nvSpPr>
            <p:spPr>
              <a:xfrm>
                <a:off x="7474530" y="2143194"/>
                <a:ext cx="1856509" cy="861774"/>
              </a:xfrm>
              <a:prstGeom prst="rect">
                <a:avLst/>
              </a:prstGeom>
              <a:noFill/>
            </p:spPr>
            <p:txBody>
              <a:bodyPr wrap="square" rtlCol="0">
                <a:spAutoFit/>
              </a:bodyPr>
              <a:lstStyle/>
              <a:p>
                <a:pPr algn="ctr"/>
                <a:r>
                  <a:rPr lang="en-US" sz="5000" dirty="0" err="1">
                    <a:latin typeface="HP-211" panose="020B0803050302020204" pitchFamily="34" charset="0"/>
                  </a:rPr>
                  <a:t>tuổi</a:t>
                </a:r>
                <a:endParaRPr lang="en-US" sz="5000" dirty="0">
                  <a:latin typeface="HP-211" panose="020B0803050302020204" pitchFamily="34" charset="0"/>
                </a:endParaRPr>
              </a:p>
            </p:txBody>
          </p:sp>
          <p:sp>
            <p:nvSpPr>
              <p:cNvPr id="29" name="Rounded Rectangle 28"/>
              <p:cNvSpPr/>
              <p:nvPr/>
            </p:nvSpPr>
            <p:spPr>
              <a:xfrm>
                <a:off x="3283530" y="2005192"/>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6927" y="2143194"/>
                <a:ext cx="2071258" cy="861774"/>
              </a:xfrm>
              <a:prstGeom prst="rect">
                <a:avLst/>
              </a:prstGeom>
              <a:noFill/>
            </p:spPr>
            <p:txBody>
              <a:bodyPr wrap="square" rtlCol="0">
                <a:spAutoFit/>
              </a:bodyPr>
              <a:lstStyle/>
              <a:p>
                <a:pPr algn="ctr"/>
                <a:r>
                  <a:rPr lang="en-US" sz="5000" dirty="0" err="1">
                    <a:latin typeface="HP-211" panose="020B0803050302020204" pitchFamily="34" charset="0"/>
                  </a:rPr>
                  <a:t>nguội</a:t>
                </a:r>
                <a:endParaRPr lang="en-US" sz="5000" dirty="0">
                  <a:latin typeface="HP-211" panose="020B0803050302020204" pitchFamily="34" charset="0"/>
                </a:endParaRPr>
              </a:p>
            </p:txBody>
          </p:sp>
        </p:grpSp>
        <p:grpSp>
          <p:nvGrpSpPr>
            <p:cNvPr id="19" name="1-1"/>
            <p:cNvGrpSpPr/>
            <p:nvPr/>
          </p:nvGrpSpPr>
          <p:grpSpPr>
            <a:xfrm>
              <a:off x="4025294" y="760968"/>
              <a:ext cx="5070769" cy="2244274"/>
              <a:chOff x="4624275" y="609090"/>
              <a:chExt cx="5070769" cy="2244274"/>
            </a:xfrm>
          </p:grpSpPr>
          <p:sp>
            <p:nvSpPr>
              <p:cNvPr id="61" name="TextBox 60"/>
              <p:cNvSpPr txBox="1"/>
              <p:nvPr/>
            </p:nvSpPr>
            <p:spPr>
              <a:xfrm>
                <a:off x="4624275" y="610047"/>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sp>
            <p:nvSpPr>
              <p:cNvPr id="62" name="TextBox 61"/>
              <p:cNvSpPr txBox="1"/>
              <p:nvPr/>
            </p:nvSpPr>
            <p:spPr>
              <a:xfrm>
                <a:off x="8157187" y="609090"/>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sp>
            <p:nvSpPr>
              <p:cNvPr id="63" name="TextBox 62"/>
              <p:cNvSpPr txBox="1"/>
              <p:nvPr/>
            </p:nvSpPr>
            <p:spPr>
              <a:xfrm>
                <a:off x="4683801" y="1991590"/>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sp>
            <p:nvSpPr>
              <p:cNvPr id="64" name="TextBox 63"/>
              <p:cNvSpPr txBox="1"/>
              <p:nvPr/>
            </p:nvSpPr>
            <p:spPr>
              <a:xfrm>
                <a:off x="7928909" y="1991322"/>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grpSp>
      </p:grpSp>
      <p:grpSp>
        <p:nvGrpSpPr>
          <p:cNvPr id="3" name="Group 2"/>
          <p:cNvGrpSpPr/>
          <p:nvPr/>
        </p:nvGrpSpPr>
        <p:grpSpPr>
          <a:xfrm>
            <a:off x="2679097" y="3755582"/>
            <a:ext cx="6812977" cy="2518517"/>
            <a:chOff x="2679097" y="3755582"/>
            <a:chExt cx="6812977" cy="2518517"/>
          </a:xfrm>
        </p:grpSpPr>
        <p:grpSp>
          <p:nvGrpSpPr>
            <p:cNvPr id="20" name="2"/>
            <p:cNvGrpSpPr/>
            <p:nvPr/>
          </p:nvGrpSpPr>
          <p:grpSpPr>
            <a:xfrm>
              <a:off x="2679097" y="3755582"/>
              <a:ext cx="6788728" cy="2518517"/>
              <a:chOff x="3283530" y="3755582"/>
              <a:chExt cx="6788728" cy="2518517"/>
            </a:xfrm>
          </p:grpSpPr>
          <p:sp>
            <p:nvSpPr>
              <p:cNvPr id="46" name="Rounded Rectangle 45"/>
              <p:cNvSpPr/>
              <p:nvPr/>
            </p:nvSpPr>
            <p:spPr>
              <a:xfrm>
                <a:off x="3283531" y="3755582"/>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a:off x="6899567" y="3755582"/>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3685316" y="3893584"/>
                <a:ext cx="2425170" cy="861774"/>
              </a:xfrm>
              <a:prstGeom prst="rect">
                <a:avLst/>
              </a:prstGeom>
              <a:noFill/>
            </p:spPr>
            <p:txBody>
              <a:bodyPr wrap="square" rtlCol="0">
                <a:spAutoFit/>
              </a:bodyPr>
              <a:lstStyle/>
              <a:p>
                <a:pPr algn="ctr"/>
                <a:r>
                  <a:rPr lang="en-US" sz="5000" dirty="0" err="1">
                    <a:latin typeface="HP-211" panose="020B0803050302020204" pitchFamily="34" charset="0"/>
                  </a:rPr>
                  <a:t>buồm</a:t>
                </a:r>
                <a:endParaRPr lang="en-US" sz="5000" dirty="0">
                  <a:latin typeface="HP-211" panose="020B0803050302020204" pitchFamily="34" charset="0"/>
                </a:endParaRPr>
              </a:p>
            </p:txBody>
          </p:sp>
          <p:sp>
            <p:nvSpPr>
              <p:cNvPr id="50" name="TextBox 49"/>
              <p:cNvSpPr txBox="1"/>
              <p:nvPr/>
            </p:nvSpPr>
            <p:spPr>
              <a:xfrm>
                <a:off x="7301348" y="3893585"/>
                <a:ext cx="2425170" cy="861774"/>
              </a:xfrm>
              <a:prstGeom prst="rect">
                <a:avLst/>
              </a:prstGeom>
              <a:noFill/>
            </p:spPr>
            <p:txBody>
              <a:bodyPr wrap="square" rtlCol="0">
                <a:spAutoFit/>
              </a:bodyPr>
              <a:lstStyle/>
              <a:p>
                <a:pPr algn="ctr"/>
                <a:r>
                  <a:rPr lang="en-US" sz="5000" dirty="0" err="1">
                    <a:latin typeface="HP-211" panose="020B0803050302020204" pitchFamily="34" charset="0"/>
                  </a:rPr>
                  <a:t>muỗm</a:t>
                </a:r>
                <a:endParaRPr lang="en-US" sz="5000" dirty="0">
                  <a:latin typeface="HP-211" panose="020B0803050302020204" pitchFamily="34" charset="0"/>
                </a:endParaRPr>
              </a:p>
            </p:txBody>
          </p:sp>
          <p:sp>
            <p:nvSpPr>
              <p:cNvPr id="51" name="TextBox 50"/>
              <p:cNvSpPr txBox="1"/>
              <p:nvPr/>
            </p:nvSpPr>
            <p:spPr>
              <a:xfrm>
                <a:off x="7294419" y="5274322"/>
                <a:ext cx="2425170" cy="861774"/>
              </a:xfrm>
              <a:prstGeom prst="rect">
                <a:avLst/>
              </a:prstGeom>
              <a:noFill/>
            </p:spPr>
            <p:txBody>
              <a:bodyPr wrap="square" rtlCol="0">
                <a:spAutoFit/>
              </a:bodyPr>
              <a:lstStyle/>
              <a:p>
                <a:pPr algn="ctr"/>
                <a:r>
                  <a:rPr lang="en-US" sz="5000" dirty="0" err="1">
                    <a:latin typeface="HP-211" panose="020B0803050302020204" pitchFamily="34" charset="0"/>
                  </a:rPr>
                  <a:t>nhuộm</a:t>
                </a:r>
                <a:endParaRPr lang="en-US" sz="5000" dirty="0">
                  <a:latin typeface="HP-211" panose="020B0803050302020204" pitchFamily="34" charset="0"/>
                </a:endParaRP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3553683" y="5274322"/>
                <a:ext cx="2705698" cy="861774"/>
              </a:xfrm>
              <a:prstGeom prst="rect">
                <a:avLst/>
              </a:prstGeom>
              <a:noFill/>
            </p:spPr>
            <p:txBody>
              <a:bodyPr wrap="square" rtlCol="0">
                <a:spAutoFit/>
              </a:bodyPr>
              <a:lstStyle/>
              <a:p>
                <a:pPr algn="ctr"/>
                <a:r>
                  <a:rPr lang="en-US" sz="5000" dirty="0" err="1">
                    <a:latin typeface="HP-211" panose="020B0803050302020204" pitchFamily="34" charset="0"/>
                  </a:rPr>
                  <a:t>nhuốm</a:t>
                </a:r>
                <a:endParaRPr lang="en-US" sz="5000" dirty="0">
                  <a:latin typeface="HP-211" panose="020B0803050302020204" pitchFamily="34" charset="0"/>
                </a:endParaRPr>
              </a:p>
            </p:txBody>
          </p:sp>
        </p:grpSp>
        <p:grpSp>
          <p:nvGrpSpPr>
            <p:cNvPr id="21" name="2-2"/>
            <p:cNvGrpSpPr/>
            <p:nvPr/>
          </p:nvGrpSpPr>
          <p:grpSpPr>
            <a:xfrm>
              <a:off x="3698046" y="3894194"/>
              <a:ext cx="5794028" cy="2241125"/>
              <a:chOff x="4302479" y="3894194"/>
              <a:chExt cx="5794028" cy="2241125"/>
            </a:xfrm>
          </p:grpSpPr>
          <p:sp>
            <p:nvSpPr>
              <p:cNvPr id="65" name="TextBox 64"/>
              <p:cNvSpPr txBox="1"/>
              <p:nvPr/>
            </p:nvSpPr>
            <p:spPr>
              <a:xfrm>
                <a:off x="4302479" y="3895153"/>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sp>
            <p:nvSpPr>
              <p:cNvPr id="66" name="TextBox 65"/>
              <p:cNvSpPr txBox="1"/>
              <p:nvPr/>
            </p:nvSpPr>
            <p:spPr>
              <a:xfrm>
                <a:off x="8004788" y="3894194"/>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sp>
            <p:nvSpPr>
              <p:cNvPr id="67" name="TextBox 66"/>
              <p:cNvSpPr txBox="1"/>
              <p:nvPr/>
            </p:nvSpPr>
            <p:spPr>
              <a:xfrm>
                <a:off x="4485403" y="5273545"/>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sp>
            <p:nvSpPr>
              <p:cNvPr id="68" name="TextBox 67"/>
              <p:cNvSpPr txBox="1"/>
              <p:nvPr/>
            </p:nvSpPr>
            <p:spPr>
              <a:xfrm>
                <a:off x="8087594" y="5273277"/>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grpSp>
      </p:grpSp>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0"/>
            <a:ext cx="12192154"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474115" cy="1469189"/>
          </a:xfrm>
          <a:prstGeom prst="rect">
            <a:avLst/>
          </a:prstGeom>
        </p:spPr>
      </p:pic>
      <p:sp>
        <p:nvSpPr>
          <p:cNvPr id="38" name="TextBox 37">
            <a:extLst>
              <a:ext uri="{FF2B5EF4-FFF2-40B4-BE49-F238E27FC236}">
                <a16:creationId xmlns:a16="http://schemas.microsoft.com/office/drawing/2014/main" id="{99DECBCE-D3C3-45D6-A518-BA1966479EC6}"/>
              </a:ext>
            </a:extLst>
          </p:cNvPr>
          <p:cNvSpPr txBox="1"/>
          <p:nvPr/>
        </p:nvSpPr>
        <p:spPr>
          <a:xfrm>
            <a:off x="2580615" y="2728752"/>
            <a:ext cx="2434806" cy="707886"/>
          </a:xfrm>
          <a:prstGeom prst="rect">
            <a:avLst/>
          </a:prstGeom>
          <a:noFill/>
        </p:spPr>
        <p:txBody>
          <a:bodyPr wrap="square" rtlCol="0">
            <a:spAutoFit/>
          </a:bodyPr>
          <a:lstStyle/>
          <a:p>
            <a:r>
              <a:rPr lang="en-US" sz="4000" dirty="0">
                <a:latin typeface="HP-211" panose="020B0803050302020204" pitchFamily="34" charset="0"/>
              </a:rPr>
              <a:t>con suối</a:t>
            </a:r>
          </a:p>
        </p:txBody>
      </p:sp>
      <p:sp>
        <p:nvSpPr>
          <p:cNvPr id="39" name="TextBox 38">
            <a:extLst>
              <a:ext uri="{FF2B5EF4-FFF2-40B4-BE49-F238E27FC236}">
                <a16:creationId xmlns:a16="http://schemas.microsoft.com/office/drawing/2014/main" id="{F70D66AA-DEAF-44D8-B967-D04AE697AD6D}"/>
              </a:ext>
            </a:extLst>
          </p:cNvPr>
          <p:cNvSpPr txBox="1"/>
          <p:nvPr/>
        </p:nvSpPr>
        <p:spPr>
          <a:xfrm>
            <a:off x="7208869" y="2741149"/>
            <a:ext cx="2925136" cy="707886"/>
          </a:xfrm>
          <a:prstGeom prst="rect">
            <a:avLst/>
          </a:prstGeom>
          <a:noFill/>
        </p:spPr>
        <p:txBody>
          <a:bodyPr wrap="square" rtlCol="0">
            <a:spAutoFit/>
          </a:bodyPr>
          <a:lstStyle/>
          <a:p>
            <a:r>
              <a:rPr lang="en-US" sz="4000" dirty="0">
                <a:latin typeface="HP-211" panose="020B0803050302020204" pitchFamily="34" charset="0"/>
              </a:rPr>
              <a:t>buổi sáng</a:t>
            </a:r>
          </a:p>
        </p:txBody>
      </p:sp>
      <p:sp>
        <p:nvSpPr>
          <p:cNvPr id="40" name="TextBox 39">
            <a:extLst>
              <a:ext uri="{FF2B5EF4-FFF2-40B4-BE49-F238E27FC236}">
                <a16:creationId xmlns:a16="http://schemas.microsoft.com/office/drawing/2014/main" id="{CF7AB549-4C86-46E1-8DF5-596CE60EE38E}"/>
              </a:ext>
            </a:extLst>
          </p:cNvPr>
          <p:cNvSpPr txBox="1"/>
          <p:nvPr/>
        </p:nvSpPr>
        <p:spPr>
          <a:xfrm>
            <a:off x="4439431" y="5389972"/>
            <a:ext cx="3517176" cy="707886"/>
          </a:xfrm>
          <a:prstGeom prst="rect">
            <a:avLst/>
          </a:prstGeom>
          <a:noFill/>
        </p:spPr>
        <p:txBody>
          <a:bodyPr wrap="square" rtlCol="0">
            <a:spAutoFit/>
          </a:bodyPr>
          <a:lstStyle/>
          <a:p>
            <a:r>
              <a:rPr lang="en-US" sz="4000" dirty="0">
                <a:latin typeface="HP-211" panose="020B0803050302020204" pitchFamily="34" charset="0"/>
              </a:rPr>
              <a:t>quả muỗm</a:t>
            </a:r>
          </a:p>
        </p:txBody>
      </p:sp>
      <p:sp>
        <p:nvSpPr>
          <p:cNvPr id="52" name="Rectangle 51"/>
          <p:cNvSpPr/>
          <p:nvPr/>
        </p:nvSpPr>
        <p:spPr>
          <a:xfrm>
            <a:off x="3909277" y="2754953"/>
            <a:ext cx="968535" cy="707886"/>
          </a:xfrm>
          <a:prstGeom prst="rect">
            <a:avLst/>
          </a:prstGeom>
        </p:spPr>
        <p:txBody>
          <a:bodyPr wrap="none">
            <a:spAutoFit/>
          </a:bodyPr>
          <a:lstStyle/>
          <a:p>
            <a:r>
              <a:rPr lang="en-US" sz="4000" dirty="0">
                <a:solidFill>
                  <a:srgbClr val="FF0000"/>
                </a:solidFill>
                <a:latin typeface="HP-211" panose="020B0803050302020204" pitchFamily="34" charset="0"/>
              </a:rPr>
              <a:t>uôi</a:t>
            </a:r>
            <a:endParaRPr lang="en-US" sz="4000" dirty="0">
              <a:solidFill>
                <a:srgbClr val="FF0000"/>
              </a:solidFill>
            </a:endParaRPr>
          </a:p>
        </p:txBody>
      </p:sp>
      <p:sp>
        <p:nvSpPr>
          <p:cNvPr id="53" name="Rectangle 52"/>
          <p:cNvSpPr/>
          <p:nvPr/>
        </p:nvSpPr>
        <p:spPr>
          <a:xfrm>
            <a:off x="7557002" y="2765701"/>
            <a:ext cx="968535" cy="707886"/>
          </a:xfrm>
          <a:prstGeom prst="rect">
            <a:avLst/>
          </a:prstGeom>
        </p:spPr>
        <p:txBody>
          <a:bodyPr wrap="none">
            <a:spAutoFit/>
          </a:bodyPr>
          <a:lstStyle/>
          <a:p>
            <a:r>
              <a:rPr lang="en-US" sz="4000" dirty="0">
                <a:solidFill>
                  <a:srgbClr val="FF0000"/>
                </a:solidFill>
                <a:latin typeface="HP-211" panose="020B0803050302020204" pitchFamily="34" charset="0"/>
              </a:rPr>
              <a:t>uôi</a:t>
            </a:r>
            <a:endParaRPr lang="en-US" sz="4000" dirty="0">
              <a:solidFill>
                <a:srgbClr val="FF0000"/>
              </a:solidFill>
            </a:endParaRPr>
          </a:p>
        </p:txBody>
      </p:sp>
      <p:sp>
        <p:nvSpPr>
          <p:cNvPr id="54" name="Rectangle 53"/>
          <p:cNvSpPr/>
          <p:nvPr/>
        </p:nvSpPr>
        <p:spPr>
          <a:xfrm>
            <a:off x="6107044" y="5415892"/>
            <a:ext cx="1348446" cy="707886"/>
          </a:xfrm>
          <a:prstGeom prst="rect">
            <a:avLst/>
          </a:prstGeom>
        </p:spPr>
        <p:txBody>
          <a:bodyPr wrap="none">
            <a:spAutoFit/>
          </a:bodyPr>
          <a:lstStyle/>
          <a:p>
            <a:r>
              <a:rPr lang="en-US" sz="4000" dirty="0">
                <a:solidFill>
                  <a:srgbClr val="FF0000"/>
                </a:solidFill>
                <a:latin typeface="HP-211" panose="020B0803050302020204" pitchFamily="34" charset="0"/>
              </a:rPr>
              <a:t>uôm</a:t>
            </a:r>
            <a:endParaRPr lang="en-US" sz="4000" dirty="0">
              <a:solidFill>
                <a:srgbClr val="FF0000"/>
              </a:solidFill>
            </a:endParaRPr>
          </a:p>
        </p:txBody>
      </p:sp>
      <p:pic>
        <p:nvPicPr>
          <p:cNvPr id="2" name="Picture 1"/>
          <p:cNvPicPr>
            <a:picLocks noChangeAspect="1"/>
          </p:cNvPicPr>
          <p:nvPr/>
        </p:nvPicPr>
        <p:blipFill>
          <a:blip r:embed="rId5"/>
          <a:stretch>
            <a:fillRect/>
          </a:stretch>
        </p:blipFill>
        <p:spPr>
          <a:xfrm>
            <a:off x="2323945" y="812671"/>
            <a:ext cx="2826929" cy="1941025"/>
          </a:xfrm>
          <a:prstGeom prst="rect">
            <a:avLst/>
          </a:prstGeom>
        </p:spPr>
      </p:pic>
      <p:grpSp>
        <p:nvGrpSpPr>
          <p:cNvPr id="4" name="Group 3"/>
          <p:cNvGrpSpPr/>
          <p:nvPr/>
        </p:nvGrpSpPr>
        <p:grpSpPr>
          <a:xfrm>
            <a:off x="7281709" y="717148"/>
            <a:ext cx="2529828" cy="1937967"/>
            <a:chOff x="7281709" y="1087016"/>
            <a:chExt cx="2529828" cy="1937967"/>
          </a:xfrm>
        </p:grpSpPr>
        <p:pic>
          <p:nvPicPr>
            <p:cNvPr id="1026" name="Picture 2" descr="Bài Hát Thiếu Nhi Con Gà Trống - Nhạc Cho Trẻ Mầm Non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1709" y="1114672"/>
              <a:ext cx="2529828" cy="19103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91003" y="1087016"/>
              <a:ext cx="1090767" cy="1090767"/>
            </a:xfrm>
            <a:prstGeom prst="rect">
              <a:avLst/>
            </a:prstGeom>
          </p:spPr>
        </p:pic>
      </p:grpSp>
      <p:pic>
        <p:nvPicPr>
          <p:cNvPr id="5" name="Picture 4"/>
          <p:cNvPicPr>
            <a:picLocks noChangeAspect="1"/>
          </p:cNvPicPr>
          <p:nvPr/>
        </p:nvPicPr>
        <p:blipFill>
          <a:blip r:embed="rId8"/>
          <a:stretch>
            <a:fillRect/>
          </a:stretch>
        </p:blipFill>
        <p:spPr>
          <a:xfrm>
            <a:off x="4600786" y="3756419"/>
            <a:ext cx="2940396" cy="1633553"/>
          </a:xfrm>
          <a:prstGeom prst="rect">
            <a:avLst/>
          </a:prstGeom>
        </p:spPr>
      </p:pic>
      <p:pic>
        <p:nvPicPr>
          <p:cNvPr id="1028" name="Picture 4" descr="Cây muỗm | Cây cảnh - Hoa cảnh - Bonsai - Hòn non bộ - Sân vườn tiểu cảnh -  Blog Cây cảnh .V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8835" y="3570473"/>
            <a:ext cx="3002347" cy="183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circle(in)">
                                      <p:cBhvr>
                                        <p:cTn id="26" dur="2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1000"/>
                                        <p:tgtEl>
                                          <p:spTgt spid="1028"/>
                                        </p:tgtEl>
                                      </p:cBhvr>
                                    </p:animEffect>
                                    <p:anim calcmode="lin" valueType="num">
                                      <p:cBhvr>
                                        <p:cTn id="59" dur="1000" fill="hold"/>
                                        <p:tgtEl>
                                          <p:spTgt spid="1028"/>
                                        </p:tgtEl>
                                        <p:attrNameLst>
                                          <p:attrName>ppt_x</p:attrName>
                                        </p:attrNameLst>
                                      </p:cBhvr>
                                      <p:tavLst>
                                        <p:tav tm="0">
                                          <p:val>
                                            <p:strVal val="#ppt_x"/>
                                          </p:val>
                                        </p:tav>
                                        <p:tav tm="100000">
                                          <p:val>
                                            <p:strVal val="#ppt_x"/>
                                          </p:val>
                                        </p:tav>
                                      </p:tavLst>
                                    </p:anim>
                                    <p:anim calcmode="lin" valueType="num">
                                      <p:cBhvr>
                                        <p:cTn id="6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38" grpId="0"/>
      <p:bldP spid="39" grpId="0"/>
      <p:bldP spid="40"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600" y="-16966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4" y="-165322"/>
            <a:ext cx="2634918" cy="1564678"/>
          </a:xfrm>
          <a:prstGeom prst="rect">
            <a:avLst/>
          </a:prstGeom>
        </p:spPr>
      </p:pic>
      <p:sp>
        <p:nvSpPr>
          <p:cNvPr id="33" name="TextBox 32">
            <a:extLst>
              <a:ext uri="{FF2B5EF4-FFF2-40B4-BE49-F238E27FC236}">
                <a16:creationId xmlns:a16="http://schemas.microsoft.com/office/drawing/2014/main" id="{33EC4A5E-E089-46E1-951D-E73B20FAF15D}"/>
              </a:ext>
            </a:extLst>
          </p:cNvPr>
          <p:cNvSpPr txBox="1"/>
          <p:nvPr/>
        </p:nvSpPr>
        <p:spPr>
          <a:xfrm>
            <a:off x="4113765" y="286719"/>
            <a:ext cx="1566503" cy="830997"/>
          </a:xfrm>
          <a:prstGeom prst="rect">
            <a:avLst/>
          </a:prstGeom>
          <a:noFill/>
        </p:spPr>
        <p:txBody>
          <a:bodyPr wrap="square" rtlCol="0">
            <a:spAutoFit/>
          </a:bodyPr>
          <a:lstStyle/>
          <a:p>
            <a:r>
              <a:rPr lang="en-US" sz="48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uôi</a:t>
            </a:r>
          </a:p>
        </p:txBody>
      </p:sp>
      <p:sp>
        <p:nvSpPr>
          <p:cNvPr id="34" name="TextBox 33">
            <a:extLst>
              <a:ext uri="{FF2B5EF4-FFF2-40B4-BE49-F238E27FC236}">
                <a16:creationId xmlns:a16="http://schemas.microsoft.com/office/drawing/2014/main" id="{33EC4A5E-E089-46E1-951D-E73B20FAF15D}"/>
              </a:ext>
            </a:extLst>
          </p:cNvPr>
          <p:cNvSpPr txBox="1"/>
          <p:nvPr/>
        </p:nvSpPr>
        <p:spPr>
          <a:xfrm>
            <a:off x="6606943" y="286718"/>
            <a:ext cx="1566503" cy="830997"/>
          </a:xfrm>
          <a:prstGeom prst="rect">
            <a:avLst/>
          </a:prstGeom>
          <a:noFill/>
        </p:spPr>
        <p:txBody>
          <a:bodyPr wrap="square" rtlCol="0">
            <a:spAutoFit/>
          </a:bodyPr>
          <a:lstStyle/>
          <a:p>
            <a:r>
              <a:rPr lang="en-US" sz="48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uôm</a:t>
            </a:r>
          </a:p>
        </p:txBody>
      </p:sp>
      <p:graphicFrame>
        <p:nvGraphicFramePr>
          <p:cNvPr id="35" name="Table 34">
            <a:extLst>
              <a:ext uri="{FF2B5EF4-FFF2-40B4-BE49-F238E27FC236}">
                <a16:creationId xmlns:a16="http://schemas.microsoft.com/office/drawing/2014/main" id="{0DB045B1-C63D-42BD-BE1C-5E431E97BE8C}"/>
              </a:ext>
            </a:extLst>
          </p:cNvPr>
          <p:cNvGraphicFramePr>
            <a:graphicFrameLocks noGrp="1"/>
          </p:cNvGraphicFramePr>
          <p:nvPr/>
        </p:nvGraphicFramePr>
        <p:xfrm>
          <a:off x="4537377" y="1050699"/>
          <a:ext cx="3212458" cy="1688702"/>
        </p:xfrm>
        <a:graphic>
          <a:graphicData uri="http://schemas.openxmlformats.org/drawingml/2006/table">
            <a:tbl>
              <a:tblPr firstRow="1" bandRow="1">
                <a:tableStyleId>{22838BEF-8BB2-4498-84A7-C5851F593DF1}</a:tableStyleId>
              </a:tblPr>
              <a:tblGrid>
                <a:gridCol w="1606229">
                  <a:extLst>
                    <a:ext uri="{9D8B030D-6E8A-4147-A177-3AD203B41FA5}">
                      <a16:colId xmlns:a16="http://schemas.microsoft.com/office/drawing/2014/main" val="3483858367"/>
                    </a:ext>
                  </a:extLst>
                </a:gridCol>
                <a:gridCol w="1606229">
                  <a:extLst>
                    <a:ext uri="{9D8B030D-6E8A-4147-A177-3AD203B41FA5}">
                      <a16:colId xmlns:a16="http://schemas.microsoft.com/office/drawing/2014/main" val="444957546"/>
                    </a:ext>
                  </a:extLst>
                </a:gridCol>
              </a:tblGrid>
              <a:tr h="844351">
                <a:tc>
                  <a:txBody>
                    <a:bodyPr/>
                    <a:lstStyle/>
                    <a:p>
                      <a:pPr algn="ctr"/>
                      <a:endParaRPr lang="en-US" sz="5200" b="1" dirty="0">
                        <a:latin typeface="VNI-Avo" pitchFamily="2" charset="0"/>
                      </a:endParaRPr>
                    </a:p>
                  </a:txBody>
                  <a:tcPr marL="47793" marR="47793" marT="23897" marB="2389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5200" b="1" dirty="0">
                        <a:solidFill>
                          <a:srgbClr val="FF0000"/>
                        </a:solidFill>
                        <a:latin typeface="VNI-Avo" pitchFamily="2" charset="0"/>
                      </a:endParaRPr>
                    </a:p>
                  </a:txBody>
                  <a:tcPr marL="47793" marR="47793" marT="23897" marB="2389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844351">
                <a:tc gridSpan="2">
                  <a:txBody>
                    <a:bodyPr/>
                    <a:lstStyle/>
                    <a:p>
                      <a:pPr algn="ctr"/>
                      <a:endParaRPr lang="en-US" sz="5200" b="1" dirty="0">
                        <a:latin typeface="VNI-Avo" pitchFamily="2" charset="0"/>
                      </a:endParaRPr>
                    </a:p>
                  </a:txBody>
                  <a:tcPr marL="47793" marR="47793" marT="23897" marB="2389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36" name="TextBox 35">
            <a:extLst>
              <a:ext uri="{FF2B5EF4-FFF2-40B4-BE49-F238E27FC236}">
                <a16:creationId xmlns:a16="http://schemas.microsoft.com/office/drawing/2014/main" id="{13057D4E-A608-47E6-8C68-9661AF96327F}"/>
              </a:ext>
            </a:extLst>
          </p:cNvPr>
          <p:cNvSpPr txBox="1"/>
          <p:nvPr/>
        </p:nvSpPr>
        <p:spPr>
          <a:xfrm>
            <a:off x="5024998" y="1095306"/>
            <a:ext cx="827888" cy="707886"/>
          </a:xfrm>
          <a:prstGeom prst="rect">
            <a:avLst/>
          </a:prstGeom>
          <a:noFill/>
        </p:spPr>
        <p:txBody>
          <a:bodyPr wrap="square" rtlCol="0">
            <a:spAutoFit/>
          </a:bodyPr>
          <a:lstStyle/>
          <a:p>
            <a:pPr algn="ctr"/>
            <a:r>
              <a:rPr lang="en-US" sz="4000" dirty="0">
                <a:latin typeface="HP-211" panose="020B0803050302020204" pitchFamily="34" charset="0"/>
                <a:ea typeface="Arial-Rounded" panose="020B0500000000000000" pitchFamily="34" charset="0"/>
                <a:cs typeface="Arial-Rounded" panose="020B0500000000000000" pitchFamily="34" charset="0"/>
              </a:rPr>
              <a:t>x</a:t>
            </a:r>
          </a:p>
        </p:txBody>
      </p:sp>
      <p:sp>
        <p:nvSpPr>
          <p:cNvPr id="37" name="TextBox 36">
            <a:extLst>
              <a:ext uri="{FF2B5EF4-FFF2-40B4-BE49-F238E27FC236}">
                <a16:creationId xmlns:a16="http://schemas.microsoft.com/office/drawing/2014/main" id="{662DF7A2-8CA6-4B6D-AB73-4D88EFCF69DE}"/>
              </a:ext>
            </a:extLst>
          </p:cNvPr>
          <p:cNvSpPr txBox="1"/>
          <p:nvPr/>
        </p:nvSpPr>
        <p:spPr>
          <a:xfrm>
            <a:off x="6442711" y="1046036"/>
            <a:ext cx="1071267" cy="707886"/>
          </a:xfrm>
          <a:prstGeom prst="rect">
            <a:avLst/>
          </a:prstGeom>
          <a:noFill/>
        </p:spPr>
        <p:txBody>
          <a:bodyPr wrap="square" rtlCol="0">
            <a:spAutoFit/>
          </a:bodyPr>
          <a:lstStyle/>
          <a:p>
            <a:r>
              <a:rPr lang="en-US" sz="4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sp>
        <p:nvSpPr>
          <p:cNvPr id="38" name="TextBox 37">
            <a:extLst>
              <a:ext uri="{FF2B5EF4-FFF2-40B4-BE49-F238E27FC236}">
                <a16:creationId xmlns:a16="http://schemas.microsoft.com/office/drawing/2014/main" id="{BE1FDDE3-59E4-4533-A00A-24251D978E18}"/>
              </a:ext>
            </a:extLst>
          </p:cNvPr>
          <p:cNvSpPr txBox="1"/>
          <p:nvPr/>
        </p:nvSpPr>
        <p:spPr>
          <a:xfrm>
            <a:off x="5432787" y="1895050"/>
            <a:ext cx="1509078" cy="707886"/>
          </a:xfrm>
          <a:prstGeom prst="rect">
            <a:avLst/>
          </a:prstGeom>
          <a:noFill/>
        </p:spPr>
        <p:txBody>
          <a:bodyPr wrap="square">
            <a:spAutoFit/>
          </a:bodyPr>
          <a:lstStyle/>
          <a:p>
            <a:pPr algn="ctr"/>
            <a:r>
              <a:rPr lang="en-US" sz="4000" dirty="0">
                <a:latin typeface="HP-211" panose="020B0803050302020204" pitchFamily="34" charset="0"/>
                <a:ea typeface="Arial-Rounded" panose="020B0500000000000000" pitchFamily="34" charset="0"/>
                <a:cs typeface="Arial-Rounded" panose="020B0500000000000000" pitchFamily="34" charset="0"/>
              </a:rPr>
              <a:t>x</a:t>
            </a:r>
            <a:r>
              <a:rPr lang="en-US" sz="4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95" y="2880302"/>
            <a:ext cx="4315976" cy="173181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096" y="2880529"/>
            <a:ext cx="4331474" cy="173569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809" y="4629762"/>
            <a:ext cx="2233472" cy="2019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2182" y="4557163"/>
            <a:ext cx="2259227" cy="209252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8912" y="4698699"/>
            <a:ext cx="2636651" cy="1947331"/>
          </a:xfrm>
          <a:prstGeom prst="rect">
            <a:avLst/>
          </a:prstGeom>
        </p:spPr>
      </p:pic>
    </p:spTree>
    <p:extLst>
      <p:ext uri="{BB962C8B-B14F-4D97-AF65-F5344CB8AC3E}">
        <p14:creationId xmlns:p14="http://schemas.microsoft.com/office/powerpoint/2010/main" val="8695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337</Words>
  <Application>Microsoft Office PowerPoint</Application>
  <PresentationFormat>Widescreen</PresentationFormat>
  <Paragraphs>50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10</cp:revision>
  <dcterms:created xsi:type="dcterms:W3CDTF">2021-07-08T06:56:03Z</dcterms:created>
  <dcterms:modified xsi:type="dcterms:W3CDTF">2022-12-08T15:55:14Z</dcterms:modified>
</cp:coreProperties>
</file>