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4"/>
  </p:notesMasterIdLst>
  <p:sldIdLst>
    <p:sldId id="591" r:id="rId2"/>
    <p:sldId id="524" r:id="rId3"/>
    <p:sldId id="531" r:id="rId4"/>
    <p:sldId id="490" r:id="rId5"/>
    <p:sldId id="534" r:id="rId6"/>
    <p:sldId id="594" r:id="rId7"/>
    <p:sldId id="592" r:id="rId8"/>
    <p:sldId id="595" r:id="rId9"/>
    <p:sldId id="575" r:id="rId10"/>
    <p:sldId id="581" r:id="rId11"/>
    <p:sldId id="541" r:id="rId12"/>
    <p:sldId id="597" r:id="rId13"/>
    <p:sldId id="593" r:id="rId14"/>
    <p:sldId id="582" r:id="rId15"/>
    <p:sldId id="560" r:id="rId16"/>
    <p:sldId id="589" r:id="rId17"/>
    <p:sldId id="485" r:id="rId18"/>
    <p:sldId id="526" r:id="rId19"/>
    <p:sldId id="555" r:id="rId20"/>
    <p:sldId id="492" r:id="rId21"/>
    <p:sldId id="453" r:id="rId22"/>
    <p:sldId id="454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33CC"/>
    <a:srgbClr val="0070C0"/>
    <a:srgbClr val="C126E0"/>
    <a:srgbClr val="006600"/>
    <a:srgbClr val="FFFF00"/>
    <a:srgbClr val="008000"/>
    <a:srgbClr val="336600"/>
    <a:srgbClr val="0033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D60DA-A998-44A5-B939-D35E2F2ECBE7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2F881-53E6-44FF-B275-B726B6831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66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Các</a:t>
            </a:r>
            <a:r>
              <a:rPr lang="vi-VN" baseline="0" dirty="0"/>
              <a:t> con vừa luyện viết bảng con, bây giờ chúng mình sẽ chuẩn bị vở viết oli và bút chì để viết bài nhé!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CC81D-0CCE-45D6-9647-B0A2D19069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7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B4DB4-5AA1-25F2-BA75-B8321F0D0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9EA19-002F-39CB-A236-9DE839D79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F4B35-7A8F-B782-33A9-1E37C49A3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CD34E-E776-1969-C1A5-6BBA8C0C2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66916-A4CD-2C85-F48D-4C695422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7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979F2-8A41-EE13-F95E-9C883EAF3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AE340E-028F-EBF9-7B69-50032E902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62C80-C56B-FA4D-F288-A5DDB382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43A88-B726-E123-12BA-1F6425BC1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956E1-CB35-0570-798D-9084F213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3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FCFEE1-2F6D-8AF5-CB49-EE9E39E31C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993DDC-5889-5AC9-DD55-0C916FB43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5CB5A-9504-645E-BAE3-6B1C66021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79EE5-CBBC-5BB6-33AE-AD3C8AC81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E9491-A51B-BCC1-F9C0-1AD7BC6E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BFB03-74E1-946F-FD2A-1F6F38799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71756-8BBC-968D-F5D4-239EFB6CD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10B39-F7DF-7E7D-A85E-412EC309F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69B171-CC27-265B-AA32-27B1670E1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D422C-53B7-EF1A-A16D-D3DF05C5C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1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03773-32E5-137B-4F3E-B135DCFC2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71D3C-3DFE-B82A-426A-9D5E76462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71366-A02D-2FF0-640E-D7C72EA75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3CB1E-7552-E9BC-E3D3-63551A0AC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430D1-1D17-ABD0-16D1-0D1B24DB2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5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21981-0E33-C669-F4D3-9827657B4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500E2-1B49-2B20-17D2-BB190A174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E9A5C4-CFB1-B88E-A511-4081A1F5A2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638EC7-1A7E-0ADD-DCBE-ACC121E08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6263A-55F2-8933-25F6-3FAD46830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C02D1-CE83-B680-C1BE-CF44FE0B6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8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2C86F-DDC5-DBE7-FE72-4556218D2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645F2-29CF-140A-CD49-EC4E689B9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7108E-69C0-7CD2-75FC-B5DCDCBBF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F7E942-7894-F195-BB97-293EF15639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35CCE5-A0BE-3F84-13F7-46468FD24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8ECE5E-099F-CBF1-721E-16A510957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9D40DD-9DBA-8D80-19BA-D82E7BF01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85EF69-AFC7-C6F4-1FAC-8CFE7D94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1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BA2B5-EDBA-DF25-1B2B-229838824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BA6157-FE54-D02E-702F-C805C88A5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959755-B773-0A7B-C5B2-392287981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B28A9-AA65-48F4-A39C-609986C3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3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9BA694-E083-E305-B80F-6CC8DAD12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3C9BB5-AE4A-CC67-50F9-255457E81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21880-27B2-ED93-77F4-6433F9FD6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59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9913E-E4B4-58B1-B48B-C575A18EE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2E2A1-5AE4-5D2F-EB07-901B546EE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A810D-A3A8-660A-DEA1-D46D1159C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E9846-DF97-F2D7-D8A8-25EEA126D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6DAB7-C2EA-BF35-4F8B-DFDBE79B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BA750C-69BA-D520-8371-CFE1954C1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5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30044-F348-64F8-827A-AD24C460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83373E-BFC5-D42F-29FF-3926A4201A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5CFD7-6DE1-8B96-5AA4-A6290B7F2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DB6C5-F3D2-2D4A-4432-807052177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7B78-494D-42B9-9EAD-6E21D11C46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B2863-CA49-DE32-2BD1-BE764F1F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A0F-B18C-A52E-5879-870DDF51C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7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74B023-300D-B4C6-444F-373D363BB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64BD7-A1AD-934E-3854-A52F846BA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E590B-6B49-E1EA-6676-60C210605F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7B78-494D-42B9-9EAD-6E21D11C46B0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18E38-81C5-907B-4E1D-A89D42FFB2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3821E-DED9-A66C-19B1-15BD8F19C4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62776-71AE-4BDC-8FFF-83B82BABF2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6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A9CCD6-BBA0-2FEE-E030-1E1BE7CBC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51096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027226D-BC38-E955-F5C0-D5DFBE9D0254}"/>
              </a:ext>
            </a:extLst>
          </p:cNvPr>
          <p:cNvGrpSpPr/>
          <p:nvPr/>
        </p:nvGrpSpPr>
        <p:grpSpPr>
          <a:xfrm>
            <a:off x="2418737" y="1795699"/>
            <a:ext cx="7354523" cy="2919569"/>
            <a:chOff x="1868199" y="2632197"/>
            <a:chExt cx="8788757" cy="2919569"/>
          </a:xfrm>
          <a:pattFill prst="trellis">
            <a:fgClr>
              <a:srgbClr val="BCE6EB"/>
            </a:fgClr>
            <a:bgClr>
              <a:schemeClr val="bg1"/>
            </a:bgClr>
          </a:pattFill>
        </p:grpSpPr>
        <p:sp>
          <p:nvSpPr>
            <p:cNvPr id="17" name="Rectangle: Rounded Corners 1">
              <a:extLst>
                <a:ext uri="{FF2B5EF4-FFF2-40B4-BE49-F238E27FC236}">
                  <a16:creationId xmlns:a16="http://schemas.microsoft.com/office/drawing/2014/main" id="{2B0094E0-7F65-C561-5EC2-158526BFDC94}"/>
                </a:ext>
              </a:extLst>
            </p:cNvPr>
            <p:cNvSpPr/>
            <p:nvPr/>
          </p:nvSpPr>
          <p:spPr>
            <a:xfrm>
              <a:off x="1868199" y="2632197"/>
              <a:ext cx="8788757" cy="2919569"/>
            </a:xfrm>
            <a:prstGeom prst="roundRect">
              <a:avLst/>
            </a:prstGeom>
            <a:grp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094136C-A9F3-3B30-2B0C-2E49B8E90B4A}"/>
                </a:ext>
              </a:extLst>
            </p:cNvPr>
            <p:cNvSpPr txBox="1"/>
            <p:nvPr/>
          </p:nvSpPr>
          <p:spPr>
            <a:xfrm>
              <a:off x="2276884" y="3429518"/>
              <a:ext cx="7971385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b="1" dirty="0">
                  <a:ln w="2857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 VIỆT 1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61A2EE65-837C-37D6-972A-E3E47132E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426" y="4039570"/>
            <a:ext cx="3015574" cy="281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2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9CFB7E4-980A-6C8B-6096-2156C07600FF}"/>
              </a:ext>
            </a:extLst>
          </p:cNvPr>
          <p:cNvSpPr/>
          <p:nvPr/>
        </p:nvSpPr>
        <p:spPr>
          <a:xfrm>
            <a:off x="1473200" y="1578445"/>
            <a:ext cx="4254500" cy="954103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CA064C-380D-34FA-7EAC-7ED5903D3936}"/>
              </a:ext>
            </a:extLst>
          </p:cNvPr>
          <p:cNvSpPr/>
          <p:nvPr/>
        </p:nvSpPr>
        <p:spPr>
          <a:xfrm>
            <a:off x="6242663" y="1578445"/>
            <a:ext cx="4254500" cy="954103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CA0D0CC-855D-1D55-C191-9936D1941484}"/>
              </a:ext>
            </a:extLst>
          </p:cNvPr>
          <p:cNvSpPr/>
          <p:nvPr/>
        </p:nvSpPr>
        <p:spPr>
          <a:xfrm>
            <a:off x="1473200" y="2670517"/>
            <a:ext cx="4254500" cy="954103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4137CC-FE51-B7D3-A92B-8F9F16C8A665}"/>
              </a:ext>
            </a:extLst>
          </p:cNvPr>
          <p:cNvSpPr/>
          <p:nvPr/>
        </p:nvSpPr>
        <p:spPr>
          <a:xfrm>
            <a:off x="6242663" y="2670517"/>
            <a:ext cx="4254500" cy="954103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FBFB081-3FD8-AE73-93B5-30B1A72FB9E7}"/>
              </a:ext>
            </a:extLst>
          </p:cNvPr>
          <p:cNvSpPr/>
          <p:nvPr/>
        </p:nvSpPr>
        <p:spPr>
          <a:xfrm>
            <a:off x="1473200" y="3756964"/>
            <a:ext cx="4254500" cy="954103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22E2BD0-EBA8-AC59-FB55-66E4A44BE0B8}"/>
              </a:ext>
            </a:extLst>
          </p:cNvPr>
          <p:cNvSpPr/>
          <p:nvPr/>
        </p:nvSpPr>
        <p:spPr>
          <a:xfrm>
            <a:off x="6242663" y="3756964"/>
            <a:ext cx="4254500" cy="954103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B11E51F-4B79-D72E-7143-47B560D7C83B}"/>
              </a:ext>
            </a:extLst>
          </p:cNvPr>
          <p:cNvSpPr/>
          <p:nvPr/>
        </p:nvSpPr>
        <p:spPr>
          <a:xfrm>
            <a:off x="1473200" y="4843411"/>
            <a:ext cx="4254500" cy="954103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A06DDF3-4DFD-90BC-82D5-7206614A6474}"/>
              </a:ext>
            </a:extLst>
          </p:cNvPr>
          <p:cNvSpPr/>
          <p:nvPr/>
        </p:nvSpPr>
        <p:spPr>
          <a:xfrm>
            <a:off x="6242663" y="4843411"/>
            <a:ext cx="4254500" cy="954103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8CCB1A-D4C7-F5EB-A537-EA022779A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08" y="441926"/>
            <a:ext cx="2387562" cy="14179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A87A22-AAAC-0BC0-301F-7BEE8B198DFD}"/>
              </a:ext>
            </a:extLst>
          </p:cNvPr>
          <p:cNvSpPr txBox="1"/>
          <p:nvPr/>
        </p:nvSpPr>
        <p:spPr>
          <a:xfrm>
            <a:off x="2037789" y="4843410"/>
            <a:ext cx="3829611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40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chai rượu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BF5FC9-BD49-649E-B6E9-9ADA6F274BE1}"/>
              </a:ext>
            </a:extLst>
          </p:cNvPr>
          <p:cNvSpPr txBox="1"/>
          <p:nvPr/>
        </p:nvSpPr>
        <p:spPr>
          <a:xfrm>
            <a:off x="6946365" y="4778764"/>
            <a:ext cx="3829611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40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hươu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66C63-1140-EB05-9EC1-6C6841B5F3EC}"/>
              </a:ext>
            </a:extLst>
          </p:cNvPr>
          <p:cNvSpPr txBox="1"/>
          <p:nvPr/>
        </p:nvSpPr>
        <p:spPr>
          <a:xfrm>
            <a:off x="1650465" y="1631471"/>
            <a:ext cx="4655111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40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chuồn chuồn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90938D-B34E-B1E8-1118-0EDDE0E339A7}"/>
              </a:ext>
            </a:extLst>
          </p:cNvPr>
          <p:cNvSpPr txBox="1"/>
          <p:nvPr/>
        </p:nvSpPr>
        <p:spPr>
          <a:xfrm>
            <a:off x="6946365" y="1578444"/>
            <a:ext cx="3829611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40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luồn lách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F478B2-1999-1CD3-0066-136635CEBE0E}"/>
              </a:ext>
            </a:extLst>
          </p:cNvPr>
          <p:cNvSpPr txBox="1"/>
          <p:nvPr/>
        </p:nvSpPr>
        <p:spPr>
          <a:xfrm>
            <a:off x="1898089" y="3756964"/>
            <a:ext cx="3829611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40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 mười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C29CF3-8A65-00C0-043B-7CEE120E47D4}"/>
              </a:ext>
            </a:extLst>
          </p:cNvPr>
          <p:cNvSpPr txBox="1"/>
          <p:nvPr/>
        </p:nvSpPr>
        <p:spPr>
          <a:xfrm>
            <a:off x="7182515" y="3698127"/>
            <a:ext cx="3829611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40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 lười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815C0E-5F25-C972-6A51-A92CB2BEF0C3}"/>
              </a:ext>
            </a:extLst>
          </p:cNvPr>
          <p:cNvSpPr txBox="1"/>
          <p:nvPr/>
        </p:nvSpPr>
        <p:spPr>
          <a:xfrm>
            <a:off x="1738727" y="2664891"/>
            <a:ext cx="3829611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40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 vuông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8387C8-B221-8ADD-FF49-F5507B56C61E}"/>
              </a:ext>
            </a:extLst>
          </p:cNvPr>
          <p:cNvSpPr txBox="1"/>
          <p:nvPr/>
        </p:nvSpPr>
        <p:spPr>
          <a:xfrm>
            <a:off x="6667552" y="2617490"/>
            <a:ext cx="3829611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5400">
                <a:solidFill>
                  <a:srgbClr val="0033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chuông gió</a:t>
            </a:r>
          </a:p>
        </p:txBody>
      </p:sp>
    </p:spTree>
    <p:extLst>
      <p:ext uri="{BB962C8B-B14F-4D97-AF65-F5344CB8AC3E}">
        <p14:creationId xmlns:p14="http://schemas.microsoft.com/office/powerpoint/2010/main" val="252286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90"/>
    </mc:Choice>
    <mc:Fallback xmlns="">
      <p:transition spd="slow" advTm="2279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2651041-84DD-791F-0146-7799BA502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1" y="430320"/>
            <a:ext cx="2387562" cy="141791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A0A71F1-0FFC-9715-3C6E-51367F0D8E1F}"/>
              </a:ext>
            </a:extLst>
          </p:cNvPr>
          <p:cNvGrpSpPr/>
          <p:nvPr/>
        </p:nvGrpSpPr>
        <p:grpSpPr>
          <a:xfrm>
            <a:off x="965200" y="1519148"/>
            <a:ext cx="10426700" cy="1194559"/>
            <a:chOff x="965200" y="1618226"/>
            <a:chExt cx="10426700" cy="95410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03477BF-A284-33A4-2F79-90A07054ED70}"/>
                </a:ext>
              </a:extLst>
            </p:cNvPr>
            <p:cNvSpPr/>
            <p:nvPr/>
          </p:nvSpPr>
          <p:spPr>
            <a:xfrm>
              <a:off x="965200" y="1618226"/>
              <a:ext cx="10426700" cy="954103"/>
            </a:xfrm>
            <a:prstGeom prst="round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srgbClr val="0033CC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48E5C6-7D17-2E23-CF18-C0C7E03BA755}"/>
                </a:ext>
              </a:extLst>
            </p:cNvPr>
            <p:cNvSpPr txBox="1"/>
            <p:nvPr/>
          </p:nvSpPr>
          <p:spPr>
            <a:xfrm>
              <a:off x="965200" y="1766896"/>
              <a:ext cx="10426700" cy="688302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sz="4800">
                  <a:solidFill>
                    <a:srgbClr val="0033C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Chiếc chuông gió kêu leng keng.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4D45BB5-E63B-962A-89D1-E5E06A7E3469}"/>
              </a:ext>
            </a:extLst>
          </p:cNvPr>
          <p:cNvGrpSpPr/>
          <p:nvPr/>
        </p:nvGrpSpPr>
        <p:grpSpPr>
          <a:xfrm>
            <a:off x="965200" y="2768308"/>
            <a:ext cx="10432638" cy="1194559"/>
            <a:chOff x="959262" y="1618226"/>
            <a:chExt cx="10432638" cy="95410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58EA8CF-7193-0510-2955-E634DDC812C6}"/>
                </a:ext>
              </a:extLst>
            </p:cNvPr>
            <p:cNvSpPr/>
            <p:nvPr/>
          </p:nvSpPr>
          <p:spPr>
            <a:xfrm>
              <a:off x="965200" y="1618226"/>
              <a:ext cx="10426700" cy="954103"/>
            </a:xfrm>
            <a:prstGeom prst="round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srgbClr val="0033CC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AAC115-8A25-4E9C-392E-AC25D4566812}"/>
                </a:ext>
              </a:extLst>
            </p:cNvPr>
            <p:cNvSpPr txBox="1"/>
            <p:nvPr/>
          </p:nvSpPr>
          <p:spPr>
            <a:xfrm>
              <a:off x="959262" y="1752521"/>
              <a:ext cx="10426700" cy="688302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sz="4800">
                  <a:solidFill>
                    <a:srgbClr val="0033C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 chuồn chuồn ớt mới đẹp làm sao!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8292744-B024-6698-28CF-3871DA7A03A9}"/>
              </a:ext>
            </a:extLst>
          </p:cNvPr>
          <p:cNvGrpSpPr/>
          <p:nvPr/>
        </p:nvGrpSpPr>
        <p:grpSpPr>
          <a:xfrm>
            <a:off x="965200" y="4032217"/>
            <a:ext cx="10426700" cy="1194559"/>
            <a:chOff x="965200" y="1618226"/>
            <a:chExt cx="10426700" cy="95410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1D82AF3-82FC-6BC5-6D4B-3F74202549FB}"/>
                </a:ext>
              </a:extLst>
            </p:cNvPr>
            <p:cNvSpPr/>
            <p:nvPr/>
          </p:nvSpPr>
          <p:spPr>
            <a:xfrm>
              <a:off x="965200" y="1618226"/>
              <a:ext cx="10426700" cy="954103"/>
            </a:xfrm>
            <a:prstGeom prst="round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srgbClr val="0033CC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28226C-ABA5-65F9-9BF9-FC4B6B00360F}"/>
                </a:ext>
              </a:extLst>
            </p:cNvPr>
            <p:cNvSpPr txBox="1"/>
            <p:nvPr/>
          </p:nvSpPr>
          <p:spPr>
            <a:xfrm>
              <a:off x="965200" y="1740741"/>
              <a:ext cx="10426700" cy="688302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sz="4800">
                  <a:solidFill>
                    <a:srgbClr val="0033C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 Bin có nụ cười rất đáng yêu.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5857BA6-F450-528B-60E0-4FDFDBF2C383}"/>
              </a:ext>
            </a:extLst>
          </p:cNvPr>
          <p:cNvGrpSpPr/>
          <p:nvPr/>
        </p:nvGrpSpPr>
        <p:grpSpPr>
          <a:xfrm>
            <a:off x="965200" y="5276924"/>
            <a:ext cx="10426700" cy="1194559"/>
            <a:chOff x="965200" y="1618226"/>
            <a:chExt cx="10426700" cy="954103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3654410-C181-3242-1EC4-27478B1BCD04}"/>
                </a:ext>
              </a:extLst>
            </p:cNvPr>
            <p:cNvSpPr/>
            <p:nvPr/>
          </p:nvSpPr>
          <p:spPr>
            <a:xfrm>
              <a:off x="965200" y="1618226"/>
              <a:ext cx="10426700" cy="954103"/>
            </a:xfrm>
            <a:prstGeom prst="roundRect">
              <a:avLst/>
            </a:pr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>
                <a:solidFill>
                  <a:srgbClr val="0033CC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B75E92-7B50-3A3B-EA8D-46F0899314D1}"/>
                </a:ext>
              </a:extLst>
            </p:cNvPr>
            <p:cNvSpPr txBox="1"/>
            <p:nvPr/>
          </p:nvSpPr>
          <p:spPr>
            <a:xfrm>
              <a:off x="965200" y="1810098"/>
              <a:ext cx="10426700" cy="688302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en-US" sz="4800">
                  <a:solidFill>
                    <a:srgbClr val="0033C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 khướu có giọng hát rất hay.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2262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8CCB1A-D4C7-F5EB-A537-EA022779A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08" y="441926"/>
            <a:ext cx="2387562" cy="141791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4C33A44-5FC9-0727-E7F6-39FE998D2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878" y="617775"/>
            <a:ext cx="6403645" cy="2995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397B3A-666F-9BC4-ABEC-CA0961CC1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6602" y="3613356"/>
            <a:ext cx="8801513" cy="3107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F8595E-2F3F-DC72-0CAF-B34A563EB4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865" y="1502174"/>
            <a:ext cx="3827724" cy="174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7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90"/>
    </mc:Choice>
    <mc:Fallback xmlns="">
      <p:transition spd="slow" advTm="2279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1DB3D3-C655-0556-F7A0-07C85CB59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08" y="951199"/>
            <a:ext cx="7488846" cy="5223813"/>
          </a:xfrm>
          <a:prstGeom prst="rect">
            <a:avLst/>
          </a:prstGeom>
        </p:spPr>
      </p:pic>
      <p:sp>
        <p:nvSpPr>
          <p:cNvPr id="3" name="Freeform 14">
            <a:extLst>
              <a:ext uri="{FF2B5EF4-FFF2-40B4-BE49-F238E27FC236}">
                <a16:creationId xmlns:a16="http://schemas.microsoft.com/office/drawing/2014/main" id="{10692291-BA3A-EAB5-BE26-AF12260EF21F}"/>
              </a:ext>
            </a:extLst>
          </p:cNvPr>
          <p:cNvSpPr/>
          <p:nvPr/>
        </p:nvSpPr>
        <p:spPr>
          <a:xfrm>
            <a:off x="0" y="2999680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48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9E9B3-F8C4-72FA-3265-404B81D73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79" y="2411350"/>
            <a:ext cx="6249725" cy="3261318"/>
          </a:xfrm>
          <a:prstGeom prst="rect">
            <a:avLst/>
          </a:prstGeom>
        </p:spPr>
      </p:pic>
      <p:pic>
        <p:nvPicPr>
          <p:cNvPr id="5" name="Picture 2" descr="Kết nối tri thức với cuộc sống">
            <a:extLst>
              <a:ext uri="{FF2B5EF4-FFF2-40B4-BE49-F238E27FC236}">
                <a16:creationId xmlns:a16="http://schemas.microsoft.com/office/drawing/2014/main" id="{7A83C94D-9DB0-15AE-4240-46ED739F6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892" y="468592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863B9E5-2001-69F8-2F17-A79ED3B1BCC0}"/>
              </a:ext>
            </a:extLst>
          </p:cNvPr>
          <p:cNvSpPr/>
          <p:nvPr/>
        </p:nvSpPr>
        <p:spPr>
          <a:xfrm>
            <a:off x="3479859" y="3131734"/>
            <a:ext cx="1594290" cy="1508760"/>
          </a:xfrm>
          <a:prstGeom prst="ellipse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782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8E2279-07A7-6363-4DFC-EF350A8DA1E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39"/>
          <a:stretch/>
        </p:blipFill>
        <p:spPr bwMode="auto">
          <a:xfrm>
            <a:off x="3902291" y="5399629"/>
            <a:ext cx="5654663" cy="111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"/>
          <a:stretch/>
        </p:blipFill>
        <p:spPr bwMode="auto">
          <a:xfrm>
            <a:off x="3902292" y="589496"/>
            <a:ext cx="5654663" cy="49301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902292" y="681389"/>
            <a:ext cx="1777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C126E0"/>
                </a:solidFill>
                <a:latin typeface="HP001 4 hàng" panose="020B0603050302020204" pitchFamily="34" charset="0"/>
                <a:ea typeface="HP001" panose="020B0603050302020204" pitchFamily="34" charset="0"/>
              </a:rPr>
              <a:t> ĎŪ</a:t>
            </a:r>
            <a:endParaRPr lang="en-US" sz="3600" dirty="0">
              <a:solidFill>
                <a:srgbClr val="C126E0"/>
              </a:solidFill>
              <a:latin typeface="HP001 4 hàng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93795" y="1427650"/>
            <a:ext cx="1777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C126E0"/>
                </a:solidFill>
                <a:latin typeface="HP001 4 hàng" panose="020B0603050302020204" pitchFamily="34" charset="0"/>
                <a:ea typeface="HP001" pitchFamily="34" charset="0"/>
              </a:rPr>
              <a:t>ĎŪg</a:t>
            </a:r>
            <a:endParaRPr lang="en-US" sz="3600" dirty="0">
              <a:solidFill>
                <a:srgbClr val="C126E0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3795" y="2168825"/>
            <a:ext cx="1777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C126E0"/>
                </a:solidFill>
                <a:latin typeface="HP001 4 hàng" panose="020B0603050302020204" pitchFamily="34" charset="0"/>
                <a:ea typeface="HP001" pitchFamily="34" charset="0"/>
              </a:rPr>
              <a:t>Ŕ</a:t>
            </a:r>
            <a:r>
              <a:rPr lang="el-GR" sz="3600">
                <a:solidFill>
                  <a:srgbClr val="C126E0"/>
                </a:solidFill>
                <a:latin typeface="HP001 4 hàng" panose="020B0603050302020204" pitchFamily="34" charset="0"/>
                <a:ea typeface="HP001" pitchFamily="34" charset="0"/>
              </a:rPr>
              <a:t>Π</a:t>
            </a:r>
            <a:endParaRPr lang="en-US" sz="3600" dirty="0">
              <a:solidFill>
                <a:srgbClr val="C126E0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8352" y="2914220"/>
            <a:ext cx="1777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C126E0"/>
                </a:solidFill>
                <a:latin typeface="HP001 4 hàng" panose="020B0603050302020204" pitchFamily="34" charset="0"/>
                <a:ea typeface="HP001" pitchFamily="34" charset="0"/>
              </a:rPr>
              <a:t> Ŕ</a:t>
            </a:r>
            <a:r>
              <a:rPr lang="el-GR" sz="3600">
                <a:solidFill>
                  <a:srgbClr val="C126E0"/>
                </a:solidFill>
                <a:latin typeface="HP001 4 hàng" panose="020B0603050302020204" pitchFamily="34" charset="0"/>
                <a:ea typeface="HP001" pitchFamily="34" charset="0"/>
              </a:rPr>
              <a:t>Ϋ</a:t>
            </a:r>
            <a:endParaRPr lang="en-US" sz="3600" dirty="0">
              <a:solidFill>
                <a:srgbClr val="C126E0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3086" y="3654591"/>
            <a:ext cx="4099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l-GR" sz="3600">
                <a:solidFill>
                  <a:srgbClr val="C126E0"/>
                </a:solidFill>
                <a:latin typeface="HP001 4 hàng" panose="020B0603050302020204" pitchFamily="34" charset="0"/>
                <a:ea typeface="HP001" pitchFamily="34" charset="0"/>
              </a:rPr>
              <a:t>ε</a:t>
            </a:r>
            <a:r>
              <a:rPr lang="en-US" sz="3600">
                <a:solidFill>
                  <a:srgbClr val="C126E0"/>
                </a:solidFill>
                <a:latin typeface="HP001 4 hàng" panose="020B0603050302020204" pitchFamily="34" charset="0"/>
                <a:ea typeface="HP001" pitchFamily="34" charset="0"/>
              </a:rPr>
              <a:t>uŬ </a:t>
            </a:r>
            <a:r>
              <a:rPr lang="el-GR" sz="3600">
                <a:solidFill>
                  <a:srgbClr val="C126E0"/>
                </a:solidFill>
                <a:latin typeface="HP001 4 hàng" panose="020B0603050302020204" pitchFamily="34" charset="0"/>
                <a:ea typeface="HP001" pitchFamily="34" charset="0"/>
              </a:rPr>
              <a:t>ε</a:t>
            </a:r>
            <a:r>
              <a:rPr lang="en-US" sz="3600">
                <a:solidFill>
                  <a:srgbClr val="C126E0"/>
                </a:solidFill>
                <a:latin typeface="HP001 4 hàng" panose="020B0603050302020204" pitchFamily="34" charset="0"/>
                <a:ea typeface="HP001" pitchFamily="34" charset="0"/>
              </a:rPr>
              <a:t>uŬ</a:t>
            </a:r>
            <a:endParaRPr lang="en-US" sz="3600" dirty="0">
              <a:latin typeface="HP001 4 hàng" panose="020B0603050302020204" pitchFamily="34" charset="0"/>
              <a:ea typeface="HP001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3747" y="4389938"/>
            <a:ext cx="5038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>
                <a:solidFill>
                  <a:srgbClr val="C126E0"/>
                </a:solidFill>
                <a:latin typeface="HP001 4 hàng" panose="020B0603050302020204" pitchFamily="34" charset="0"/>
                <a:ea typeface="HP001" pitchFamily="34" charset="0"/>
              </a:rPr>
              <a:t>ε</a:t>
            </a:r>
            <a:r>
              <a:rPr lang="en-US" sz="3600">
                <a:solidFill>
                  <a:srgbClr val="C126E0"/>
                </a:solidFill>
                <a:latin typeface="HP001 4 hàng" panose="020B0603050302020204" pitchFamily="34" charset="0"/>
                <a:ea typeface="HP001" pitchFamily="34" charset="0"/>
              </a:rPr>
              <a:t>uŪg gió</a:t>
            </a:r>
            <a:endParaRPr lang="en-US" sz="3600" dirty="0">
              <a:solidFill>
                <a:srgbClr val="C126E0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84045B-5DE8-5D04-E49E-F5F13425D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29" y="287900"/>
            <a:ext cx="3124470" cy="16308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3463A2-97C9-4BA6-6059-BC7A868BE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342" y="5763719"/>
            <a:ext cx="5422086" cy="9693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F3FA5A-43B4-F2BA-0772-CA3A26EFB6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5101" y="5034106"/>
            <a:ext cx="557191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6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0"/>
    </mc:Choice>
    <mc:Fallback xmlns="">
      <p:transition spd="slow" advTm="77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71111" r="53217" b="8888"/>
          <a:stretch>
            <a:fillRect/>
          </a:stretch>
        </p:blipFill>
        <p:spPr bwMode="auto">
          <a:xfrm>
            <a:off x="0" y="2"/>
            <a:ext cx="5767754" cy="696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754" y="2"/>
            <a:ext cx="6424246" cy="68579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9895464"/>
      </p:ext>
    </p:extLst>
  </p:cSld>
  <p:clrMapOvr>
    <a:masterClrMapping/>
  </p:clrMapOvr>
  <p:transition spd="slow" advTm="1796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DF7813-CCAF-B42E-5D84-BE206FFC9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038" y="203936"/>
            <a:ext cx="9089924" cy="645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9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ED2702-936C-C039-FB50-6DC57B4584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08" y="951199"/>
            <a:ext cx="7488846" cy="52238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4B1FF9-F136-A5E3-558A-E41BC3B8D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779" y="2411350"/>
            <a:ext cx="6249725" cy="326131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3B2E7F-D481-3011-08E3-4963209B532A}"/>
              </a:ext>
            </a:extLst>
          </p:cNvPr>
          <p:cNvSpPr/>
          <p:nvPr/>
        </p:nvSpPr>
        <p:spPr>
          <a:xfrm>
            <a:off x="4448627" y="2999680"/>
            <a:ext cx="4729548" cy="178526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Vận dụng</a:t>
            </a:r>
          </a:p>
        </p:txBody>
      </p:sp>
      <p:sp>
        <p:nvSpPr>
          <p:cNvPr id="3" name="Freeform 14">
            <a:extLst>
              <a:ext uri="{FF2B5EF4-FFF2-40B4-BE49-F238E27FC236}">
                <a16:creationId xmlns:a16="http://schemas.microsoft.com/office/drawing/2014/main" id="{36309958-7FA2-5FE2-84A0-F1A53F6E1E94}"/>
              </a:ext>
            </a:extLst>
          </p:cNvPr>
          <p:cNvSpPr/>
          <p:nvPr/>
        </p:nvSpPr>
        <p:spPr>
          <a:xfrm>
            <a:off x="0" y="2999680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F483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Kết nối tri thức với cuộc sống">
            <a:extLst>
              <a:ext uri="{FF2B5EF4-FFF2-40B4-BE49-F238E27FC236}">
                <a16:creationId xmlns:a16="http://schemas.microsoft.com/office/drawing/2014/main" id="{B6B902CC-B408-7344-5CF3-6537E087A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892" y="468592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557B0C6-82D0-69E7-6935-DC007F669245}"/>
              </a:ext>
            </a:extLst>
          </p:cNvPr>
          <p:cNvSpPr/>
          <p:nvPr/>
        </p:nvSpPr>
        <p:spPr>
          <a:xfrm>
            <a:off x="3303179" y="3131734"/>
            <a:ext cx="1594290" cy="1508760"/>
          </a:xfrm>
          <a:prstGeom prst="ellipse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2743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00"/>
    </mc:Choice>
    <mc:Fallback xmlns="">
      <p:transition spd="slow" advTm="27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6460" y="1549514"/>
            <a:ext cx="104178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Tx/>
              <a:buChar char="-"/>
            </a:pPr>
            <a:r>
              <a:rPr lang="en-US" sz="6000" b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</a:t>
            </a:r>
            <a:r>
              <a:rPr lang="en-US" sz="60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6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6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6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6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6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6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6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sz="6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6000" b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ươi</a:t>
            </a:r>
            <a:r>
              <a:rPr lang="en-US" sz="6000" b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endParaRPr lang="en-US" sz="3600" b="1" dirty="0">
              <a:solidFill>
                <a:srgbClr val="00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6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60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6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6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6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6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6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6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6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089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00"/>
    </mc:Choice>
    <mc:Fallback xmlns="">
      <p:transition spd="slow" advTm="107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7336" y="2632226"/>
            <a:ext cx="328152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 cười</a:t>
            </a:r>
            <a:endParaRPr lang="en-US" sz="5400" dirty="0">
              <a:solidFill>
                <a:srgbClr val="00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7891" y="4368325"/>
            <a:ext cx="776970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 có nụ cười rất tươi.</a:t>
            </a:r>
            <a:endParaRPr lang="en-US" sz="5400" dirty="0">
              <a:solidFill>
                <a:srgbClr val="00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56801" y="919232"/>
            <a:ext cx="184642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Ví dụ.</a:t>
            </a:r>
            <a:endParaRPr lang="en-US" sz="5400">
              <a:solidFill>
                <a:srgbClr val="0066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4599518" y="3462563"/>
            <a:ext cx="11281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6714565" y="5166181"/>
            <a:ext cx="11594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179A3C-1A1B-DFB8-5B6C-C609359DEF60}"/>
              </a:ext>
            </a:extLst>
          </p:cNvPr>
          <p:cNvCxnSpPr>
            <a:cxnSpLocks/>
          </p:cNvCxnSpPr>
          <p:nvPr/>
        </p:nvCxnSpPr>
        <p:spPr>
          <a:xfrm>
            <a:off x="8987865" y="5166181"/>
            <a:ext cx="115943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50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60"/>
    </mc:Choice>
    <mc:Fallback xmlns="">
      <p:transition spd="slow" advTm="23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3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62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3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3" y="2872861"/>
            <a:ext cx="7195481" cy="34199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13348" y="1020348"/>
            <a:ext cx="884088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BÀI: LUYỆN TẬP KĨ NĂNG</a:t>
            </a:r>
          </a:p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TIẾT 1 - </a:t>
            </a:r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TUẦN 15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95144"/>
      </p:ext>
    </p:extLst>
  </p:cSld>
  <p:clrMapOvr>
    <a:masterClrMapping/>
  </p:clrMapOvr>
  <p:transition spd="slow" advTm="995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529666" y="2455333"/>
            <a:ext cx="6087533" cy="20235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3366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8984" y="1573998"/>
            <a:ext cx="869821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ĐỊNH  HƯỚNG </a:t>
            </a:r>
          </a:p>
          <a:p>
            <a:pPr algn="ctr"/>
            <a:r>
              <a:rPr lang="en-US" sz="66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HỌC TẬP TIẾP THEO</a:t>
            </a:r>
          </a:p>
        </p:txBody>
      </p:sp>
    </p:spTree>
    <p:extLst>
      <p:ext uri="{BB962C8B-B14F-4D97-AF65-F5344CB8AC3E}">
        <p14:creationId xmlns:p14="http://schemas.microsoft.com/office/powerpoint/2010/main" val="22783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56" y="1222569"/>
            <a:ext cx="8392041" cy="1200329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6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Con </a:t>
            </a:r>
            <a:r>
              <a:rPr lang="en-US" sz="36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vận</a:t>
            </a:r>
            <a:r>
              <a:rPr lang="en-US" sz="36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dụng</a:t>
            </a:r>
            <a:r>
              <a:rPr lang="en-US" sz="36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36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nội</a:t>
            </a:r>
            <a:r>
              <a:rPr lang="en-US" sz="36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dung </a:t>
            </a:r>
            <a:r>
              <a:rPr lang="en-US" sz="36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6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36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6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Chuẩn</a:t>
            </a:r>
            <a:r>
              <a:rPr lang="en-US" sz="36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36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b="1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36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69.</a:t>
            </a:r>
            <a:endParaRPr lang="en-US" sz="3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19" descr="1-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870"/>
          <a:stretch/>
        </p:blipFill>
        <p:spPr bwMode="auto">
          <a:xfrm>
            <a:off x="76154" y="2099733"/>
            <a:ext cx="12140809" cy="47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7EA87E-A628-68DD-7CF2-E7C1E39B97EA}"/>
              </a:ext>
            </a:extLst>
          </p:cNvPr>
          <p:cNvSpPr txBox="1"/>
          <p:nvPr/>
        </p:nvSpPr>
        <p:spPr>
          <a:xfrm>
            <a:off x="2102310" y="576238"/>
            <a:ext cx="87595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ĐỊNH  HƯỚNG HỌC TẬP TIẾP THEO</a:t>
            </a:r>
            <a:endParaRPr lang="en-US" sz="3600" b="1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02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00"/>
    </mc:Choice>
    <mc:Fallback xmlns="">
      <p:transition spd="slow" advTm="16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4a5d6a26_12ed0ad3_anhve1033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5"/>
            <a:ext cx="12192000" cy="6868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WordArt 7" descr="Paper bag"/>
          <p:cNvSpPr>
            <a:spLocks noChangeArrowheads="1" noChangeShapeType="1" noTextEdit="1"/>
          </p:cNvSpPr>
          <p:nvPr/>
        </p:nvSpPr>
        <p:spPr bwMode="auto">
          <a:xfrm>
            <a:off x="4011561" y="1828800"/>
            <a:ext cx="7698658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-SGK-TV" pitchFamily="2" charset="0"/>
                <a:ea typeface="+mn-lt"/>
                <a:cs typeface="Arial-SGK-TV" pitchFamily="2" charset="0"/>
              </a:rPr>
              <a:t>TẠM BIỆT CÁC CON !</a:t>
            </a:r>
          </a:p>
        </p:txBody>
      </p:sp>
    </p:spTree>
    <p:extLst>
      <p:ext uri="{BB962C8B-B14F-4D97-AF65-F5344CB8AC3E}">
        <p14:creationId xmlns:p14="http://schemas.microsoft.com/office/powerpoint/2010/main" val="202650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2894" y="678674"/>
            <a:ext cx="446789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YÊU CẦU CẦN ĐẠT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96538" y="1551037"/>
            <a:ext cx="9798923" cy="3217333"/>
          </a:xfrm>
          <a:prstGeom prst="roundRect">
            <a:avLst/>
          </a:prstGeom>
          <a:solidFill>
            <a:srgbClr val="FF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 algn="just">
              <a:buAutoNum type="arabicPeriod"/>
              <a:defRPr/>
            </a:pP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Luyện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vần</a:t>
            </a:r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: uôn, uông, ươi, ươu;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;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ứng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dụng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đúng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quy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trình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vần</a:t>
            </a:r>
            <a:r>
              <a:rPr lang="en-US" sz="3200" b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: uôn, uông, ươi, ươu từ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ứng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dụng</a:t>
            </a:r>
            <a:r>
              <a:rPr lang="en-US" sz="3200" b="1" dirty="0">
                <a:solidFill>
                  <a:srgbClr val="0066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  <a:p>
            <a:pPr marL="514350" indent="-514350" algn="just">
              <a:buAutoNum type="arabicPeriod"/>
              <a:defRPr/>
            </a:pPr>
            <a:endParaRPr lang="en-US" sz="3200" dirty="0">
              <a:solidFill>
                <a:srgbClr val="0066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366454"/>
      </p:ext>
    </p:extLst>
  </p:cSld>
  <p:clrMapOvr>
    <a:masterClrMapping/>
  </p:clrMapOvr>
  <p:transition spd="slow" advTm="2054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025363-ECDF-017F-487A-45D94F6D7F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108" y="817093"/>
            <a:ext cx="7488846" cy="5223813"/>
          </a:xfrm>
          <a:prstGeom prst="rect">
            <a:avLst/>
          </a:prstGeom>
        </p:spPr>
      </p:pic>
      <p:sp>
        <p:nvSpPr>
          <p:cNvPr id="3" name="Freeform 14">
            <a:extLst>
              <a:ext uri="{FF2B5EF4-FFF2-40B4-BE49-F238E27FC236}">
                <a16:creationId xmlns:a16="http://schemas.microsoft.com/office/drawing/2014/main" id="{70C29635-9193-B139-52D1-A82F0F768869}"/>
              </a:ext>
            </a:extLst>
          </p:cNvPr>
          <p:cNvSpPr/>
          <p:nvPr/>
        </p:nvSpPr>
        <p:spPr>
          <a:xfrm>
            <a:off x="0" y="2763976"/>
            <a:ext cx="2208947" cy="1330048"/>
          </a:xfrm>
          <a:custGeom>
            <a:avLst/>
            <a:gdLst>
              <a:gd name="connsiteX0" fmla="*/ 1218628 w 1792587"/>
              <a:gd name="connsiteY0" fmla="*/ 0 h 959668"/>
              <a:gd name="connsiteX1" fmla="*/ 1792587 w 1792587"/>
              <a:gd name="connsiteY1" fmla="*/ 479834 h 959668"/>
              <a:gd name="connsiteX2" fmla="*/ 1218628 w 1792587"/>
              <a:gd name="connsiteY2" fmla="*/ 959668 h 959668"/>
              <a:gd name="connsiteX3" fmla="*/ 1218628 w 1792587"/>
              <a:gd name="connsiteY3" fmla="*/ 719751 h 959668"/>
              <a:gd name="connsiteX4" fmla="*/ 1042216 w 1792587"/>
              <a:gd name="connsiteY4" fmla="*/ 719751 h 959668"/>
              <a:gd name="connsiteX5" fmla="*/ 1042216 w 1792587"/>
              <a:gd name="connsiteY5" fmla="*/ 818419 h 959668"/>
              <a:gd name="connsiteX6" fmla="*/ 0 w 1792587"/>
              <a:gd name="connsiteY6" fmla="*/ 818419 h 959668"/>
              <a:gd name="connsiteX7" fmla="*/ 0 w 1792587"/>
              <a:gd name="connsiteY7" fmla="*/ 141250 h 959668"/>
              <a:gd name="connsiteX8" fmla="*/ 1042216 w 1792587"/>
              <a:gd name="connsiteY8" fmla="*/ 141250 h 959668"/>
              <a:gd name="connsiteX9" fmla="*/ 1042216 w 1792587"/>
              <a:gd name="connsiteY9" fmla="*/ 239917 h 959668"/>
              <a:gd name="connsiteX10" fmla="*/ 1218628 w 1792587"/>
              <a:gd name="connsiteY10" fmla="*/ 239917 h 9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2587" h="959668">
                <a:moveTo>
                  <a:pt x="1218628" y="0"/>
                </a:moveTo>
                <a:lnTo>
                  <a:pt x="1792587" y="479834"/>
                </a:lnTo>
                <a:lnTo>
                  <a:pt x="1218628" y="959668"/>
                </a:lnTo>
                <a:lnTo>
                  <a:pt x="1218628" y="719751"/>
                </a:lnTo>
                <a:lnTo>
                  <a:pt x="1042216" y="719751"/>
                </a:lnTo>
                <a:lnTo>
                  <a:pt x="1042216" y="818419"/>
                </a:lnTo>
                <a:lnTo>
                  <a:pt x="0" y="818419"/>
                </a:lnTo>
                <a:lnTo>
                  <a:pt x="0" y="141250"/>
                </a:lnTo>
                <a:lnTo>
                  <a:pt x="1042216" y="141250"/>
                </a:lnTo>
                <a:lnTo>
                  <a:pt x="1042216" y="239917"/>
                </a:lnTo>
                <a:lnTo>
                  <a:pt x="1218628" y="239917"/>
                </a:lnTo>
                <a:close/>
              </a:path>
            </a:pathLst>
          </a:custGeom>
          <a:solidFill>
            <a:srgbClr val="D57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34264-66D4-9D6E-6FA3-84706C87F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76" y="2262953"/>
            <a:ext cx="6167047" cy="3662141"/>
          </a:xfrm>
          <a:prstGeom prst="rect">
            <a:avLst/>
          </a:prstGeom>
        </p:spPr>
      </p:pic>
      <p:pic>
        <p:nvPicPr>
          <p:cNvPr id="6" name="Picture 2" descr="Kết nối tri thức với cuộc sống">
            <a:extLst>
              <a:ext uri="{FF2B5EF4-FFF2-40B4-BE49-F238E27FC236}">
                <a16:creationId xmlns:a16="http://schemas.microsoft.com/office/drawing/2014/main" id="{1F5BF797-30FB-2DDE-61BE-86D84F448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954" y="645917"/>
            <a:ext cx="1064527" cy="1064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699735B-DB5F-F7CF-D5F8-B82CBF8A7FD1}"/>
              </a:ext>
            </a:extLst>
          </p:cNvPr>
          <p:cNvSpPr/>
          <p:nvPr/>
        </p:nvSpPr>
        <p:spPr>
          <a:xfrm>
            <a:off x="3730380" y="3144260"/>
            <a:ext cx="1594290" cy="1508760"/>
          </a:xfrm>
          <a:prstGeom prst="ellipse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7838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2243512" y="2115095"/>
            <a:ext cx="4376968" cy="189282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1500" b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uôn</a:t>
            </a:r>
            <a:endParaRPr lang="en-US" sz="11500" b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6472459" y="2115094"/>
            <a:ext cx="4810058" cy="189282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1500" b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uông</a:t>
            </a:r>
            <a:endParaRPr lang="en-US" sz="11500" b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5E89E8-B895-4A9A-FC5C-0255AE120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09" y="475959"/>
            <a:ext cx="2387562" cy="1417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49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370"/>
    </mc:Choice>
    <mc:Fallback xmlns="">
      <p:transition advTm="1937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96CC5EC3-410D-4339-A185-8AADD235EE3E}"/>
              </a:ext>
            </a:extLst>
          </p:cNvPr>
          <p:cNvSpPr txBox="1"/>
          <p:nvPr/>
        </p:nvSpPr>
        <p:spPr>
          <a:xfrm>
            <a:off x="2243512" y="2115095"/>
            <a:ext cx="4376968" cy="189282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15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</a:t>
            </a:r>
            <a:r>
              <a:rPr lang="en-US" sz="11500" b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</a:t>
            </a:r>
            <a:endParaRPr lang="en-US" sz="11500" b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842451-4A80-4419-8DD4-B475A1A98C99}"/>
              </a:ext>
            </a:extLst>
          </p:cNvPr>
          <p:cNvSpPr txBox="1"/>
          <p:nvPr/>
        </p:nvSpPr>
        <p:spPr>
          <a:xfrm>
            <a:off x="6472459" y="2115094"/>
            <a:ext cx="4810058" cy="189282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15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uô</a:t>
            </a:r>
            <a:r>
              <a:rPr lang="en-US" sz="11500" b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ng</a:t>
            </a:r>
            <a:endParaRPr lang="en-US" sz="11500" b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5E89E8-B895-4A9A-FC5C-0255AE120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09" y="475959"/>
            <a:ext cx="2387562" cy="1417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529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370"/>
    </mc:Choice>
    <mc:Fallback xmlns="">
      <p:transition advTm="1937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C7633C-14C0-2E39-59B9-7FB65DECA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09" y="628359"/>
            <a:ext cx="2387562" cy="14179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98ED50-9F40-C2D7-D353-CEEC010F9359}"/>
              </a:ext>
            </a:extLst>
          </p:cNvPr>
          <p:cNvSpPr txBox="1"/>
          <p:nvPr/>
        </p:nvSpPr>
        <p:spPr>
          <a:xfrm>
            <a:off x="2279852" y="2046270"/>
            <a:ext cx="4729361" cy="189282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1500" b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ươi</a:t>
            </a:r>
            <a:endParaRPr lang="en-US" sz="11500" b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4F9D6-9A2F-C8E6-2EA3-2E2D1A79E7EF}"/>
              </a:ext>
            </a:extLst>
          </p:cNvPr>
          <p:cNvSpPr txBox="1"/>
          <p:nvPr/>
        </p:nvSpPr>
        <p:spPr>
          <a:xfrm>
            <a:off x="6613630" y="2046269"/>
            <a:ext cx="4729361" cy="189282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1500" b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ươu</a:t>
            </a:r>
            <a:endParaRPr lang="en-US" sz="11500" b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090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370"/>
    </mc:Choice>
    <mc:Fallback xmlns="">
      <p:transition advTm="1937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C7633C-14C0-2E39-59B9-7FB65DECA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09" y="628359"/>
            <a:ext cx="2387562" cy="14179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98ED50-9F40-C2D7-D353-CEEC010F9359}"/>
              </a:ext>
            </a:extLst>
          </p:cNvPr>
          <p:cNvSpPr txBox="1"/>
          <p:nvPr/>
        </p:nvSpPr>
        <p:spPr>
          <a:xfrm>
            <a:off x="2279852" y="2046270"/>
            <a:ext cx="4729361" cy="189282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15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</a:t>
            </a:r>
            <a:r>
              <a:rPr lang="en-US" sz="11500" b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11500" b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D4F9D6-9A2F-C8E6-2EA3-2E2D1A79E7EF}"/>
              </a:ext>
            </a:extLst>
          </p:cNvPr>
          <p:cNvSpPr txBox="1"/>
          <p:nvPr/>
        </p:nvSpPr>
        <p:spPr>
          <a:xfrm>
            <a:off x="6613630" y="2046269"/>
            <a:ext cx="4729361" cy="189282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15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</a:t>
            </a:r>
            <a:r>
              <a:rPr lang="en-US" sz="11500" b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u</a:t>
            </a:r>
            <a:endParaRPr lang="en-US" sz="11500" b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29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9370"/>
    </mc:Choice>
    <mc:Fallback xmlns="">
      <p:transition advTm="1937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DF1B236-CE39-A20D-2BD6-6BC9C48BD292}"/>
              </a:ext>
            </a:extLst>
          </p:cNvPr>
          <p:cNvSpPr txBox="1"/>
          <p:nvPr/>
        </p:nvSpPr>
        <p:spPr>
          <a:xfrm>
            <a:off x="2169770" y="1392424"/>
            <a:ext cx="4376968" cy="189282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1500" b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uôn</a:t>
            </a:r>
            <a:endParaRPr lang="en-US" sz="11500" b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742E93-C784-18C1-13D7-66BAF25E4B9A}"/>
              </a:ext>
            </a:extLst>
          </p:cNvPr>
          <p:cNvSpPr txBox="1"/>
          <p:nvPr/>
        </p:nvSpPr>
        <p:spPr>
          <a:xfrm>
            <a:off x="6398717" y="1392423"/>
            <a:ext cx="4810058" cy="189282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1500" b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uông</a:t>
            </a:r>
            <a:endParaRPr lang="en-US" sz="11500" b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5327EA-B9D0-3E1F-F366-68414A614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9" y="475959"/>
            <a:ext cx="2387562" cy="14179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8A6905-D51F-218B-3FDB-E218E7CDED59}"/>
              </a:ext>
            </a:extLst>
          </p:cNvPr>
          <p:cNvSpPr txBox="1"/>
          <p:nvPr/>
        </p:nvSpPr>
        <p:spPr>
          <a:xfrm>
            <a:off x="2212960" y="3572754"/>
            <a:ext cx="4729361" cy="189282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1500" b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ươi</a:t>
            </a:r>
            <a:endParaRPr lang="en-US" sz="11500" b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31040C-97BF-0EE3-DD27-0896712FBC16}"/>
              </a:ext>
            </a:extLst>
          </p:cNvPr>
          <p:cNvSpPr txBox="1"/>
          <p:nvPr/>
        </p:nvSpPr>
        <p:spPr>
          <a:xfrm>
            <a:off x="6546738" y="3572753"/>
            <a:ext cx="4729361" cy="189282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1500" b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ươu</a:t>
            </a:r>
            <a:endParaRPr lang="en-US" sz="11500" b="1" dirty="0">
              <a:solidFill>
                <a:srgbClr val="0070C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911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7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4&quot;/&gt;&lt;/object&gt;&lt;object type=&quot;3&quot; unique_id=&quot;10013&quot;&gt;&lt;property id=&quot;20148&quot; value=&quot;5&quot;/&gt;&lt;property id=&quot;20300&quot; value=&quot;Slide 11&quot;/&gt;&lt;property id=&quot;20307&quot; value=&quot;265&quot;/&gt;&lt;/object&gt;&lt;object type=&quot;3&quot; unique_id=&quot;10014&quot;&gt;&lt;property id=&quot;20148&quot; value=&quot;5&quot;/&gt;&lt;property id=&quot;20300&quot; value=&quot;Slide 12&quot;/&gt;&lt;property id=&quot;20307&quot; value=&quot;266&quot;/&gt;&lt;/object&gt;&lt;object type=&quot;3&quot; unique_id=&quot;10057&quot;&gt;&lt;property id=&quot;20148&quot; value=&quot;5&quot;/&gt;&lt;property id=&quot;20300&quot; value=&quot;Slide 13&quot;/&gt;&lt;property id=&quot;20307&quot; value=&quot;268&quot;/&gt;&lt;/object&gt;&lt;/object&gt;&lt;object type=&quot;8&quot; unique_id=&quot;10028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6|1.4|3.2|0.8|0.9|0.2|1|0.2|13|10.1|0.3|1|3.8|0.2|3.9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6|1.4|3.2|0.8|0.9|0.2|1|0.2|13|10.1|0.3|1|3.8|0.2|3.9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6|1.4|3.2|0.8|0.9|0.2|1|0.2|13|10.1|0.3|1|3.8|0.2|3.9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6|1.4|3.2|0.8|0.9|0.2|1|0.2|13|10.1|0.3|1|3.8|0.2|3.9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5082</TotalTime>
  <Words>232</Words>
  <Application>Microsoft Office PowerPoint</Application>
  <PresentationFormat>Widescreen</PresentationFormat>
  <Paragraphs>54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Arial-Rounded</vt:lpstr>
      <vt:lpstr>Arial-SGK-TV</vt:lpstr>
      <vt:lpstr>Calibri</vt:lpstr>
      <vt:lpstr>Calibri Light</vt:lpstr>
      <vt:lpstr>HP001 4 hàng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Ms Quyen</cp:lastModifiedBy>
  <cp:revision>313</cp:revision>
  <dcterms:created xsi:type="dcterms:W3CDTF">2018-08-07T02:06:19Z</dcterms:created>
  <dcterms:modified xsi:type="dcterms:W3CDTF">2022-12-08T15:36:16Z</dcterms:modified>
</cp:coreProperties>
</file>