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  <p:sldMasterId id="2147483672" r:id="rId3"/>
    <p:sldMasterId id="2147483686" r:id="rId4"/>
  </p:sldMasterIdLst>
  <p:notesMasterIdLst>
    <p:notesMasterId r:id="rId18"/>
  </p:notesMasterIdLst>
  <p:sldIdLst>
    <p:sldId id="336" r:id="rId5"/>
    <p:sldId id="316" r:id="rId6"/>
    <p:sldId id="319" r:id="rId7"/>
    <p:sldId id="275" r:id="rId8"/>
    <p:sldId id="335" r:id="rId9"/>
    <p:sldId id="260" r:id="rId10"/>
    <p:sldId id="318" r:id="rId11"/>
    <p:sldId id="277" r:id="rId12"/>
    <p:sldId id="317" r:id="rId13"/>
    <p:sldId id="325" r:id="rId14"/>
    <p:sldId id="330" r:id="rId15"/>
    <p:sldId id="307" r:id="rId16"/>
    <p:sldId id="312" r:id="rId17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359"/>
    <a:srgbClr val="FFACAB"/>
    <a:srgbClr val="40CAC2"/>
    <a:srgbClr val="C4D946"/>
    <a:srgbClr val="A3E2F1"/>
    <a:srgbClr val="F7EE13"/>
    <a:srgbClr val="FFF3F3"/>
    <a:srgbClr val="FFD7D7"/>
    <a:srgbClr val="FFF03E"/>
    <a:srgbClr val="CFE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65" d="100"/>
          <a:sy n="65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pPr/>
              <a:t>2022/12/18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588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089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691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605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18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950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013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220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869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480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273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2022/12/18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03186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50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1910"/>
            <a:ext cx="12191999" cy="688089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7341"/>
            <a:ext cx="10515600" cy="4419622"/>
          </a:xfrm>
        </p:spPr>
        <p:txBody>
          <a:bodyPr/>
          <a:lstStyle>
            <a:lvl1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  <a:defRPr sz="2800">
                <a:latin typeface="Cambria" pitchFamily="18" charset="0"/>
                <a:ea typeface="Cambria" pitchFamily="18" charset="0"/>
              </a:defRPr>
            </a:lvl1pPr>
            <a:lvl2pPr marL="914400" indent="-457200" algn="just">
              <a:lnSpc>
                <a:spcPct val="120000"/>
              </a:lnSpc>
              <a:buFont typeface="Wingdings" panose="05000000000000000000" pitchFamily="2" charset="2"/>
              <a:buChar char="§"/>
              <a:defRPr sz="2800">
                <a:latin typeface="Cambria" pitchFamily="18" charset="0"/>
                <a:ea typeface="Cambria" pitchFamily="18" charset="0"/>
              </a:defRPr>
            </a:lvl2pPr>
            <a:lvl3pPr algn="just">
              <a:lnSpc>
                <a:spcPct val="120000"/>
              </a:lnSpc>
              <a:defRPr/>
            </a:lvl3pPr>
            <a:lvl4pPr algn="just">
              <a:lnSpc>
                <a:spcPct val="120000"/>
              </a:lnSpc>
              <a:defRPr/>
            </a:lvl4pPr>
            <a:lvl5pPr algn="just"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24897A-86DA-45A1-8685-7E06DAF3D155}"/>
              </a:ext>
            </a:extLst>
          </p:cNvPr>
          <p:cNvSpPr/>
          <p:nvPr/>
        </p:nvSpPr>
        <p:spPr>
          <a:xfrm>
            <a:off x="2004587" y="548680"/>
            <a:ext cx="129013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04177E-278D-4968-AE32-723676E65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48679"/>
            <a:ext cx="9221788" cy="64807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44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03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74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3849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33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37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79768-49EC-4390-8E84-ADB8E0A43A5B}"/>
              </a:ext>
            </a:extLst>
          </p:cNvPr>
          <p:cNvSpPr/>
          <p:nvPr/>
        </p:nvSpPr>
        <p:spPr>
          <a:xfrm>
            <a:off x="1905000" y="1219200"/>
            <a:ext cx="10287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98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99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0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914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16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6448-BE5D-44AC-976F-1B3EE397C93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6148-DCA6-4375-ACA4-4BAB2370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34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24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89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89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71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37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54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03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755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512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092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1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6448-BE5D-44AC-976F-1B3EE397C93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6148-DCA6-4375-ACA4-4BAB2370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424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684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03186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081BED-1250-414E-AD6E-EF230AEEC25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6768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1910"/>
            <a:ext cx="12191999" cy="688089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7341"/>
            <a:ext cx="10515600" cy="4419622"/>
          </a:xfrm>
        </p:spPr>
        <p:txBody>
          <a:bodyPr/>
          <a:lstStyle>
            <a:lvl1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  <a:defRPr sz="2800">
                <a:latin typeface="Cambria" pitchFamily="18" charset="0"/>
                <a:ea typeface="Cambria" pitchFamily="18" charset="0"/>
              </a:defRPr>
            </a:lvl1pPr>
            <a:lvl2pPr marL="914400" indent="-457200" algn="just">
              <a:lnSpc>
                <a:spcPct val="120000"/>
              </a:lnSpc>
              <a:buFont typeface="Wingdings" panose="05000000000000000000" pitchFamily="2" charset="2"/>
              <a:buChar char="§"/>
              <a:defRPr sz="2800">
                <a:latin typeface="Cambria" pitchFamily="18" charset="0"/>
                <a:ea typeface="Cambria" pitchFamily="18" charset="0"/>
              </a:defRPr>
            </a:lvl2pPr>
            <a:lvl3pPr algn="just">
              <a:lnSpc>
                <a:spcPct val="120000"/>
              </a:lnSpc>
              <a:defRPr/>
            </a:lvl3pPr>
            <a:lvl4pPr algn="just">
              <a:lnSpc>
                <a:spcPct val="120000"/>
              </a:lnSpc>
              <a:defRPr/>
            </a:lvl4pPr>
            <a:lvl5pPr algn="just"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24897A-86DA-45A1-8685-7E06DAF3D155}"/>
              </a:ext>
            </a:extLst>
          </p:cNvPr>
          <p:cNvSpPr/>
          <p:nvPr/>
        </p:nvSpPr>
        <p:spPr>
          <a:xfrm>
            <a:off x="2004587" y="548680"/>
            <a:ext cx="129013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04177E-278D-4968-AE32-723676E65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48679"/>
            <a:ext cx="9221788" cy="64807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3656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6027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455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2022/12/18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3849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022714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149398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79768-49EC-4390-8E84-ADB8E0A43A5B}"/>
              </a:ext>
            </a:extLst>
          </p:cNvPr>
          <p:cNvSpPr/>
          <p:nvPr/>
        </p:nvSpPr>
        <p:spPr>
          <a:xfrm>
            <a:off x="1905000" y="1219200"/>
            <a:ext cx="10287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9298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582962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431816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490360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642488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744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2022/12/18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2022/12/18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2022/12/18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2022/12/18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F84DA-4456-4150-A595-AF485C2CBA7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71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F84DA-4456-4150-A595-AF485C2CBA7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6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6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93721" cy="649761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418738" y="1559030"/>
            <a:ext cx="7354523" cy="2919569"/>
            <a:chOff x="1868199" y="2395527"/>
            <a:chExt cx="8788757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199" y="2395527"/>
              <a:ext cx="8788757" cy="2919569"/>
            </a:xfrm>
            <a:prstGeom prst="roundRect">
              <a:avLst/>
            </a:prstGeom>
            <a:grpFill/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3553837" y="2641091"/>
              <a:ext cx="51767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VIỆT 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9624A9-5175-4996-8B97-76546D990D60}"/>
                </a:ext>
              </a:extLst>
            </p:cNvPr>
            <p:cNvSpPr txBox="1"/>
            <p:nvPr/>
          </p:nvSpPr>
          <p:spPr>
            <a:xfrm>
              <a:off x="1873099" y="3693480"/>
              <a:ext cx="87114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</a:t>
              </a:r>
              <a:r>
                <a:rPr lang="en-US" sz="7200" b="1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73:</a:t>
              </a:r>
              <a:r>
                <a:rPr lang="en-US" sz="7200" b="1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600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ươn  </a:t>
              </a:r>
              <a:r>
                <a:rPr lang="en-US" sz="6000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ương</a:t>
              </a:r>
              <a:r>
                <a:rPr lang="en-US" sz="60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  </a:t>
              </a:r>
            </a:p>
          </p:txBody>
        </p:sp>
      </p:grpSp>
      <p:pic>
        <p:nvPicPr>
          <p:cNvPr id="9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216" y="4724163"/>
            <a:ext cx="2466128" cy="173335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737" y="4710692"/>
            <a:ext cx="2627736" cy="18514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AE4EBCDC-E0F7-43CB-AB3E-28C5894EE1D5}"/>
              </a:ext>
            </a:extLst>
          </p:cNvPr>
          <p:cNvSpPr/>
          <p:nvPr/>
        </p:nvSpPr>
        <p:spPr>
          <a:xfrm>
            <a:off x="1486098" y="1566907"/>
            <a:ext cx="9333479" cy="3732881"/>
          </a:xfrm>
          <a:prstGeom prst="round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A90328-7117-BBCA-26DF-FACC90D7BB8A}"/>
              </a:ext>
            </a:extLst>
          </p:cNvPr>
          <p:cNvSpPr txBox="1"/>
          <p:nvPr/>
        </p:nvSpPr>
        <p:spPr>
          <a:xfrm>
            <a:off x="4904356" y="3334481"/>
            <a:ext cx="2750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HĐTN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A94511-4CE6-2A14-1DA1-B6BBEC6E7073}"/>
              </a:ext>
            </a:extLst>
          </p:cNvPr>
          <p:cNvSpPr txBox="1"/>
          <p:nvPr/>
        </p:nvSpPr>
        <p:spPr>
          <a:xfrm>
            <a:off x="3443654" y="2565400"/>
            <a:ext cx="567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426319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551540" y="22225"/>
            <a:ext cx="6851650" cy="11601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131716-B152-439D-AA18-7CE1EE8607C6}"/>
              </a:ext>
            </a:extLst>
          </p:cNvPr>
          <p:cNvSpPr txBox="1"/>
          <p:nvPr/>
        </p:nvSpPr>
        <p:spPr>
          <a:xfrm>
            <a:off x="4399722" y="154541"/>
            <a:ext cx="4085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EA2A65-3830-446C-B2AA-7B0EAE113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265" y="2286078"/>
            <a:ext cx="5928885" cy="4571922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4A0DF8F3-DC3F-4984-B9E8-3463F1FBD38E}"/>
              </a:ext>
            </a:extLst>
          </p:cNvPr>
          <p:cNvSpPr txBox="1">
            <a:spLocks/>
          </p:cNvSpPr>
          <p:nvPr/>
        </p:nvSpPr>
        <p:spPr>
          <a:xfrm>
            <a:off x="490964" y="1350879"/>
            <a:ext cx="11581973" cy="1168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Sử dụng một số đồ dùng phù hợp để làm việc nhà</a:t>
            </a:r>
            <a:endParaRPr lang="vi-V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3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3876"/>
            <a:ext cx="3971608" cy="564124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79012" y="4657090"/>
            <a:ext cx="3081020" cy="2178685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1968" y="4850963"/>
            <a:ext cx="2854008" cy="17909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80E650-1F47-4D46-ABE0-6D1B4D2923F2}"/>
              </a:ext>
            </a:extLst>
          </p:cNvPr>
          <p:cNvSpPr txBox="1"/>
          <p:nvPr/>
        </p:nvSpPr>
        <p:spPr>
          <a:xfrm>
            <a:off x="1457326" y="485338"/>
            <a:ext cx="11102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Chia sẻ về việc sử dụng đồ dùng trong gia đình an toàn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D88EE4-FCDC-4130-9888-690571F3AA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2989" y="1580246"/>
            <a:ext cx="6212280" cy="446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5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008" y="2014331"/>
            <a:ext cx="4370415" cy="429128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35" y="665197"/>
            <a:ext cx="7284140" cy="5798270"/>
          </a:xfrm>
          <a:prstGeom prst="rect">
            <a:avLst/>
          </a:prstGeom>
        </p:spPr>
      </p:pic>
      <p:pic>
        <p:nvPicPr>
          <p:cNvPr id="9" name="图片 4" descr="31f7217a017c2d9a8a7bcbd9844c1629">
            <a:extLst>
              <a:ext uri="{FF2B5EF4-FFF2-40B4-BE49-F238E27FC236}">
                <a16:creationId xmlns:a16="http://schemas.microsoft.com/office/drawing/2014/main" id="{32AC3F43-1B37-4794-A44F-E342945A79B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551540" y="22223"/>
            <a:ext cx="6851650" cy="9562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0A61B6-A7B2-49B6-9C86-37E78707B0FA}"/>
              </a:ext>
            </a:extLst>
          </p:cNvPr>
          <p:cNvSpPr txBox="1"/>
          <p:nvPr/>
        </p:nvSpPr>
        <p:spPr>
          <a:xfrm>
            <a:off x="4395991" y="87553"/>
            <a:ext cx="29941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</a:t>
            </a:r>
            <a:endParaRPr lang="en-US" sz="4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58CEA8-AEDA-498F-8156-35845A805CDD}"/>
              </a:ext>
            </a:extLst>
          </p:cNvPr>
          <p:cNvSpPr txBox="1"/>
          <p:nvPr/>
        </p:nvSpPr>
        <p:spPr>
          <a:xfrm>
            <a:off x="1264202" y="1828468"/>
            <a:ext cx="56614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Mỗi ng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ời cần phải biết cách và thực hiện đúng những quy định về sử dụng an toàn đồ dung trong nhà để đảm bảo an toàn cho bản thân, gia đình</a:t>
            </a:r>
          </a:p>
          <a:p>
            <a:pPr marL="285750" indent="-285750">
              <a:buFontTx/>
              <a:buChar char="-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2775860" y="1348825"/>
            <a:ext cx="2071166" cy="0"/>
          </a:xfrm>
          <a:prstGeom prst="line">
            <a:avLst/>
          </a:prstGeom>
          <a:ln>
            <a:solidFill>
              <a:srgbClr val="5E5E5E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C2978A">
                  <a:alpha val="80392"/>
                </a:srgbClr>
              </a:clrFrom>
              <a:clrTo>
                <a:srgbClr val="C2978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0" b="90500" l="9970" r="98187">
                        <a14:foregroundMark x1="74924" y1="22500" x2="74924" y2="22500"/>
                        <a14:foregroundMark x1="74622" y1="4500" x2="74622" y2="4500"/>
                        <a14:foregroundMark x1="89728" y1="14000" x2="89728" y2="14000"/>
                        <a14:foregroundMark x1="94260" y1="14500" x2="94260" y2="14500"/>
                        <a14:foregroundMark x1="91843" y1="40500" x2="87613" y2="39500"/>
                        <a14:foregroundMark x1="98187" y1="43500" x2="98187" y2="43500"/>
                        <a14:foregroundMark x1="80060" y1="36000" x2="80060" y2="36000"/>
                        <a14:foregroundMark x1="59215" y1="67500" x2="58006" y2="68500"/>
                        <a14:foregroundMark x1="50453" y1="64000" x2="50453" y2="64000"/>
                        <a14:foregroundMark x1="45619" y1="80000" x2="45619" y2="80000"/>
                        <a14:foregroundMark x1="52266" y1="90500" x2="52266" y2="90500"/>
                        <a14:foregroundMark x1="58610" y1="82000" x2="58610" y2="8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48425"/>
          <a:stretch>
            <a:fillRect/>
          </a:stretch>
        </p:blipFill>
        <p:spPr>
          <a:xfrm rot="2408438">
            <a:off x="4688052" y="-13943"/>
            <a:ext cx="1625381" cy="1456725"/>
          </a:xfrm>
          <a:prstGeom prst="ellipse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C2978A">
                  <a:alpha val="80392"/>
                </a:srgbClr>
              </a:clrFrom>
              <a:clrTo>
                <a:srgbClr val="C2978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0" b="90500" l="9970" r="98187">
                        <a14:foregroundMark x1="74924" y1="22500" x2="74924" y2="22500"/>
                        <a14:foregroundMark x1="74622" y1="4500" x2="74622" y2="4500"/>
                        <a14:foregroundMark x1="89728" y1="14000" x2="89728" y2="14000"/>
                        <a14:foregroundMark x1="94260" y1="14500" x2="94260" y2="14500"/>
                        <a14:foregroundMark x1="91843" y1="40500" x2="87613" y2="39500"/>
                        <a14:foregroundMark x1="98187" y1="43500" x2="98187" y2="43500"/>
                        <a14:foregroundMark x1="80060" y1="36000" x2="80060" y2="36000"/>
                        <a14:foregroundMark x1="59215" y1="67500" x2="58006" y2="68500"/>
                        <a14:foregroundMark x1="50453" y1="64000" x2="50453" y2="64000"/>
                        <a14:foregroundMark x1="45619" y1="80000" x2="45619" y2="80000"/>
                        <a14:foregroundMark x1="52266" y1="90500" x2="52266" y2="90500"/>
                        <a14:foregroundMark x1="58610" y1="82000" x2="58610" y2="8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48425"/>
          <a:stretch>
            <a:fillRect/>
          </a:stretch>
        </p:blipFill>
        <p:spPr>
          <a:xfrm rot="18627567" flipH="1">
            <a:off x="1272554" y="-13638"/>
            <a:ext cx="1625381" cy="1456725"/>
          </a:xfrm>
          <a:prstGeom prst="ellipse">
            <a:avLst/>
          </a:prstGeom>
        </p:spPr>
      </p:pic>
      <p:pic>
        <p:nvPicPr>
          <p:cNvPr id="11" name="图片 10" descr="fdb0d65c1aa442281b86dd9ae71ccbc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4137" y="1425119"/>
            <a:ext cx="4306352" cy="4306352"/>
          </a:xfrm>
          <a:prstGeom prst="rect">
            <a:avLst/>
          </a:prstGeom>
        </p:spPr>
      </p:pic>
      <p:pic>
        <p:nvPicPr>
          <p:cNvPr id="10" name="图片 1" descr="31f7217a017c2d9a8a7bcbd9844c1629">
            <a:extLst>
              <a:ext uri="{FF2B5EF4-FFF2-40B4-BE49-F238E27FC236}">
                <a16:creationId xmlns:a16="http://schemas.microsoft.com/office/drawing/2014/main" id="{452FC638-BA76-47A8-A676-DFDF5DD1B36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16" y="1795141"/>
            <a:ext cx="6526171" cy="45023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F66697-B86E-414B-BEFD-FF600CFCB78C}"/>
              </a:ext>
            </a:extLst>
          </p:cNvPr>
          <p:cNvSpPr txBox="1"/>
          <p:nvPr/>
        </p:nvSpPr>
        <p:spPr>
          <a:xfrm>
            <a:off x="1809684" y="2725438"/>
            <a:ext cx="40903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Củng cố</a:t>
            </a:r>
          </a:p>
          <a:p>
            <a:pPr algn="ctr"/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Nhận xét tiết học</a:t>
            </a:r>
          </a:p>
          <a:p>
            <a:pPr algn="ctr"/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Chuẩn bị bài sau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895" y="1905635"/>
            <a:ext cx="6851650" cy="4726940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80670" y="-6985"/>
            <a:ext cx="4154170" cy="23475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4655" y="3331210"/>
            <a:ext cx="4174490" cy="2952115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760" y="829310"/>
            <a:ext cx="7187565" cy="1394460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947" y="-997585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683F84-CFDC-460B-A937-26D26EDB3A08}"/>
              </a:ext>
            </a:extLst>
          </p:cNvPr>
          <p:cNvSpPr txBox="1"/>
          <p:nvPr/>
        </p:nvSpPr>
        <p:spPr>
          <a:xfrm>
            <a:off x="5986052" y="2951946"/>
            <a:ext cx="53158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10: Sử dụng đồ dùng an toàn 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gia đình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52425" y="3175"/>
            <a:ext cx="3467735" cy="19596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81820" y="4902835"/>
            <a:ext cx="2299335" cy="162623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078" y="1387654"/>
            <a:ext cx="7510923" cy="57368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427AAA-35E2-40F6-AD6F-BDD88627F78C}"/>
              </a:ext>
            </a:extLst>
          </p:cNvPr>
          <p:cNvSpPr txBox="1"/>
          <p:nvPr/>
        </p:nvSpPr>
        <p:spPr>
          <a:xfrm>
            <a:off x="5272486" y="3171893"/>
            <a:ext cx="21601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5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81DB4E-C89A-410D-8DAF-8A4B0D039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5951"/>
            <a:ext cx="1219727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5B5271-0C43-49B8-A443-A980033C7C0F}"/>
              </a:ext>
            </a:extLst>
          </p:cNvPr>
          <p:cNvSpPr txBox="1"/>
          <p:nvPr/>
        </p:nvSpPr>
        <p:spPr>
          <a:xfrm>
            <a:off x="4383597" y="0"/>
            <a:ext cx="38185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Khởi động</a:t>
            </a:r>
            <a:endParaRPr lang="en-US" sz="5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70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52425" y="3175"/>
            <a:ext cx="3467735" cy="19596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92665" y="5231765"/>
            <a:ext cx="2299335" cy="16262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427AAA-35E2-40F6-AD6F-BDD88627F78C}"/>
              </a:ext>
            </a:extLst>
          </p:cNvPr>
          <p:cNvSpPr txBox="1"/>
          <p:nvPr/>
        </p:nvSpPr>
        <p:spPr>
          <a:xfrm>
            <a:off x="3657998" y="398205"/>
            <a:ext cx="6543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Cả lớp hát bài “ Bé quét nhà”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6" name="Bé Quét Nhà, Một Sợi Rơm Vàng - Bé Minh Vy - Nhạc Thiếu Nhi">
            <a:hlinkClick r:id="" action="ppaction://media"/>
            <a:extLst>
              <a:ext uri="{FF2B5EF4-FFF2-40B4-BE49-F238E27FC236}">
                <a16:creationId xmlns:a16="http://schemas.microsoft.com/office/drawing/2014/main" id="{629B0305-02F9-4DF1-9FC6-3320FEC082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567276"/>
            <a:ext cx="9744075" cy="547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6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551540" y="22225"/>
            <a:ext cx="6851650" cy="11601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131716-B152-439D-AA18-7CE1EE8607C6}"/>
              </a:ext>
            </a:extLst>
          </p:cNvPr>
          <p:cNvSpPr txBox="1"/>
          <p:nvPr/>
        </p:nvSpPr>
        <p:spPr>
          <a:xfrm>
            <a:off x="4399722" y="154541"/>
            <a:ext cx="4085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  <a:endParaRPr lang="en-US" sz="360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ED462A43-D92C-4655-BFB7-2586869721B5}"/>
              </a:ext>
            </a:extLst>
          </p:cNvPr>
          <p:cNvSpPr txBox="1">
            <a:spLocks/>
          </p:cNvSpPr>
          <p:nvPr/>
        </p:nvSpPr>
        <p:spPr>
          <a:xfrm>
            <a:off x="490964" y="1350879"/>
            <a:ext cx="11581973" cy="1168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Xác định những hành động an toàn, không an toàn</a:t>
            </a:r>
            <a:endParaRPr lang="vi-V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Sách điện tử">
            <a:extLst>
              <a:ext uri="{FF2B5EF4-FFF2-40B4-BE49-F238E27FC236}">
                <a16:creationId xmlns:a16="http://schemas.microsoft.com/office/drawing/2014/main" id="{D300DE34-EDA8-432C-8D0C-0C8B7688E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78307" y="3595133"/>
            <a:ext cx="3194630" cy="32406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Sách điện tử">
            <a:extLst>
              <a:ext uri="{FF2B5EF4-FFF2-40B4-BE49-F238E27FC236}">
                <a16:creationId xmlns:a16="http://schemas.microsoft.com/office/drawing/2014/main" id="{CCCA239F-7138-404B-9660-6D6FD9642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411" y="3595133"/>
            <a:ext cx="3372181" cy="3240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Sách điện tử">
            <a:extLst>
              <a:ext uri="{FF2B5EF4-FFF2-40B4-BE49-F238E27FC236}">
                <a16:creationId xmlns:a16="http://schemas.microsoft.com/office/drawing/2014/main" id="{C2F1F01B-F042-4537-9BCC-2959276F3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5859" y="3595133"/>
            <a:ext cx="3372181" cy="3240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60D71618-7106-4A52-96FC-E9FFB26BF074}"/>
              </a:ext>
            </a:extLst>
          </p:cNvPr>
          <p:cNvSpPr/>
          <p:nvPr/>
        </p:nvSpPr>
        <p:spPr>
          <a:xfrm>
            <a:off x="9408822" y="2154011"/>
            <a:ext cx="2133600" cy="1066800"/>
          </a:xfrm>
          <a:prstGeom prst="cloudCallout">
            <a:avLst>
              <a:gd name="adj1" fmla="val -29538"/>
              <a:gd name="adj2" fmla="val 866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2F08FB81-0BAD-4942-AC71-CF1BCA7B51F0}"/>
              </a:ext>
            </a:extLst>
          </p:cNvPr>
          <p:cNvSpPr/>
          <p:nvPr/>
        </p:nvSpPr>
        <p:spPr>
          <a:xfrm>
            <a:off x="5393318" y="2131527"/>
            <a:ext cx="2133600" cy="1066800"/>
          </a:xfrm>
          <a:prstGeom prst="cloudCallout">
            <a:avLst>
              <a:gd name="adj1" fmla="val -30878"/>
              <a:gd name="adj2" fmla="val 8660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398212DF-27B1-4C62-8EC0-82858F27DD14}"/>
              </a:ext>
            </a:extLst>
          </p:cNvPr>
          <p:cNvSpPr/>
          <p:nvPr/>
        </p:nvSpPr>
        <p:spPr>
          <a:xfrm>
            <a:off x="1219200" y="2244313"/>
            <a:ext cx="2133600" cy="1066800"/>
          </a:xfrm>
          <a:prstGeom prst="cloudCallout">
            <a:avLst>
              <a:gd name="adj1" fmla="val -32217"/>
              <a:gd name="adj2" fmla="val 7723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551540" y="22225"/>
            <a:ext cx="6851650" cy="11601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131716-B152-439D-AA18-7CE1EE8607C6}"/>
              </a:ext>
            </a:extLst>
          </p:cNvPr>
          <p:cNvSpPr txBox="1"/>
          <p:nvPr/>
        </p:nvSpPr>
        <p:spPr>
          <a:xfrm>
            <a:off x="4399722" y="154541"/>
            <a:ext cx="4085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  <a:endParaRPr lang="en-US" sz="360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ED462A43-D92C-4655-BFB7-2586869721B5}"/>
              </a:ext>
            </a:extLst>
          </p:cNvPr>
          <p:cNvSpPr txBox="1">
            <a:spLocks/>
          </p:cNvSpPr>
          <p:nvPr/>
        </p:nvSpPr>
        <p:spPr>
          <a:xfrm>
            <a:off x="3005566" y="1474168"/>
            <a:ext cx="10972800" cy="793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Sách điện tử">
            <a:extLst>
              <a:ext uri="{FF2B5EF4-FFF2-40B4-BE49-F238E27FC236}">
                <a16:creationId xmlns:a16="http://schemas.microsoft.com/office/drawing/2014/main" id="{2C97C5D5-F5F8-445F-AFC0-77C284101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56936" y="3178175"/>
            <a:ext cx="8915400" cy="3657600"/>
          </a:xfrm>
          <a:prstGeom prst="rect">
            <a:avLst/>
          </a:prstGeom>
          <a:noFill/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8BA042E7-73AA-4C87-8437-D84FE6AEF3F8}"/>
              </a:ext>
            </a:extLst>
          </p:cNvPr>
          <p:cNvSpPr/>
          <p:nvPr/>
        </p:nvSpPr>
        <p:spPr>
          <a:xfrm>
            <a:off x="728236" y="2108157"/>
            <a:ext cx="2971800" cy="1524000"/>
          </a:xfrm>
          <a:prstGeom prst="cloudCallout">
            <a:avLst>
              <a:gd name="adj1" fmla="val 41186"/>
              <a:gd name="adj2" fmla="val 878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A7CF0A9E-F06E-4842-9AB6-024E8979CCA1}"/>
              </a:ext>
            </a:extLst>
          </p:cNvPr>
          <p:cNvSpPr/>
          <p:nvPr/>
        </p:nvSpPr>
        <p:spPr>
          <a:xfrm>
            <a:off x="8949164" y="2031957"/>
            <a:ext cx="2971800" cy="1676400"/>
          </a:xfrm>
          <a:prstGeom prst="cloudCallout">
            <a:avLst>
              <a:gd name="adj1" fmla="val -26602"/>
              <a:gd name="adj2" fmla="val 701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đ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D523CD5-F4ED-44CC-A877-FEBA724AC5A6}"/>
              </a:ext>
            </a:extLst>
          </p:cNvPr>
          <p:cNvSpPr txBox="1">
            <a:spLocks/>
          </p:cNvSpPr>
          <p:nvPr/>
        </p:nvSpPr>
        <p:spPr>
          <a:xfrm>
            <a:off x="2654892" y="1312336"/>
            <a:ext cx="7574863" cy="681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Nhận xét hành vi dưới đây</a:t>
            </a:r>
            <a:endParaRPr lang="vi-V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79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638458" y="1736736"/>
            <a:ext cx="6363281" cy="1015664"/>
            <a:chOff x="2425700" y="305050"/>
            <a:chExt cx="4772460" cy="761749"/>
          </a:xfrm>
        </p:grpSpPr>
        <p:sp>
          <p:nvSpPr>
            <p:cNvPr id="4" name="矩形 3"/>
            <p:cNvSpPr/>
            <p:nvPr/>
          </p:nvSpPr>
          <p:spPr>
            <a:xfrm>
              <a:off x="2425700" y="395068"/>
              <a:ext cx="4772460" cy="671731"/>
            </a:xfrm>
            <a:prstGeom prst="rect">
              <a:avLst/>
            </a:prstGeom>
            <a:solidFill>
              <a:srgbClr val="77BE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595276" y="305050"/>
              <a:ext cx="4433308" cy="761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Nghæ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giöõa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giôø</a:t>
              </a:r>
              <a:endPara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Arial" charset="0"/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 flipV="1">
            <a:off x="3539067" y="2633133"/>
            <a:ext cx="6363280" cy="1"/>
          </a:xfrm>
          <a:prstGeom prst="line">
            <a:avLst/>
          </a:prstGeom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05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6304" y="0"/>
            <a:ext cx="11207496" cy="61769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y2mate.com - if_youre_happy_super_simple_songs_l4WNrvVjiTw_108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304" y="0"/>
            <a:ext cx="11932693" cy="671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1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612DCE9F-6FA4-4874-B6DD-D84C8739CE63}" vid="{B99F2799-9CEF-42AB-B86A-AC6E2BEEF66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612DCE9F-6FA4-4874-B6DD-D84C8739CE63}" vid="{B99F2799-9CEF-42AB-B86A-AC6E2BEEF66E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190</Words>
  <Application>Microsoft Office PowerPoint</Application>
  <PresentationFormat>Widescreen</PresentationFormat>
  <Paragraphs>39</Paragraphs>
  <Slides>13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Cambria</vt:lpstr>
      <vt:lpstr>HP-211</vt:lpstr>
      <vt:lpstr>inpin heiti</vt:lpstr>
      <vt:lpstr>Times New Roman</vt:lpstr>
      <vt:lpstr>VNI-Avo</vt:lpstr>
      <vt:lpstr>Wingdings</vt:lpstr>
      <vt:lpstr>Office 主题</vt:lpstr>
      <vt:lpstr>Theme1</vt:lpstr>
      <vt:lpstr>Office Theme</vt:lpstr>
      <vt:lpstr>3_Theme1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PP</dc:creator>
  <cp:lastModifiedBy>Ms Quyen</cp:lastModifiedBy>
  <cp:revision>41</cp:revision>
  <dcterms:created xsi:type="dcterms:W3CDTF">2017-03-13T01:41:00Z</dcterms:created>
  <dcterms:modified xsi:type="dcterms:W3CDTF">2022-12-18T16:35:46Z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