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6" r:id="rId3"/>
    <p:sldId id="274" r:id="rId4"/>
    <p:sldId id="277" r:id="rId5"/>
    <p:sldId id="278" r:id="rId6"/>
    <p:sldId id="257" r:id="rId7"/>
    <p:sldId id="260" r:id="rId8"/>
    <p:sldId id="259" r:id="rId9"/>
    <p:sldId id="261" r:id="rId10"/>
    <p:sldId id="258" r:id="rId11"/>
    <p:sldId id="279" r:id="rId12"/>
    <p:sldId id="262" r:id="rId13"/>
    <p:sldId id="263" r:id="rId14"/>
    <p:sldId id="264" r:id="rId15"/>
    <p:sldId id="266" r:id="rId16"/>
    <p:sldId id="267" r:id="rId17"/>
    <p:sldId id="268" r:id="rId18"/>
    <p:sldId id="269" r:id="rId19"/>
    <p:sldId id="270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  <a:endParaRPr lang="en-US"/>
          </a:p>
          <a:p>
            <a:pPr lvl="1" eaLnBrk="1" latinLnBrk="0" hangingPunct="1"/>
            <a:r>
              <a:rPr lang="en-US"/>
              <a:t>Second level</a:t>
            </a:r>
            <a:endParaRPr lang="en-US"/>
          </a:p>
          <a:p>
            <a:pPr lvl="2" eaLnBrk="1" latinLnBrk="0" hangingPunct="1"/>
            <a:r>
              <a:rPr lang="en-US"/>
              <a:t>Third level</a:t>
            </a:r>
            <a:endParaRPr lang="en-US"/>
          </a:p>
          <a:p>
            <a:pPr lvl="3" eaLnBrk="1" latinLnBrk="0" hangingPunct="1"/>
            <a:r>
              <a:rPr lang="en-US"/>
              <a:t>Fourth level</a:t>
            </a:r>
            <a:endParaRPr lang="en-US"/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  <a:endParaRPr kumimoji="0" lang="en-US"/>
          </a:p>
          <a:p>
            <a:pPr lvl="1" eaLnBrk="1" latinLnBrk="0" hangingPunct="1"/>
            <a:r>
              <a:rPr kumimoji="0" lang="en-US"/>
              <a:t>Second level</a:t>
            </a:r>
            <a:endParaRPr kumimoji="0" lang="en-US"/>
          </a:p>
          <a:p>
            <a:pPr lvl="2" eaLnBrk="1" latinLnBrk="0" hangingPunct="1"/>
            <a:r>
              <a:rPr kumimoji="0" lang="en-US"/>
              <a:t>Third level</a:t>
            </a:r>
            <a:endParaRPr kumimoji="0" lang="en-US"/>
          </a:p>
          <a:p>
            <a:pPr lvl="3" eaLnBrk="1" latinLnBrk="0" hangingPunct="1"/>
            <a:r>
              <a:rPr kumimoji="0" lang="en-US"/>
              <a:t>Fourth level</a:t>
            </a:r>
            <a:endParaRPr kumimoji="0" lang="en-US"/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emf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15" descr="5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200275"/>
            <a:ext cx="9144000" cy="386000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9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6813947" y="2135981"/>
            <a:ext cx="1843088" cy="1064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134541" y="885825"/>
            <a:ext cx="1843088" cy="1064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324110">
            <a:off x="7315200" y="1722835"/>
            <a:ext cx="1194197" cy="13870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2"/>
          <a:srcRect l="2914" t="12038" r="70209" b="60370"/>
          <a:stretch>
            <a:fillRect/>
          </a:stretch>
        </p:blipFill>
        <p:spPr>
          <a:xfrm>
            <a:off x="4056460" y="994172"/>
            <a:ext cx="1843088" cy="106441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2894" y="839391"/>
            <a:ext cx="1182291" cy="10465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lum bright="70001" contrast="-70000"/>
          </a:blip>
          <a:srcRect b="57693"/>
          <a:stretch>
            <a:fillRect/>
          </a:stretch>
        </p:blipFill>
        <p:spPr>
          <a:xfrm rot="-405012" flipV="1">
            <a:off x="-1287065" y="550069"/>
            <a:ext cx="7543800" cy="1624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4" name="y2mate.com - Upbeat and Happy Background Music_W1xwTqgzQ_g">
            <a:hlinkClick r:id="" action="ppaction://media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706" y="1297781"/>
            <a:ext cx="45720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5" name="WordArt 5"/>
          <p:cNvSpPr>
            <a:spLocks noTextEdit="1"/>
          </p:cNvSpPr>
          <p:nvPr/>
        </p:nvSpPr>
        <p:spPr>
          <a:xfrm>
            <a:off x="2971800" y="2509838"/>
            <a:ext cx="2628900" cy="942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lnSpcReduction="10000"/>
          </a:bodyPr>
          <a:p>
            <a:pPr algn="ctr"/>
            <a:r>
              <a:rPr lang="en-US" sz="30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 ĐỨC 5</a:t>
            </a:r>
            <a:endParaRPr lang="en-US" sz="30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6" name="TextBox 3"/>
          <p:cNvSpPr txBox="1"/>
          <p:nvPr/>
        </p:nvSpPr>
        <p:spPr>
          <a:xfrm>
            <a:off x="1544241" y="1543050"/>
            <a:ext cx="6178153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altLang="vi-VN" sz="1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18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5307" name="TextBox 10"/>
          <p:cNvSpPr txBox="1"/>
          <p:nvPr/>
        </p:nvSpPr>
        <p:spPr>
          <a:xfrm>
            <a:off x="225028" y="3543300"/>
            <a:ext cx="8432006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LÀ HỌC SINH LỚP 5</a:t>
            </a:r>
            <a:endParaRPr lang="en-US" altLang="en-US" sz="2700" b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857375" y="4688681"/>
            <a:ext cx="5429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  <a:endParaRPr lang="en-US" altLang="en-US" sz="1575" i="1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00" y="-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64692" y="384107"/>
            <a:ext cx="42345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BÀY TỎ Ý KIẾN</a:t>
            </a:r>
            <a:endParaRPr lang="vi-VN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465816"/>
            <a:ext cx="1938168" cy="18788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>
            <a:fillRect/>
          </a:stretch>
        </p:blipFill>
        <p:spPr>
          <a:xfrm>
            <a:off x="304800" y="1024472"/>
            <a:ext cx="1797391" cy="1671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972537" y="1917256"/>
            <a:ext cx="75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48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có trách nhiệm</a:t>
            </a:r>
            <a:endParaRPr lang="vi-VN" sz="3200" dirty="0">
              <a:solidFill>
                <a:srgbClr val="0048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4063582"/>
            <a:ext cx="5107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0042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 không có trách nhiệm</a:t>
            </a:r>
            <a:endParaRPr lang="vi-VN" sz="3200" dirty="0">
              <a:solidFill>
                <a:srgbClr val="F0042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510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5105400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cẩn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e/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28600" y="15240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28600" y="21336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8600" y="3429000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474" y="5904411"/>
            <a:ext cx="5334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51054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c/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7620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/>
              <a:t>Đúng</a:t>
            </a:r>
            <a:endParaRPr lang="en-US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858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09600" y="25146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6106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858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762000" y="2438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62000" y="3581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6106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534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858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685800" y="2438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62000" y="3581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685800" y="4724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6106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534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854456"/>
            <a:ext cx="83820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858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0600" y="2362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62000" y="3581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914400" y="4724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838200" y="5867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590800" cy="76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17567"/>
            <a:ext cx="6400800" cy="99060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/>
          <p:cNvSpPr txBox="1"/>
          <p:nvPr/>
        </p:nvSpPr>
        <p:spPr>
          <a:xfrm>
            <a:off x="304800" y="1447800"/>
            <a:ext cx="8686800" cy="1066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/>
              <a:buNone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438400"/>
            <a:ext cx="85344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86106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724400"/>
            <a:ext cx="853440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5854456"/>
            <a:ext cx="8382000" cy="100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đ/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85800" y="1219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Explosion 1 9"/>
          <p:cNvSpPr/>
          <p:nvPr/>
        </p:nvSpPr>
        <p:spPr>
          <a:xfrm>
            <a:off x="990600" y="23622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Explosion 1 10"/>
          <p:cNvSpPr/>
          <p:nvPr/>
        </p:nvSpPr>
        <p:spPr>
          <a:xfrm>
            <a:off x="762000" y="3581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Explosion 1 11"/>
          <p:cNvSpPr/>
          <p:nvPr/>
        </p:nvSpPr>
        <p:spPr>
          <a:xfrm>
            <a:off x="914400" y="4724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838200" y="5867400"/>
            <a:ext cx="2057400" cy="990600"/>
          </a:xfrm>
          <a:prstGeom prst="irregularSeal1">
            <a:avLst/>
          </a:prstGeom>
          <a:solidFill>
            <a:srgbClr val="FF0000">
              <a:alpha val="49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228600" y="304800"/>
            <a:ext cx="48006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Khởi</a:t>
            </a:r>
            <a:r>
              <a:rPr kumimoji="0" lang="en-US" sz="4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động</a:t>
            </a:r>
            <a:endParaRPr kumimoji="0" lang="en-US" sz="4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09600" y="2286000"/>
            <a:ext cx="8201587" cy="1269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bản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kế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hoạch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phấn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ấu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ă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này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alt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2895600" cy="7620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077200" cy="4495800"/>
          </a:xfrm>
        </p:spPr>
        <p:txBody>
          <a:bodyPr>
            <a:noAutofit/>
          </a:bodyPr>
          <a:lstStyle/>
          <a:p>
            <a:pPr marL="240030" lvl="4" indent="0" algn="just">
              <a:buNone/>
            </a:pP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0"/>
            <a:ext cx="9067800" cy="21452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000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000" i="1" dirty="0" err="1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i="1" dirty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3000" i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533400"/>
            <a:ext cx="6795450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DỤNG, TRẢI NGHIỆM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 rot="398762">
            <a:off x="751372" y="1350756"/>
            <a:ext cx="7823116" cy="486572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3691" y="381000"/>
            <a:ext cx="4622061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ea typeface="HP001 5Ha" panose="020B0603050302020204" pitchFamily="34" charset="-127"/>
                <a:cs typeface="Times New Roman" panose="02020603050405020304" pitchFamily="18" charset="0"/>
              </a:rPr>
              <a:t>ĐẠO ĐỨC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HP001 5Ha" panose="020B0603050302020204" pitchFamily="34" charset="-127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124" y="1887329"/>
            <a:ext cx="1518415" cy="1577703"/>
            <a:chOff x="6874280" y="1222719"/>
            <a:chExt cx="3540805" cy="4090505"/>
          </a:xfrm>
        </p:grpSpPr>
        <p:sp>
          <p:nvSpPr>
            <p:cNvPr id="9" name="Google Shape;1125;p43"/>
            <p:cNvSpPr/>
            <p:nvPr/>
          </p:nvSpPr>
          <p:spPr>
            <a:xfrm>
              <a:off x="8649927" y="4116279"/>
              <a:ext cx="1152837" cy="711331"/>
            </a:xfrm>
            <a:custGeom>
              <a:avLst/>
              <a:gdLst/>
              <a:ahLst/>
              <a:cxnLst/>
              <a:rect l="l" t="t" r="r" b="b"/>
              <a:pathLst>
                <a:path w="10455" h="6451" fill="none" extrusionOk="0">
                  <a:moveTo>
                    <a:pt x="10454" y="2158"/>
                  </a:moveTo>
                  <a:lnTo>
                    <a:pt x="10454" y="2158"/>
                  </a:lnTo>
                  <a:lnTo>
                    <a:pt x="10276" y="2002"/>
                  </a:lnTo>
                  <a:lnTo>
                    <a:pt x="10098" y="1824"/>
                  </a:lnTo>
                  <a:lnTo>
                    <a:pt x="9965" y="1624"/>
                  </a:lnTo>
                  <a:lnTo>
                    <a:pt x="9854" y="1357"/>
                  </a:lnTo>
                  <a:lnTo>
                    <a:pt x="9765" y="1068"/>
                  </a:lnTo>
                  <a:lnTo>
                    <a:pt x="9720" y="757"/>
                  </a:lnTo>
                  <a:lnTo>
                    <a:pt x="9676" y="401"/>
                  </a:lnTo>
                  <a:lnTo>
                    <a:pt x="9676" y="0"/>
                  </a:lnTo>
                  <a:lnTo>
                    <a:pt x="9676" y="0"/>
                  </a:lnTo>
                  <a:lnTo>
                    <a:pt x="4805" y="1935"/>
                  </a:lnTo>
                  <a:lnTo>
                    <a:pt x="4805" y="1935"/>
                  </a:lnTo>
                  <a:lnTo>
                    <a:pt x="2469" y="2870"/>
                  </a:lnTo>
                  <a:lnTo>
                    <a:pt x="667" y="3604"/>
                  </a:lnTo>
                  <a:lnTo>
                    <a:pt x="667" y="3604"/>
                  </a:lnTo>
                  <a:lnTo>
                    <a:pt x="534" y="3804"/>
                  </a:lnTo>
                  <a:lnTo>
                    <a:pt x="400" y="4004"/>
                  </a:lnTo>
                  <a:lnTo>
                    <a:pt x="289" y="4226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1646" y="39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2736" y="3515"/>
                  </a:lnTo>
                  <a:lnTo>
                    <a:pt x="2736" y="35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1646" y="3915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200" y="4471"/>
                  </a:lnTo>
                  <a:lnTo>
                    <a:pt x="200" y="4449"/>
                  </a:lnTo>
                  <a:lnTo>
                    <a:pt x="200" y="4449"/>
                  </a:lnTo>
                  <a:lnTo>
                    <a:pt x="89" y="4894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1090" y="4871"/>
                  </a:lnTo>
                  <a:lnTo>
                    <a:pt x="1757" y="4582"/>
                  </a:lnTo>
                  <a:lnTo>
                    <a:pt x="1757" y="4582"/>
                  </a:lnTo>
                  <a:lnTo>
                    <a:pt x="1090" y="4871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22" y="5516"/>
                  </a:lnTo>
                  <a:lnTo>
                    <a:pt x="22" y="5516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2358" y="4960"/>
                  </a:lnTo>
                  <a:lnTo>
                    <a:pt x="2358" y="4960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0" y="6162"/>
                  </a:lnTo>
                  <a:lnTo>
                    <a:pt x="0" y="6162"/>
                  </a:lnTo>
                  <a:lnTo>
                    <a:pt x="89" y="6451"/>
                  </a:lnTo>
                  <a:lnTo>
                    <a:pt x="89" y="6451"/>
                  </a:lnTo>
                  <a:lnTo>
                    <a:pt x="823" y="6184"/>
                  </a:lnTo>
                  <a:lnTo>
                    <a:pt x="1735" y="5850"/>
                  </a:lnTo>
                  <a:lnTo>
                    <a:pt x="2780" y="5428"/>
                  </a:lnTo>
                  <a:lnTo>
                    <a:pt x="4004" y="4938"/>
                  </a:lnTo>
                  <a:lnTo>
                    <a:pt x="6918" y="3693"/>
                  </a:lnTo>
                  <a:lnTo>
                    <a:pt x="10454" y="2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1126;p43"/>
            <p:cNvSpPr/>
            <p:nvPr/>
          </p:nvSpPr>
          <p:spPr>
            <a:xfrm>
              <a:off x="8968709" y="4628908"/>
              <a:ext cx="24700" cy="9813"/>
            </a:xfrm>
            <a:custGeom>
              <a:avLst/>
              <a:gdLst/>
              <a:ahLst/>
              <a:cxnLst/>
              <a:rect l="l" t="t" r="r" b="b"/>
              <a:pathLst>
                <a:path w="224" h="89" fill="none" extrusionOk="0">
                  <a:moveTo>
                    <a:pt x="1" y="89"/>
                  </a:moveTo>
                  <a:lnTo>
                    <a:pt x="1" y="8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1127;p43"/>
            <p:cNvSpPr/>
            <p:nvPr/>
          </p:nvSpPr>
          <p:spPr>
            <a:xfrm>
              <a:off x="9057033" y="4579841"/>
              <a:ext cx="44217" cy="19737"/>
            </a:xfrm>
            <a:custGeom>
              <a:avLst/>
              <a:gdLst/>
              <a:ahLst/>
              <a:cxnLst/>
              <a:rect l="l" t="t" r="r" b="b"/>
              <a:pathLst>
                <a:path w="401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1128;p43"/>
            <p:cNvSpPr/>
            <p:nvPr/>
          </p:nvSpPr>
          <p:spPr>
            <a:xfrm>
              <a:off x="9010390" y="4464501"/>
              <a:ext cx="46753" cy="17312"/>
            </a:xfrm>
            <a:custGeom>
              <a:avLst/>
              <a:gdLst/>
              <a:ahLst/>
              <a:cxnLst/>
              <a:rect l="l" t="t" r="r" b="b"/>
              <a:pathLst>
                <a:path w="424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1" y="156"/>
                  </a:lnTo>
                  <a:lnTo>
                    <a:pt x="1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1129;p43"/>
            <p:cNvSpPr/>
            <p:nvPr/>
          </p:nvSpPr>
          <p:spPr>
            <a:xfrm>
              <a:off x="8551790" y="4094226"/>
              <a:ext cx="1312284" cy="819281"/>
            </a:xfrm>
            <a:custGeom>
              <a:avLst/>
              <a:gdLst/>
              <a:ahLst/>
              <a:cxnLst/>
              <a:rect l="l" t="t" r="r" b="b"/>
              <a:pathLst>
                <a:path w="11901" h="7430" extrusionOk="0">
                  <a:moveTo>
                    <a:pt x="11055" y="0"/>
                  </a:moveTo>
                  <a:lnTo>
                    <a:pt x="10566" y="200"/>
                  </a:lnTo>
                  <a:lnTo>
                    <a:pt x="10566" y="601"/>
                  </a:lnTo>
                  <a:lnTo>
                    <a:pt x="10610" y="957"/>
                  </a:lnTo>
                  <a:lnTo>
                    <a:pt x="10655" y="1268"/>
                  </a:lnTo>
                  <a:lnTo>
                    <a:pt x="10744" y="1557"/>
                  </a:lnTo>
                  <a:lnTo>
                    <a:pt x="10855" y="1824"/>
                  </a:lnTo>
                  <a:lnTo>
                    <a:pt x="10988" y="2024"/>
                  </a:lnTo>
                  <a:lnTo>
                    <a:pt x="11166" y="2202"/>
                  </a:lnTo>
                  <a:lnTo>
                    <a:pt x="11344" y="2358"/>
                  </a:lnTo>
                  <a:lnTo>
                    <a:pt x="7808" y="3893"/>
                  </a:lnTo>
                  <a:lnTo>
                    <a:pt x="4894" y="5138"/>
                  </a:lnTo>
                  <a:lnTo>
                    <a:pt x="3670" y="5628"/>
                  </a:lnTo>
                  <a:lnTo>
                    <a:pt x="2625" y="6050"/>
                  </a:lnTo>
                  <a:lnTo>
                    <a:pt x="1713" y="6384"/>
                  </a:lnTo>
                  <a:lnTo>
                    <a:pt x="979" y="6651"/>
                  </a:lnTo>
                  <a:lnTo>
                    <a:pt x="890" y="6362"/>
                  </a:lnTo>
                  <a:lnTo>
                    <a:pt x="890" y="6161"/>
                  </a:lnTo>
                  <a:lnTo>
                    <a:pt x="912" y="5716"/>
                  </a:lnTo>
                  <a:lnTo>
                    <a:pt x="912" y="5561"/>
                  </a:lnTo>
                  <a:lnTo>
                    <a:pt x="979" y="5094"/>
                  </a:lnTo>
                  <a:lnTo>
                    <a:pt x="1090" y="4649"/>
                  </a:lnTo>
                  <a:lnTo>
                    <a:pt x="1090" y="4627"/>
                  </a:lnTo>
                  <a:lnTo>
                    <a:pt x="1179" y="4426"/>
                  </a:lnTo>
                  <a:lnTo>
                    <a:pt x="1290" y="4204"/>
                  </a:lnTo>
                  <a:lnTo>
                    <a:pt x="1424" y="4004"/>
                  </a:lnTo>
                  <a:lnTo>
                    <a:pt x="1557" y="3804"/>
                  </a:lnTo>
                  <a:lnTo>
                    <a:pt x="823" y="4115"/>
                  </a:lnTo>
                  <a:lnTo>
                    <a:pt x="623" y="4337"/>
                  </a:lnTo>
                  <a:lnTo>
                    <a:pt x="445" y="4604"/>
                  </a:lnTo>
                  <a:lnTo>
                    <a:pt x="290" y="4871"/>
                  </a:lnTo>
                  <a:lnTo>
                    <a:pt x="178" y="5160"/>
                  </a:lnTo>
                  <a:lnTo>
                    <a:pt x="89" y="5472"/>
                  </a:lnTo>
                  <a:lnTo>
                    <a:pt x="23" y="5805"/>
                  </a:lnTo>
                  <a:lnTo>
                    <a:pt x="0" y="6161"/>
                  </a:lnTo>
                  <a:lnTo>
                    <a:pt x="0" y="6517"/>
                  </a:lnTo>
                  <a:lnTo>
                    <a:pt x="0" y="6829"/>
                  </a:lnTo>
                  <a:lnTo>
                    <a:pt x="45" y="7051"/>
                  </a:lnTo>
                  <a:lnTo>
                    <a:pt x="112" y="7207"/>
                  </a:lnTo>
                  <a:lnTo>
                    <a:pt x="201" y="7318"/>
                  </a:lnTo>
                  <a:lnTo>
                    <a:pt x="290" y="7385"/>
                  </a:lnTo>
                  <a:lnTo>
                    <a:pt x="379" y="7429"/>
                  </a:lnTo>
                  <a:lnTo>
                    <a:pt x="601" y="7429"/>
                  </a:lnTo>
                  <a:lnTo>
                    <a:pt x="2492" y="6651"/>
                  </a:lnTo>
                  <a:lnTo>
                    <a:pt x="5005" y="5650"/>
                  </a:lnTo>
                  <a:lnTo>
                    <a:pt x="9587" y="3848"/>
                  </a:lnTo>
                  <a:lnTo>
                    <a:pt x="10788" y="3337"/>
                  </a:lnTo>
                  <a:lnTo>
                    <a:pt x="11277" y="3136"/>
                  </a:lnTo>
                  <a:lnTo>
                    <a:pt x="11478" y="3003"/>
                  </a:lnTo>
                  <a:lnTo>
                    <a:pt x="11633" y="2847"/>
                  </a:lnTo>
                  <a:lnTo>
                    <a:pt x="11767" y="2691"/>
                  </a:lnTo>
                  <a:lnTo>
                    <a:pt x="11856" y="2491"/>
                  </a:lnTo>
                  <a:lnTo>
                    <a:pt x="11900" y="2313"/>
                  </a:lnTo>
                  <a:lnTo>
                    <a:pt x="11900" y="2091"/>
                  </a:lnTo>
                  <a:lnTo>
                    <a:pt x="11856" y="1868"/>
                  </a:lnTo>
                  <a:lnTo>
                    <a:pt x="11789" y="1624"/>
                  </a:lnTo>
                  <a:lnTo>
                    <a:pt x="11055" y="0"/>
                  </a:lnTo>
                  <a:close/>
                </a:path>
              </a:pathLst>
            </a:custGeom>
            <a:solidFill>
              <a:srgbClr val="5FA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1130;p43"/>
            <p:cNvSpPr/>
            <p:nvPr/>
          </p:nvSpPr>
          <p:spPr>
            <a:xfrm>
              <a:off x="7889529" y="2477936"/>
              <a:ext cx="1927903" cy="2070147"/>
            </a:xfrm>
            <a:custGeom>
              <a:avLst/>
              <a:gdLst/>
              <a:ahLst/>
              <a:cxnLst/>
              <a:rect l="l" t="t" r="r" b="b"/>
              <a:pathLst>
                <a:path w="17484" h="18774" extrusionOk="0">
                  <a:moveTo>
                    <a:pt x="10433" y="0"/>
                  </a:moveTo>
                  <a:lnTo>
                    <a:pt x="10166" y="67"/>
                  </a:lnTo>
                  <a:lnTo>
                    <a:pt x="9877" y="156"/>
                  </a:lnTo>
                  <a:lnTo>
                    <a:pt x="7853" y="979"/>
                  </a:lnTo>
                  <a:lnTo>
                    <a:pt x="4850" y="2180"/>
                  </a:lnTo>
                  <a:lnTo>
                    <a:pt x="2003" y="3314"/>
                  </a:lnTo>
                  <a:lnTo>
                    <a:pt x="1" y="4137"/>
                  </a:lnTo>
                  <a:lnTo>
                    <a:pt x="1" y="4248"/>
                  </a:lnTo>
                  <a:lnTo>
                    <a:pt x="23" y="4404"/>
                  </a:lnTo>
                  <a:lnTo>
                    <a:pt x="134" y="4827"/>
                  </a:lnTo>
                  <a:lnTo>
                    <a:pt x="335" y="5405"/>
                  </a:lnTo>
                  <a:lnTo>
                    <a:pt x="601" y="6095"/>
                  </a:lnTo>
                  <a:lnTo>
                    <a:pt x="935" y="6940"/>
                  </a:lnTo>
                  <a:lnTo>
                    <a:pt x="1358" y="7896"/>
                  </a:lnTo>
                  <a:lnTo>
                    <a:pt x="2448" y="10276"/>
                  </a:lnTo>
                  <a:lnTo>
                    <a:pt x="3649" y="12790"/>
                  </a:lnTo>
                  <a:lnTo>
                    <a:pt x="4205" y="13946"/>
                  </a:lnTo>
                  <a:lnTo>
                    <a:pt x="4761" y="15036"/>
                  </a:lnTo>
                  <a:lnTo>
                    <a:pt x="5317" y="16059"/>
                  </a:lnTo>
                  <a:lnTo>
                    <a:pt x="5828" y="17038"/>
                  </a:lnTo>
                  <a:lnTo>
                    <a:pt x="6340" y="17928"/>
                  </a:lnTo>
                  <a:lnTo>
                    <a:pt x="6829" y="18773"/>
                  </a:lnTo>
                  <a:lnTo>
                    <a:pt x="7563" y="18462"/>
                  </a:lnTo>
                  <a:lnTo>
                    <a:pt x="9365" y="17728"/>
                  </a:lnTo>
                  <a:lnTo>
                    <a:pt x="11701" y="16793"/>
                  </a:lnTo>
                  <a:lnTo>
                    <a:pt x="16572" y="14858"/>
                  </a:lnTo>
                  <a:lnTo>
                    <a:pt x="17061" y="14658"/>
                  </a:lnTo>
                  <a:lnTo>
                    <a:pt x="17195" y="14547"/>
                  </a:lnTo>
                  <a:lnTo>
                    <a:pt x="17328" y="14391"/>
                  </a:lnTo>
                  <a:lnTo>
                    <a:pt x="17395" y="14235"/>
                  </a:lnTo>
                  <a:lnTo>
                    <a:pt x="17461" y="14035"/>
                  </a:lnTo>
                  <a:lnTo>
                    <a:pt x="17484" y="13857"/>
                  </a:lnTo>
                  <a:lnTo>
                    <a:pt x="17484" y="13635"/>
                  </a:lnTo>
                  <a:lnTo>
                    <a:pt x="17439" y="13412"/>
                  </a:lnTo>
                  <a:lnTo>
                    <a:pt x="17350" y="13168"/>
                  </a:lnTo>
                  <a:lnTo>
                    <a:pt x="16127" y="10365"/>
                  </a:lnTo>
                  <a:lnTo>
                    <a:pt x="14748" y="7385"/>
                  </a:lnTo>
                  <a:lnTo>
                    <a:pt x="11634" y="734"/>
                  </a:lnTo>
                  <a:lnTo>
                    <a:pt x="11478" y="489"/>
                  </a:lnTo>
                  <a:lnTo>
                    <a:pt x="11322" y="289"/>
                  </a:lnTo>
                  <a:lnTo>
                    <a:pt x="11122" y="156"/>
                  </a:lnTo>
                  <a:lnTo>
                    <a:pt x="11033" y="89"/>
                  </a:lnTo>
                  <a:lnTo>
                    <a:pt x="10922" y="45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1131;p43"/>
            <p:cNvSpPr/>
            <p:nvPr/>
          </p:nvSpPr>
          <p:spPr>
            <a:xfrm>
              <a:off x="7789997" y="2947092"/>
              <a:ext cx="846296" cy="1937716"/>
            </a:xfrm>
            <a:custGeom>
              <a:avLst/>
              <a:gdLst/>
              <a:ahLst/>
              <a:cxnLst/>
              <a:rect l="l" t="t" r="r" b="b"/>
              <a:pathLst>
                <a:path w="7675" h="17573" extrusionOk="0">
                  <a:moveTo>
                    <a:pt x="846" y="0"/>
                  </a:moveTo>
                  <a:lnTo>
                    <a:pt x="690" y="156"/>
                  </a:lnTo>
                  <a:lnTo>
                    <a:pt x="579" y="312"/>
                  </a:lnTo>
                  <a:lnTo>
                    <a:pt x="445" y="490"/>
                  </a:lnTo>
                  <a:lnTo>
                    <a:pt x="357" y="690"/>
                  </a:lnTo>
                  <a:lnTo>
                    <a:pt x="268" y="868"/>
                  </a:lnTo>
                  <a:lnTo>
                    <a:pt x="179" y="1068"/>
                  </a:lnTo>
                  <a:lnTo>
                    <a:pt x="134" y="1268"/>
                  </a:lnTo>
                  <a:lnTo>
                    <a:pt x="67" y="1490"/>
                  </a:lnTo>
                  <a:lnTo>
                    <a:pt x="45" y="1713"/>
                  </a:lnTo>
                  <a:lnTo>
                    <a:pt x="23" y="1958"/>
                  </a:lnTo>
                  <a:lnTo>
                    <a:pt x="1" y="2447"/>
                  </a:lnTo>
                  <a:lnTo>
                    <a:pt x="45" y="2959"/>
                  </a:lnTo>
                  <a:lnTo>
                    <a:pt x="156" y="3515"/>
                  </a:lnTo>
                  <a:lnTo>
                    <a:pt x="156" y="3648"/>
                  </a:lnTo>
                  <a:lnTo>
                    <a:pt x="179" y="3826"/>
                  </a:lnTo>
                  <a:lnTo>
                    <a:pt x="290" y="4249"/>
                  </a:lnTo>
                  <a:lnTo>
                    <a:pt x="490" y="4827"/>
                  </a:lnTo>
                  <a:lnTo>
                    <a:pt x="757" y="5539"/>
                  </a:lnTo>
                  <a:lnTo>
                    <a:pt x="1113" y="6384"/>
                  </a:lnTo>
                  <a:lnTo>
                    <a:pt x="1535" y="7363"/>
                  </a:lnTo>
                  <a:lnTo>
                    <a:pt x="2047" y="8452"/>
                  </a:lnTo>
                  <a:lnTo>
                    <a:pt x="2648" y="9698"/>
                  </a:lnTo>
                  <a:lnTo>
                    <a:pt x="3737" y="11900"/>
                  </a:lnTo>
                  <a:lnTo>
                    <a:pt x="4271" y="12946"/>
                  </a:lnTo>
                  <a:lnTo>
                    <a:pt x="4805" y="13946"/>
                  </a:lnTo>
                  <a:lnTo>
                    <a:pt x="5339" y="14925"/>
                  </a:lnTo>
                  <a:lnTo>
                    <a:pt x="5873" y="15837"/>
                  </a:lnTo>
                  <a:lnTo>
                    <a:pt x="6384" y="16727"/>
                  </a:lnTo>
                  <a:lnTo>
                    <a:pt x="6896" y="17572"/>
                  </a:lnTo>
                  <a:lnTo>
                    <a:pt x="6851" y="17350"/>
                  </a:lnTo>
                  <a:lnTo>
                    <a:pt x="6851" y="17038"/>
                  </a:lnTo>
                  <a:lnTo>
                    <a:pt x="6851" y="16682"/>
                  </a:lnTo>
                  <a:lnTo>
                    <a:pt x="6874" y="16326"/>
                  </a:lnTo>
                  <a:lnTo>
                    <a:pt x="6940" y="15993"/>
                  </a:lnTo>
                  <a:lnTo>
                    <a:pt x="7029" y="15681"/>
                  </a:lnTo>
                  <a:lnTo>
                    <a:pt x="7141" y="15392"/>
                  </a:lnTo>
                  <a:lnTo>
                    <a:pt x="7296" y="15125"/>
                  </a:lnTo>
                  <a:lnTo>
                    <a:pt x="7474" y="14858"/>
                  </a:lnTo>
                  <a:lnTo>
                    <a:pt x="7674" y="14636"/>
                  </a:lnTo>
                  <a:lnTo>
                    <a:pt x="7185" y="13791"/>
                  </a:lnTo>
                  <a:lnTo>
                    <a:pt x="6673" y="12901"/>
                  </a:lnTo>
                  <a:lnTo>
                    <a:pt x="6162" y="11922"/>
                  </a:lnTo>
                  <a:lnTo>
                    <a:pt x="5606" y="10899"/>
                  </a:lnTo>
                  <a:lnTo>
                    <a:pt x="5050" y="9809"/>
                  </a:lnTo>
                  <a:lnTo>
                    <a:pt x="4494" y="8653"/>
                  </a:lnTo>
                  <a:lnTo>
                    <a:pt x="3293" y="6139"/>
                  </a:lnTo>
                  <a:lnTo>
                    <a:pt x="2203" y="3759"/>
                  </a:lnTo>
                  <a:lnTo>
                    <a:pt x="1780" y="2803"/>
                  </a:lnTo>
                  <a:lnTo>
                    <a:pt x="1446" y="1958"/>
                  </a:lnTo>
                  <a:lnTo>
                    <a:pt x="1180" y="1268"/>
                  </a:lnTo>
                  <a:lnTo>
                    <a:pt x="979" y="690"/>
                  </a:lnTo>
                  <a:lnTo>
                    <a:pt x="868" y="267"/>
                  </a:lnTo>
                  <a:lnTo>
                    <a:pt x="846" y="11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4A9B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1132;p43"/>
            <p:cNvSpPr/>
            <p:nvPr/>
          </p:nvSpPr>
          <p:spPr>
            <a:xfrm>
              <a:off x="7779151" y="2919334"/>
              <a:ext cx="880700" cy="1969583"/>
            </a:xfrm>
            <a:custGeom>
              <a:avLst/>
              <a:gdLst/>
              <a:ahLst/>
              <a:cxnLst/>
              <a:rect l="l" t="t" r="r" b="b"/>
              <a:pathLst>
                <a:path w="7987" h="17862" extrusionOk="0">
                  <a:moveTo>
                    <a:pt x="896" y="516"/>
                  </a:moveTo>
                  <a:lnTo>
                    <a:pt x="957" y="824"/>
                  </a:lnTo>
                  <a:lnTo>
                    <a:pt x="1069" y="1157"/>
                  </a:lnTo>
                  <a:lnTo>
                    <a:pt x="1180" y="1513"/>
                  </a:lnTo>
                  <a:lnTo>
                    <a:pt x="1469" y="2181"/>
                  </a:lnTo>
                  <a:lnTo>
                    <a:pt x="1736" y="2803"/>
                  </a:lnTo>
                  <a:lnTo>
                    <a:pt x="2359" y="4227"/>
                  </a:lnTo>
                  <a:lnTo>
                    <a:pt x="3004" y="5650"/>
                  </a:lnTo>
                  <a:lnTo>
                    <a:pt x="3671" y="7074"/>
                  </a:lnTo>
                  <a:lnTo>
                    <a:pt x="4338" y="8475"/>
                  </a:lnTo>
                  <a:lnTo>
                    <a:pt x="4961" y="9743"/>
                  </a:lnTo>
                  <a:lnTo>
                    <a:pt x="5584" y="10989"/>
                  </a:lnTo>
                  <a:lnTo>
                    <a:pt x="6251" y="12234"/>
                  </a:lnTo>
                  <a:lnTo>
                    <a:pt x="6941" y="13480"/>
                  </a:lnTo>
                  <a:lnTo>
                    <a:pt x="7074" y="13725"/>
                  </a:lnTo>
                  <a:lnTo>
                    <a:pt x="7252" y="13992"/>
                  </a:lnTo>
                  <a:lnTo>
                    <a:pt x="7408" y="14258"/>
                  </a:lnTo>
                  <a:lnTo>
                    <a:pt x="7519" y="14525"/>
                  </a:lnTo>
                  <a:lnTo>
                    <a:pt x="7563" y="14637"/>
                  </a:lnTo>
                  <a:lnTo>
                    <a:pt x="7563" y="14770"/>
                  </a:lnTo>
                  <a:lnTo>
                    <a:pt x="7541" y="14859"/>
                  </a:lnTo>
                  <a:lnTo>
                    <a:pt x="7497" y="14970"/>
                  </a:lnTo>
                  <a:lnTo>
                    <a:pt x="7363" y="15148"/>
                  </a:lnTo>
                  <a:lnTo>
                    <a:pt x="7208" y="15393"/>
                  </a:lnTo>
                  <a:lnTo>
                    <a:pt x="7096" y="15660"/>
                  </a:lnTo>
                  <a:lnTo>
                    <a:pt x="6985" y="15927"/>
                  </a:lnTo>
                  <a:lnTo>
                    <a:pt x="6918" y="16238"/>
                  </a:lnTo>
                  <a:lnTo>
                    <a:pt x="6874" y="16527"/>
                  </a:lnTo>
                  <a:lnTo>
                    <a:pt x="6852" y="16839"/>
                  </a:lnTo>
                  <a:lnTo>
                    <a:pt x="6852" y="17083"/>
                  </a:lnTo>
                  <a:lnTo>
                    <a:pt x="6451" y="16416"/>
                  </a:lnTo>
                  <a:lnTo>
                    <a:pt x="5717" y="15170"/>
                  </a:lnTo>
                  <a:lnTo>
                    <a:pt x="5028" y="13903"/>
                  </a:lnTo>
                  <a:lnTo>
                    <a:pt x="4361" y="12635"/>
                  </a:lnTo>
                  <a:lnTo>
                    <a:pt x="3693" y="11345"/>
                  </a:lnTo>
                  <a:lnTo>
                    <a:pt x="3048" y="10055"/>
                  </a:lnTo>
                  <a:lnTo>
                    <a:pt x="2448" y="8764"/>
                  </a:lnTo>
                  <a:lnTo>
                    <a:pt x="1847" y="7452"/>
                  </a:lnTo>
                  <a:lnTo>
                    <a:pt x="1469" y="6629"/>
                  </a:lnTo>
                  <a:lnTo>
                    <a:pt x="1069" y="5739"/>
                  </a:lnTo>
                  <a:lnTo>
                    <a:pt x="891" y="5272"/>
                  </a:lnTo>
                  <a:lnTo>
                    <a:pt x="713" y="4783"/>
                  </a:lnTo>
                  <a:lnTo>
                    <a:pt x="579" y="4316"/>
                  </a:lnTo>
                  <a:lnTo>
                    <a:pt x="446" y="3827"/>
                  </a:lnTo>
                  <a:lnTo>
                    <a:pt x="357" y="3337"/>
                  </a:lnTo>
                  <a:lnTo>
                    <a:pt x="312" y="2848"/>
                  </a:lnTo>
                  <a:lnTo>
                    <a:pt x="290" y="2381"/>
                  </a:lnTo>
                  <a:lnTo>
                    <a:pt x="312" y="2136"/>
                  </a:lnTo>
                  <a:lnTo>
                    <a:pt x="335" y="1914"/>
                  </a:lnTo>
                  <a:lnTo>
                    <a:pt x="379" y="1691"/>
                  </a:lnTo>
                  <a:lnTo>
                    <a:pt x="424" y="1469"/>
                  </a:lnTo>
                  <a:lnTo>
                    <a:pt x="490" y="1246"/>
                  </a:lnTo>
                  <a:lnTo>
                    <a:pt x="579" y="1024"/>
                  </a:lnTo>
                  <a:lnTo>
                    <a:pt x="690" y="824"/>
                  </a:lnTo>
                  <a:lnTo>
                    <a:pt x="824" y="624"/>
                  </a:lnTo>
                  <a:lnTo>
                    <a:pt x="896" y="516"/>
                  </a:lnTo>
                  <a:close/>
                  <a:moveTo>
                    <a:pt x="935" y="1"/>
                  </a:moveTo>
                  <a:lnTo>
                    <a:pt x="891" y="45"/>
                  </a:lnTo>
                  <a:lnTo>
                    <a:pt x="735" y="223"/>
                  </a:lnTo>
                  <a:lnTo>
                    <a:pt x="601" y="423"/>
                  </a:lnTo>
                  <a:lnTo>
                    <a:pt x="468" y="624"/>
                  </a:lnTo>
                  <a:lnTo>
                    <a:pt x="357" y="824"/>
                  </a:lnTo>
                  <a:lnTo>
                    <a:pt x="268" y="1024"/>
                  </a:lnTo>
                  <a:lnTo>
                    <a:pt x="201" y="1224"/>
                  </a:lnTo>
                  <a:lnTo>
                    <a:pt x="134" y="1447"/>
                  </a:lnTo>
                  <a:lnTo>
                    <a:pt x="90" y="1647"/>
                  </a:lnTo>
                  <a:lnTo>
                    <a:pt x="23" y="2092"/>
                  </a:lnTo>
                  <a:lnTo>
                    <a:pt x="1" y="2536"/>
                  </a:lnTo>
                  <a:lnTo>
                    <a:pt x="45" y="3004"/>
                  </a:lnTo>
                  <a:lnTo>
                    <a:pt x="90" y="3448"/>
                  </a:lnTo>
                  <a:lnTo>
                    <a:pt x="201" y="3915"/>
                  </a:lnTo>
                  <a:lnTo>
                    <a:pt x="312" y="4383"/>
                  </a:lnTo>
                  <a:lnTo>
                    <a:pt x="446" y="4827"/>
                  </a:lnTo>
                  <a:lnTo>
                    <a:pt x="601" y="5272"/>
                  </a:lnTo>
                  <a:lnTo>
                    <a:pt x="957" y="6140"/>
                  </a:lnTo>
                  <a:lnTo>
                    <a:pt x="1291" y="6941"/>
                  </a:lnTo>
                  <a:lnTo>
                    <a:pt x="1936" y="8342"/>
                  </a:lnTo>
                  <a:lnTo>
                    <a:pt x="2581" y="9721"/>
                  </a:lnTo>
                  <a:lnTo>
                    <a:pt x="3248" y="11100"/>
                  </a:lnTo>
                  <a:lnTo>
                    <a:pt x="3938" y="12479"/>
                  </a:lnTo>
                  <a:lnTo>
                    <a:pt x="4650" y="13836"/>
                  </a:lnTo>
                  <a:lnTo>
                    <a:pt x="5406" y="15170"/>
                  </a:lnTo>
                  <a:lnTo>
                    <a:pt x="6162" y="16505"/>
                  </a:lnTo>
                  <a:lnTo>
                    <a:pt x="6917" y="17742"/>
                  </a:lnTo>
                  <a:lnTo>
                    <a:pt x="6918" y="17751"/>
                  </a:lnTo>
                  <a:lnTo>
                    <a:pt x="6921" y="17749"/>
                  </a:lnTo>
                  <a:lnTo>
                    <a:pt x="6963" y="17817"/>
                  </a:lnTo>
                  <a:lnTo>
                    <a:pt x="6985" y="17840"/>
                  </a:lnTo>
                  <a:lnTo>
                    <a:pt x="7030" y="17862"/>
                  </a:lnTo>
                  <a:lnTo>
                    <a:pt x="7119" y="17862"/>
                  </a:lnTo>
                  <a:lnTo>
                    <a:pt x="7163" y="17840"/>
                  </a:lnTo>
                  <a:lnTo>
                    <a:pt x="7185" y="17817"/>
                  </a:lnTo>
                  <a:lnTo>
                    <a:pt x="7208" y="17773"/>
                  </a:lnTo>
                  <a:lnTo>
                    <a:pt x="7208" y="17728"/>
                  </a:lnTo>
                  <a:lnTo>
                    <a:pt x="7141" y="17328"/>
                  </a:lnTo>
                  <a:lnTo>
                    <a:pt x="7119" y="16950"/>
                  </a:lnTo>
                  <a:lnTo>
                    <a:pt x="7163" y="16572"/>
                  </a:lnTo>
                  <a:lnTo>
                    <a:pt x="7230" y="16194"/>
                  </a:lnTo>
                  <a:lnTo>
                    <a:pt x="7363" y="15838"/>
                  </a:lnTo>
                  <a:lnTo>
                    <a:pt x="7519" y="15482"/>
                  </a:lnTo>
                  <a:lnTo>
                    <a:pt x="7719" y="15148"/>
                  </a:lnTo>
                  <a:lnTo>
                    <a:pt x="7942" y="14859"/>
                  </a:lnTo>
                  <a:lnTo>
                    <a:pt x="7986" y="14814"/>
                  </a:lnTo>
                  <a:lnTo>
                    <a:pt x="7986" y="14770"/>
                  </a:lnTo>
                  <a:lnTo>
                    <a:pt x="7942" y="14681"/>
                  </a:lnTo>
                  <a:lnTo>
                    <a:pt x="7341" y="13658"/>
                  </a:lnTo>
                  <a:lnTo>
                    <a:pt x="6763" y="12612"/>
                  </a:lnTo>
                  <a:lnTo>
                    <a:pt x="6207" y="11567"/>
                  </a:lnTo>
                  <a:lnTo>
                    <a:pt x="5651" y="10522"/>
                  </a:lnTo>
                  <a:lnTo>
                    <a:pt x="5117" y="9454"/>
                  </a:lnTo>
                  <a:lnTo>
                    <a:pt x="4605" y="8386"/>
                  </a:lnTo>
                  <a:lnTo>
                    <a:pt x="3582" y="6229"/>
                  </a:lnTo>
                  <a:lnTo>
                    <a:pt x="2670" y="4227"/>
                  </a:lnTo>
                  <a:lnTo>
                    <a:pt x="2225" y="3226"/>
                  </a:lnTo>
                  <a:lnTo>
                    <a:pt x="1803" y="2203"/>
                  </a:lnTo>
                  <a:lnTo>
                    <a:pt x="1602" y="1713"/>
                  </a:lnTo>
                  <a:lnTo>
                    <a:pt x="1380" y="1180"/>
                  </a:lnTo>
                  <a:lnTo>
                    <a:pt x="1291" y="913"/>
                  </a:lnTo>
                  <a:lnTo>
                    <a:pt x="1224" y="646"/>
                  </a:lnTo>
                  <a:lnTo>
                    <a:pt x="1158" y="379"/>
                  </a:lnTo>
                  <a:lnTo>
                    <a:pt x="1140" y="165"/>
                  </a:lnTo>
                  <a:lnTo>
                    <a:pt x="1158" y="112"/>
                  </a:lnTo>
                  <a:lnTo>
                    <a:pt x="1135" y="67"/>
                  </a:lnTo>
                  <a:lnTo>
                    <a:pt x="1091" y="2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1133;p43"/>
            <p:cNvSpPr/>
            <p:nvPr/>
          </p:nvSpPr>
          <p:spPr>
            <a:xfrm>
              <a:off x="7874863" y="2463162"/>
              <a:ext cx="2001451" cy="2465012"/>
            </a:xfrm>
            <a:custGeom>
              <a:avLst/>
              <a:gdLst/>
              <a:ahLst/>
              <a:cxnLst/>
              <a:rect l="l" t="t" r="r" b="b"/>
              <a:pathLst>
                <a:path w="18151" h="22355" extrusionOk="0">
                  <a:moveTo>
                    <a:pt x="17594" y="14614"/>
                  </a:moveTo>
                  <a:lnTo>
                    <a:pt x="17550" y="14659"/>
                  </a:lnTo>
                  <a:lnTo>
                    <a:pt x="17550" y="14659"/>
                  </a:lnTo>
                  <a:lnTo>
                    <a:pt x="17594" y="14614"/>
                  </a:lnTo>
                  <a:close/>
                  <a:moveTo>
                    <a:pt x="10721" y="1"/>
                  </a:moveTo>
                  <a:lnTo>
                    <a:pt x="10477" y="23"/>
                  </a:lnTo>
                  <a:lnTo>
                    <a:pt x="10254" y="67"/>
                  </a:lnTo>
                  <a:lnTo>
                    <a:pt x="10010" y="134"/>
                  </a:lnTo>
                  <a:lnTo>
                    <a:pt x="9765" y="223"/>
                  </a:lnTo>
                  <a:lnTo>
                    <a:pt x="9276" y="445"/>
                  </a:lnTo>
                  <a:lnTo>
                    <a:pt x="8831" y="623"/>
                  </a:lnTo>
                  <a:lnTo>
                    <a:pt x="5961" y="1780"/>
                  </a:lnTo>
                  <a:lnTo>
                    <a:pt x="3025" y="2937"/>
                  </a:lnTo>
                  <a:lnTo>
                    <a:pt x="1535" y="3537"/>
                  </a:lnTo>
                  <a:lnTo>
                    <a:pt x="89" y="4138"/>
                  </a:lnTo>
                  <a:lnTo>
                    <a:pt x="23" y="4182"/>
                  </a:lnTo>
                  <a:lnTo>
                    <a:pt x="0" y="4227"/>
                  </a:lnTo>
                  <a:lnTo>
                    <a:pt x="0" y="4271"/>
                  </a:lnTo>
                  <a:lnTo>
                    <a:pt x="0" y="4316"/>
                  </a:lnTo>
                  <a:lnTo>
                    <a:pt x="45" y="4360"/>
                  </a:lnTo>
                  <a:lnTo>
                    <a:pt x="67" y="4405"/>
                  </a:lnTo>
                  <a:lnTo>
                    <a:pt x="134" y="4427"/>
                  </a:lnTo>
                  <a:lnTo>
                    <a:pt x="178" y="4405"/>
                  </a:lnTo>
                  <a:lnTo>
                    <a:pt x="1780" y="3760"/>
                  </a:lnTo>
                  <a:lnTo>
                    <a:pt x="3359" y="3115"/>
                  </a:lnTo>
                  <a:lnTo>
                    <a:pt x="6540" y="1847"/>
                  </a:lnTo>
                  <a:lnTo>
                    <a:pt x="9409" y="712"/>
                  </a:lnTo>
                  <a:lnTo>
                    <a:pt x="9720" y="579"/>
                  </a:lnTo>
                  <a:lnTo>
                    <a:pt x="10054" y="445"/>
                  </a:lnTo>
                  <a:lnTo>
                    <a:pt x="10232" y="379"/>
                  </a:lnTo>
                  <a:lnTo>
                    <a:pt x="10410" y="334"/>
                  </a:lnTo>
                  <a:lnTo>
                    <a:pt x="10566" y="312"/>
                  </a:lnTo>
                  <a:lnTo>
                    <a:pt x="10744" y="290"/>
                  </a:lnTo>
                  <a:lnTo>
                    <a:pt x="10966" y="334"/>
                  </a:lnTo>
                  <a:lnTo>
                    <a:pt x="11144" y="401"/>
                  </a:lnTo>
                  <a:lnTo>
                    <a:pt x="11322" y="512"/>
                  </a:lnTo>
                  <a:lnTo>
                    <a:pt x="11455" y="668"/>
                  </a:lnTo>
                  <a:lnTo>
                    <a:pt x="11567" y="824"/>
                  </a:lnTo>
                  <a:lnTo>
                    <a:pt x="11656" y="1002"/>
                  </a:lnTo>
                  <a:lnTo>
                    <a:pt x="11834" y="1380"/>
                  </a:lnTo>
                  <a:lnTo>
                    <a:pt x="14503" y="7052"/>
                  </a:lnTo>
                  <a:lnTo>
                    <a:pt x="15370" y="8920"/>
                  </a:lnTo>
                  <a:lnTo>
                    <a:pt x="16238" y="10788"/>
                  </a:lnTo>
                  <a:lnTo>
                    <a:pt x="16972" y="12434"/>
                  </a:lnTo>
                  <a:lnTo>
                    <a:pt x="17216" y="12990"/>
                  </a:lnTo>
                  <a:lnTo>
                    <a:pt x="17350" y="13302"/>
                  </a:lnTo>
                  <a:lnTo>
                    <a:pt x="17439" y="13591"/>
                  </a:lnTo>
                  <a:lnTo>
                    <a:pt x="17461" y="13747"/>
                  </a:lnTo>
                  <a:lnTo>
                    <a:pt x="17461" y="13880"/>
                  </a:lnTo>
                  <a:lnTo>
                    <a:pt x="17461" y="14036"/>
                  </a:lnTo>
                  <a:lnTo>
                    <a:pt x="17439" y="14169"/>
                  </a:lnTo>
                  <a:lnTo>
                    <a:pt x="17394" y="14303"/>
                  </a:lnTo>
                  <a:lnTo>
                    <a:pt x="17328" y="14436"/>
                  </a:lnTo>
                  <a:lnTo>
                    <a:pt x="17239" y="14570"/>
                  </a:lnTo>
                  <a:lnTo>
                    <a:pt x="17105" y="14681"/>
                  </a:lnTo>
                  <a:lnTo>
                    <a:pt x="17061" y="14770"/>
                  </a:lnTo>
                  <a:lnTo>
                    <a:pt x="17061" y="14814"/>
                  </a:lnTo>
                  <a:lnTo>
                    <a:pt x="17061" y="14859"/>
                  </a:lnTo>
                  <a:lnTo>
                    <a:pt x="17372" y="15459"/>
                  </a:lnTo>
                  <a:lnTo>
                    <a:pt x="17550" y="15793"/>
                  </a:lnTo>
                  <a:lnTo>
                    <a:pt x="17706" y="16149"/>
                  </a:lnTo>
                  <a:lnTo>
                    <a:pt x="17817" y="16505"/>
                  </a:lnTo>
                  <a:lnTo>
                    <a:pt x="17861" y="16683"/>
                  </a:lnTo>
                  <a:lnTo>
                    <a:pt x="17884" y="16861"/>
                  </a:lnTo>
                  <a:lnTo>
                    <a:pt x="17884" y="17039"/>
                  </a:lnTo>
                  <a:lnTo>
                    <a:pt x="17861" y="17194"/>
                  </a:lnTo>
                  <a:lnTo>
                    <a:pt x="17817" y="17350"/>
                  </a:lnTo>
                  <a:lnTo>
                    <a:pt x="17728" y="17483"/>
                  </a:lnTo>
                  <a:lnTo>
                    <a:pt x="17661" y="17595"/>
                  </a:lnTo>
                  <a:lnTo>
                    <a:pt x="17550" y="17661"/>
                  </a:lnTo>
                  <a:lnTo>
                    <a:pt x="17350" y="17839"/>
                  </a:lnTo>
                  <a:lnTo>
                    <a:pt x="17105" y="17973"/>
                  </a:lnTo>
                  <a:lnTo>
                    <a:pt x="16838" y="18084"/>
                  </a:lnTo>
                  <a:lnTo>
                    <a:pt x="16282" y="18284"/>
                  </a:lnTo>
                  <a:lnTo>
                    <a:pt x="15815" y="18440"/>
                  </a:lnTo>
                  <a:lnTo>
                    <a:pt x="11478" y="20175"/>
                  </a:lnTo>
                  <a:lnTo>
                    <a:pt x="8809" y="21220"/>
                  </a:lnTo>
                  <a:lnTo>
                    <a:pt x="8297" y="21465"/>
                  </a:lnTo>
                  <a:lnTo>
                    <a:pt x="7919" y="21621"/>
                  </a:lnTo>
                  <a:lnTo>
                    <a:pt x="7518" y="21799"/>
                  </a:lnTo>
                  <a:lnTo>
                    <a:pt x="7118" y="21910"/>
                  </a:lnTo>
                  <a:lnTo>
                    <a:pt x="6940" y="21954"/>
                  </a:lnTo>
                  <a:lnTo>
                    <a:pt x="6762" y="21977"/>
                  </a:lnTo>
                  <a:lnTo>
                    <a:pt x="6629" y="21999"/>
                  </a:lnTo>
                  <a:lnTo>
                    <a:pt x="6495" y="21954"/>
                  </a:lnTo>
                  <a:lnTo>
                    <a:pt x="6406" y="21910"/>
                  </a:lnTo>
                  <a:lnTo>
                    <a:pt x="6340" y="21821"/>
                  </a:lnTo>
                  <a:lnTo>
                    <a:pt x="6295" y="21776"/>
                  </a:lnTo>
                  <a:lnTo>
                    <a:pt x="6251" y="21732"/>
                  </a:lnTo>
                  <a:lnTo>
                    <a:pt x="6139" y="21732"/>
                  </a:lnTo>
                  <a:lnTo>
                    <a:pt x="6095" y="21754"/>
                  </a:lnTo>
                  <a:lnTo>
                    <a:pt x="6073" y="21799"/>
                  </a:lnTo>
                  <a:lnTo>
                    <a:pt x="6050" y="21843"/>
                  </a:lnTo>
                  <a:lnTo>
                    <a:pt x="6073" y="21910"/>
                  </a:lnTo>
                  <a:lnTo>
                    <a:pt x="6162" y="22088"/>
                  </a:lnTo>
                  <a:lnTo>
                    <a:pt x="6251" y="22199"/>
                  </a:lnTo>
                  <a:lnTo>
                    <a:pt x="6384" y="22288"/>
                  </a:lnTo>
                  <a:lnTo>
                    <a:pt x="6495" y="22332"/>
                  </a:lnTo>
                  <a:lnTo>
                    <a:pt x="6629" y="22355"/>
                  </a:lnTo>
                  <a:lnTo>
                    <a:pt x="6784" y="22332"/>
                  </a:lnTo>
                  <a:lnTo>
                    <a:pt x="6940" y="22288"/>
                  </a:lnTo>
                  <a:lnTo>
                    <a:pt x="7118" y="22221"/>
                  </a:lnTo>
                  <a:lnTo>
                    <a:pt x="9698" y="21176"/>
                  </a:lnTo>
                  <a:lnTo>
                    <a:pt x="15170" y="19018"/>
                  </a:lnTo>
                  <a:lnTo>
                    <a:pt x="16327" y="18573"/>
                  </a:lnTo>
                  <a:lnTo>
                    <a:pt x="16905" y="18351"/>
                  </a:lnTo>
                  <a:lnTo>
                    <a:pt x="17172" y="18217"/>
                  </a:lnTo>
                  <a:lnTo>
                    <a:pt x="17461" y="18084"/>
                  </a:lnTo>
                  <a:lnTo>
                    <a:pt x="17617" y="17973"/>
                  </a:lnTo>
                  <a:lnTo>
                    <a:pt x="17750" y="17884"/>
                  </a:lnTo>
                  <a:lnTo>
                    <a:pt x="17884" y="17750"/>
                  </a:lnTo>
                  <a:lnTo>
                    <a:pt x="17973" y="17639"/>
                  </a:lnTo>
                  <a:lnTo>
                    <a:pt x="18039" y="17506"/>
                  </a:lnTo>
                  <a:lnTo>
                    <a:pt x="18084" y="17372"/>
                  </a:lnTo>
                  <a:lnTo>
                    <a:pt x="18128" y="17239"/>
                  </a:lnTo>
                  <a:lnTo>
                    <a:pt x="18150" y="17083"/>
                  </a:lnTo>
                  <a:lnTo>
                    <a:pt x="18150" y="16950"/>
                  </a:lnTo>
                  <a:lnTo>
                    <a:pt x="18128" y="16794"/>
                  </a:lnTo>
                  <a:lnTo>
                    <a:pt x="18084" y="16483"/>
                  </a:lnTo>
                  <a:lnTo>
                    <a:pt x="17973" y="16171"/>
                  </a:lnTo>
                  <a:lnTo>
                    <a:pt x="17839" y="15860"/>
                  </a:lnTo>
                  <a:lnTo>
                    <a:pt x="17706" y="15637"/>
                  </a:lnTo>
                  <a:lnTo>
                    <a:pt x="17528" y="15326"/>
                  </a:lnTo>
                  <a:lnTo>
                    <a:pt x="17372" y="14992"/>
                  </a:lnTo>
                  <a:lnTo>
                    <a:pt x="17328" y="14859"/>
                  </a:lnTo>
                  <a:lnTo>
                    <a:pt x="17328" y="14837"/>
                  </a:lnTo>
                  <a:lnTo>
                    <a:pt x="17372" y="14837"/>
                  </a:lnTo>
                  <a:lnTo>
                    <a:pt x="17483" y="14725"/>
                  </a:lnTo>
                  <a:lnTo>
                    <a:pt x="17550" y="14659"/>
                  </a:lnTo>
                  <a:lnTo>
                    <a:pt x="17594" y="14592"/>
                  </a:lnTo>
                  <a:lnTo>
                    <a:pt x="17639" y="14503"/>
                  </a:lnTo>
                  <a:lnTo>
                    <a:pt x="17706" y="14325"/>
                  </a:lnTo>
                  <a:lnTo>
                    <a:pt x="17750" y="14125"/>
                  </a:lnTo>
                  <a:lnTo>
                    <a:pt x="17772" y="13902"/>
                  </a:lnTo>
                  <a:lnTo>
                    <a:pt x="17750" y="13680"/>
                  </a:lnTo>
                  <a:lnTo>
                    <a:pt x="17706" y="13480"/>
                  </a:lnTo>
                  <a:lnTo>
                    <a:pt x="17594" y="13124"/>
                  </a:lnTo>
                  <a:lnTo>
                    <a:pt x="17461" y="12768"/>
                  </a:lnTo>
                  <a:lnTo>
                    <a:pt x="17328" y="12412"/>
                  </a:lnTo>
                  <a:lnTo>
                    <a:pt x="17150" y="12078"/>
                  </a:lnTo>
                  <a:lnTo>
                    <a:pt x="16816" y="11367"/>
                  </a:lnTo>
                  <a:lnTo>
                    <a:pt x="16505" y="10699"/>
                  </a:lnTo>
                  <a:lnTo>
                    <a:pt x="15748" y="9076"/>
                  </a:lnTo>
                  <a:lnTo>
                    <a:pt x="15014" y="7474"/>
                  </a:lnTo>
                  <a:lnTo>
                    <a:pt x="12634" y="2403"/>
                  </a:lnTo>
                  <a:lnTo>
                    <a:pt x="12479" y="2047"/>
                  </a:lnTo>
                  <a:lnTo>
                    <a:pt x="12323" y="1669"/>
                  </a:lnTo>
                  <a:lnTo>
                    <a:pt x="12167" y="1268"/>
                  </a:lnTo>
                  <a:lnTo>
                    <a:pt x="11967" y="890"/>
                  </a:lnTo>
                  <a:lnTo>
                    <a:pt x="11856" y="712"/>
                  </a:lnTo>
                  <a:lnTo>
                    <a:pt x="11722" y="557"/>
                  </a:lnTo>
                  <a:lnTo>
                    <a:pt x="11589" y="401"/>
                  </a:lnTo>
                  <a:lnTo>
                    <a:pt x="11455" y="267"/>
                  </a:lnTo>
                  <a:lnTo>
                    <a:pt x="11300" y="156"/>
                  </a:lnTo>
                  <a:lnTo>
                    <a:pt x="11122" y="90"/>
                  </a:lnTo>
                  <a:lnTo>
                    <a:pt x="10944" y="23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1134;p43"/>
            <p:cNvSpPr/>
            <p:nvPr/>
          </p:nvSpPr>
          <p:spPr>
            <a:xfrm>
              <a:off x="8627764" y="4101504"/>
              <a:ext cx="1192093" cy="740881"/>
            </a:xfrm>
            <a:custGeom>
              <a:avLst/>
              <a:gdLst/>
              <a:ahLst/>
              <a:cxnLst/>
              <a:rect l="l" t="t" r="r" b="b"/>
              <a:pathLst>
                <a:path w="10811" h="6719" extrusionOk="0">
                  <a:moveTo>
                    <a:pt x="9832" y="1"/>
                  </a:moveTo>
                  <a:lnTo>
                    <a:pt x="9788" y="23"/>
                  </a:lnTo>
                  <a:lnTo>
                    <a:pt x="9765" y="68"/>
                  </a:lnTo>
                  <a:lnTo>
                    <a:pt x="9743" y="112"/>
                  </a:lnTo>
                  <a:lnTo>
                    <a:pt x="9765" y="423"/>
                  </a:lnTo>
                  <a:lnTo>
                    <a:pt x="9765" y="757"/>
                  </a:lnTo>
                  <a:lnTo>
                    <a:pt x="9810" y="1068"/>
                  </a:lnTo>
                  <a:lnTo>
                    <a:pt x="9877" y="1380"/>
                  </a:lnTo>
                  <a:lnTo>
                    <a:pt x="9988" y="1669"/>
                  </a:lnTo>
                  <a:lnTo>
                    <a:pt x="10144" y="1936"/>
                  </a:lnTo>
                  <a:lnTo>
                    <a:pt x="10233" y="2069"/>
                  </a:lnTo>
                  <a:lnTo>
                    <a:pt x="10322" y="2181"/>
                  </a:lnTo>
                  <a:lnTo>
                    <a:pt x="10403" y="2249"/>
                  </a:lnTo>
                  <a:lnTo>
                    <a:pt x="10403" y="2249"/>
                  </a:lnTo>
                  <a:lnTo>
                    <a:pt x="6874" y="3782"/>
                  </a:lnTo>
                  <a:lnTo>
                    <a:pt x="5006" y="4583"/>
                  </a:lnTo>
                  <a:lnTo>
                    <a:pt x="3137" y="5361"/>
                  </a:lnTo>
                  <a:lnTo>
                    <a:pt x="2003" y="5806"/>
                  </a:lnTo>
                  <a:lnTo>
                    <a:pt x="846" y="6229"/>
                  </a:lnTo>
                  <a:lnTo>
                    <a:pt x="624" y="6340"/>
                  </a:lnTo>
                  <a:lnTo>
                    <a:pt x="490" y="6385"/>
                  </a:lnTo>
                  <a:lnTo>
                    <a:pt x="379" y="6407"/>
                  </a:lnTo>
                  <a:lnTo>
                    <a:pt x="357" y="6362"/>
                  </a:lnTo>
                  <a:lnTo>
                    <a:pt x="357" y="6296"/>
                  </a:lnTo>
                  <a:lnTo>
                    <a:pt x="335" y="6095"/>
                  </a:lnTo>
                  <a:lnTo>
                    <a:pt x="357" y="5673"/>
                  </a:lnTo>
                  <a:lnTo>
                    <a:pt x="401" y="5428"/>
                  </a:lnTo>
                  <a:lnTo>
                    <a:pt x="424" y="5183"/>
                  </a:lnTo>
                  <a:lnTo>
                    <a:pt x="468" y="4939"/>
                  </a:lnTo>
                  <a:lnTo>
                    <a:pt x="535" y="4716"/>
                  </a:lnTo>
                  <a:lnTo>
                    <a:pt x="624" y="4494"/>
                  </a:lnTo>
                  <a:lnTo>
                    <a:pt x="735" y="4271"/>
                  </a:lnTo>
                  <a:lnTo>
                    <a:pt x="846" y="4049"/>
                  </a:lnTo>
                  <a:lnTo>
                    <a:pt x="1002" y="3827"/>
                  </a:lnTo>
                  <a:lnTo>
                    <a:pt x="1002" y="3782"/>
                  </a:lnTo>
                  <a:lnTo>
                    <a:pt x="1024" y="3738"/>
                  </a:lnTo>
                  <a:lnTo>
                    <a:pt x="980" y="3649"/>
                  </a:lnTo>
                  <a:lnTo>
                    <a:pt x="957" y="3626"/>
                  </a:lnTo>
                  <a:lnTo>
                    <a:pt x="913" y="3604"/>
                  </a:lnTo>
                  <a:lnTo>
                    <a:pt x="868" y="3582"/>
                  </a:lnTo>
                  <a:lnTo>
                    <a:pt x="824" y="3604"/>
                  </a:lnTo>
                  <a:lnTo>
                    <a:pt x="90" y="3916"/>
                  </a:lnTo>
                  <a:lnTo>
                    <a:pt x="45" y="3938"/>
                  </a:lnTo>
                  <a:lnTo>
                    <a:pt x="1" y="3982"/>
                  </a:lnTo>
                  <a:lnTo>
                    <a:pt x="1" y="4049"/>
                  </a:lnTo>
                  <a:lnTo>
                    <a:pt x="23" y="4093"/>
                  </a:lnTo>
                  <a:lnTo>
                    <a:pt x="45" y="4138"/>
                  </a:lnTo>
                  <a:lnTo>
                    <a:pt x="90" y="4182"/>
                  </a:lnTo>
                  <a:lnTo>
                    <a:pt x="201" y="4182"/>
                  </a:lnTo>
                  <a:lnTo>
                    <a:pt x="512" y="4051"/>
                  </a:lnTo>
                  <a:lnTo>
                    <a:pt x="512" y="4051"/>
                  </a:lnTo>
                  <a:lnTo>
                    <a:pt x="379" y="4316"/>
                  </a:lnTo>
                  <a:lnTo>
                    <a:pt x="246" y="4694"/>
                  </a:lnTo>
                  <a:lnTo>
                    <a:pt x="134" y="5072"/>
                  </a:lnTo>
                  <a:lnTo>
                    <a:pt x="68" y="5473"/>
                  </a:lnTo>
                  <a:lnTo>
                    <a:pt x="45" y="5873"/>
                  </a:lnTo>
                  <a:lnTo>
                    <a:pt x="45" y="6051"/>
                  </a:lnTo>
                  <a:lnTo>
                    <a:pt x="90" y="6251"/>
                  </a:lnTo>
                  <a:lnTo>
                    <a:pt x="112" y="6451"/>
                  </a:lnTo>
                  <a:lnTo>
                    <a:pt x="179" y="6629"/>
                  </a:lnTo>
                  <a:lnTo>
                    <a:pt x="201" y="6674"/>
                  </a:lnTo>
                  <a:lnTo>
                    <a:pt x="246" y="6718"/>
                  </a:lnTo>
                  <a:lnTo>
                    <a:pt x="357" y="6718"/>
                  </a:lnTo>
                  <a:lnTo>
                    <a:pt x="1669" y="6251"/>
                  </a:lnTo>
                  <a:lnTo>
                    <a:pt x="2981" y="5762"/>
                  </a:lnTo>
                  <a:lnTo>
                    <a:pt x="4294" y="5228"/>
                  </a:lnTo>
                  <a:lnTo>
                    <a:pt x="5584" y="4694"/>
                  </a:lnTo>
                  <a:lnTo>
                    <a:pt x="8164" y="3560"/>
                  </a:lnTo>
                  <a:lnTo>
                    <a:pt x="10722" y="2425"/>
                  </a:lnTo>
                  <a:lnTo>
                    <a:pt x="10789" y="2381"/>
                  </a:lnTo>
                  <a:lnTo>
                    <a:pt x="10811" y="2314"/>
                  </a:lnTo>
                  <a:lnTo>
                    <a:pt x="10811" y="2247"/>
                  </a:lnTo>
                  <a:lnTo>
                    <a:pt x="10744" y="2181"/>
                  </a:lnTo>
                  <a:lnTo>
                    <a:pt x="10633" y="2092"/>
                  </a:lnTo>
                  <a:lnTo>
                    <a:pt x="10544" y="2003"/>
                  </a:lnTo>
                  <a:lnTo>
                    <a:pt x="10455" y="1891"/>
                  </a:lnTo>
                  <a:lnTo>
                    <a:pt x="10366" y="1780"/>
                  </a:lnTo>
                  <a:lnTo>
                    <a:pt x="10233" y="1536"/>
                  </a:lnTo>
                  <a:lnTo>
                    <a:pt x="10144" y="1291"/>
                  </a:lnTo>
                  <a:lnTo>
                    <a:pt x="10099" y="1002"/>
                  </a:lnTo>
                  <a:lnTo>
                    <a:pt x="10055" y="735"/>
                  </a:lnTo>
                  <a:lnTo>
                    <a:pt x="10032" y="446"/>
                  </a:lnTo>
                  <a:lnTo>
                    <a:pt x="10032" y="157"/>
                  </a:lnTo>
                  <a:lnTo>
                    <a:pt x="10032" y="112"/>
                  </a:lnTo>
                  <a:lnTo>
                    <a:pt x="9988" y="68"/>
                  </a:lnTo>
                  <a:lnTo>
                    <a:pt x="9943" y="23"/>
                  </a:lnTo>
                  <a:lnTo>
                    <a:pt x="9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1135;p43"/>
            <p:cNvSpPr/>
            <p:nvPr/>
          </p:nvSpPr>
          <p:spPr>
            <a:xfrm>
              <a:off x="9704518" y="4079450"/>
              <a:ext cx="81047" cy="54031"/>
            </a:xfrm>
            <a:custGeom>
              <a:avLst/>
              <a:gdLst/>
              <a:ahLst/>
              <a:cxnLst/>
              <a:rect l="l" t="t" r="r" b="b"/>
              <a:pathLst>
                <a:path w="735" h="490" extrusionOk="0">
                  <a:moveTo>
                    <a:pt x="601" y="1"/>
                  </a:moveTo>
                  <a:lnTo>
                    <a:pt x="557" y="23"/>
                  </a:lnTo>
                  <a:lnTo>
                    <a:pt x="67" y="201"/>
                  </a:lnTo>
                  <a:lnTo>
                    <a:pt x="23" y="245"/>
                  </a:lnTo>
                  <a:lnTo>
                    <a:pt x="0" y="290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23" y="445"/>
                  </a:lnTo>
                  <a:lnTo>
                    <a:pt x="67" y="468"/>
                  </a:lnTo>
                  <a:lnTo>
                    <a:pt x="134" y="490"/>
                  </a:lnTo>
                  <a:lnTo>
                    <a:pt x="178" y="468"/>
                  </a:lnTo>
                  <a:lnTo>
                    <a:pt x="668" y="290"/>
                  </a:lnTo>
                  <a:lnTo>
                    <a:pt x="712" y="245"/>
                  </a:lnTo>
                  <a:lnTo>
                    <a:pt x="735" y="201"/>
                  </a:lnTo>
                  <a:lnTo>
                    <a:pt x="735" y="156"/>
                  </a:lnTo>
                  <a:lnTo>
                    <a:pt x="735" y="90"/>
                  </a:lnTo>
                  <a:lnTo>
                    <a:pt x="690" y="45"/>
                  </a:lnTo>
                  <a:lnTo>
                    <a:pt x="668" y="2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36;p43"/>
            <p:cNvSpPr/>
            <p:nvPr/>
          </p:nvSpPr>
          <p:spPr>
            <a:xfrm>
              <a:off x="8657206" y="4489091"/>
              <a:ext cx="311613" cy="134967"/>
            </a:xfrm>
            <a:custGeom>
              <a:avLst/>
              <a:gdLst/>
              <a:ahLst/>
              <a:cxnLst/>
              <a:rect l="l" t="t" r="r" b="b"/>
              <a:pathLst>
                <a:path w="2826" h="1224" extrusionOk="0">
                  <a:moveTo>
                    <a:pt x="2648" y="0"/>
                  </a:moveTo>
                  <a:lnTo>
                    <a:pt x="90" y="934"/>
                  </a:lnTo>
                  <a:lnTo>
                    <a:pt x="45" y="979"/>
                  </a:lnTo>
                  <a:lnTo>
                    <a:pt x="23" y="1023"/>
                  </a:lnTo>
                  <a:lnTo>
                    <a:pt x="1" y="1068"/>
                  </a:lnTo>
                  <a:lnTo>
                    <a:pt x="23" y="1112"/>
                  </a:lnTo>
                  <a:lnTo>
                    <a:pt x="45" y="1157"/>
                  </a:lnTo>
                  <a:lnTo>
                    <a:pt x="90" y="1201"/>
                  </a:lnTo>
                  <a:lnTo>
                    <a:pt x="157" y="1224"/>
                  </a:lnTo>
                  <a:lnTo>
                    <a:pt x="201" y="1201"/>
                  </a:lnTo>
                  <a:lnTo>
                    <a:pt x="2737" y="267"/>
                  </a:lnTo>
                  <a:lnTo>
                    <a:pt x="2803" y="245"/>
                  </a:lnTo>
                  <a:lnTo>
                    <a:pt x="2826" y="200"/>
                  </a:lnTo>
                  <a:lnTo>
                    <a:pt x="2826" y="134"/>
                  </a:lnTo>
                  <a:lnTo>
                    <a:pt x="2826" y="89"/>
                  </a:lnTo>
                  <a:lnTo>
                    <a:pt x="2781" y="4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1137;p43"/>
            <p:cNvSpPr/>
            <p:nvPr/>
          </p:nvSpPr>
          <p:spPr>
            <a:xfrm>
              <a:off x="8954043" y="4614133"/>
              <a:ext cx="56456" cy="41791"/>
            </a:xfrm>
            <a:custGeom>
              <a:avLst/>
              <a:gdLst/>
              <a:ahLst/>
              <a:cxnLst/>
              <a:rect l="l" t="t" r="r" b="b"/>
              <a:pathLst>
                <a:path w="512" h="379" extrusionOk="0">
                  <a:moveTo>
                    <a:pt x="312" y="1"/>
                  </a:moveTo>
                  <a:lnTo>
                    <a:pt x="89" y="112"/>
                  </a:lnTo>
                  <a:lnTo>
                    <a:pt x="22" y="134"/>
                  </a:lnTo>
                  <a:lnTo>
                    <a:pt x="0" y="179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45" y="334"/>
                  </a:lnTo>
                  <a:lnTo>
                    <a:pt x="89" y="379"/>
                  </a:lnTo>
                  <a:lnTo>
                    <a:pt x="178" y="379"/>
                  </a:lnTo>
                  <a:lnTo>
                    <a:pt x="423" y="267"/>
                  </a:lnTo>
                  <a:lnTo>
                    <a:pt x="467" y="245"/>
                  </a:lnTo>
                  <a:lnTo>
                    <a:pt x="490" y="201"/>
                  </a:lnTo>
                  <a:lnTo>
                    <a:pt x="512" y="134"/>
                  </a:lnTo>
                  <a:lnTo>
                    <a:pt x="490" y="90"/>
                  </a:lnTo>
                  <a:lnTo>
                    <a:pt x="467" y="4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1138;p43"/>
            <p:cNvSpPr/>
            <p:nvPr/>
          </p:nvSpPr>
          <p:spPr>
            <a:xfrm>
              <a:off x="9044792" y="4565064"/>
              <a:ext cx="73659" cy="51605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467" y="1"/>
                  </a:moveTo>
                  <a:lnTo>
                    <a:pt x="67" y="179"/>
                  </a:lnTo>
                  <a:lnTo>
                    <a:pt x="22" y="223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0" y="379"/>
                  </a:lnTo>
                  <a:lnTo>
                    <a:pt x="45" y="423"/>
                  </a:lnTo>
                  <a:lnTo>
                    <a:pt x="67" y="468"/>
                  </a:lnTo>
                  <a:lnTo>
                    <a:pt x="178" y="468"/>
                  </a:lnTo>
                  <a:lnTo>
                    <a:pt x="579" y="268"/>
                  </a:lnTo>
                  <a:lnTo>
                    <a:pt x="623" y="245"/>
                  </a:lnTo>
                  <a:lnTo>
                    <a:pt x="645" y="201"/>
                  </a:lnTo>
                  <a:lnTo>
                    <a:pt x="667" y="134"/>
                  </a:lnTo>
                  <a:lnTo>
                    <a:pt x="645" y="90"/>
                  </a:lnTo>
                  <a:lnTo>
                    <a:pt x="623" y="4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1139;p43"/>
            <p:cNvSpPr/>
            <p:nvPr/>
          </p:nvSpPr>
          <p:spPr>
            <a:xfrm>
              <a:off x="8998149" y="4449835"/>
              <a:ext cx="76195" cy="49179"/>
            </a:xfrm>
            <a:custGeom>
              <a:avLst/>
              <a:gdLst/>
              <a:ahLst/>
              <a:cxnLst/>
              <a:rect l="l" t="t" r="r" b="b"/>
              <a:pathLst>
                <a:path w="691" h="446" extrusionOk="0">
                  <a:moveTo>
                    <a:pt x="490" y="0"/>
                  </a:moveTo>
                  <a:lnTo>
                    <a:pt x="90" y="156"/>
                  </a:lnTo>
                  <a:lnTo>
                    <a:pt x="23" y="200"/>
                  </a:lnTo>
                  <a:lnTo>
                    <a:pt x="1" y="245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45" y="378"/>
                  </a:lnTo>
                  <a:lnTo>
                    <a:pt x="67" y="423"/>
                  </a:lnTo>
                  <a:lnTo>
                    <a:pt x="134" y="445"/>
                  </a:lnTo>
                  <a:lnTo>
                    <a:pt x="179" y="423"/>
                  </a:lnTo>
                  <a:lnTo>
                    <a:pt x="601" y="267"/>
                  </a:lnTo>
                  <a:lnTo>
                    <a:pt x="668" y="245"/>
                  </a:lnTo>
                  <a:lnTo>
                    <a:pt x="690" y="200"/>
                  </a:lnTo>
                  <a:lnTo>
                    <a:pt x="690" y="156"/>
                  </a:lnTo>
                  <a:lnTo>
                    <a:pt x="690" y="89"/>
                  </a:lnTo>
                  <a:lnTo>
                    <a:pt x="646" y="45"/>
                  </a:lnTo>
                  <a:lnTo>
                    <a:pt x="623" y="2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1140;p43"/>
            <p:cNvSpPr/>
            <p:nvPr/>
          </p:nvSpPr>
          <p:spPr>
            <a:xfrm>
              <a:off x="8708700" y="4101503"/>
              <a:ext cx="1025369" cy="426952"/>
            </a:xfrm>
            <a:custGeom>
              <a:avLst/>
              <a:gdLst/>
              <a:ahLst/>
              <a:cxnLst/>
              <a:rect l="l" t="t" r="r" b="b"/>
              <a:pathLst>
                <a:path w="9299" h="3872" extrusionOk="0">
                  <a:moveTo>
                    <a:pt x="9098" y="1"/>
                  </a:moveTo>
                  <a:lnTo>
                    <a:pt x="4583" y="1802"/>
                  </a:lnTo>
                  <a:lnTo>
                    <a:pt x="2336" y="2692"/>
                  </a:lnTo>
                  <a:lnTo>
                    <a:pt x="90" y="3604"/>
                  </a:lnTo>
                  <a:lnTo>
                    <a:pt x="45" y="3626"/>
                  </a:lnTo>
                  <a:lnTo>
                    <a:pt x="1" y="3693"/>
                  </a:lnTo>
                  <a:lnTo>
                    <a:pt x="1" y="3738"/>
                  </a:lnTo>
                  <a:lnTo>
                    <a:pt x="23" y="3782"/>
                  </a:lnTo>
                  <a:lnTo>
                    <a:pt x="45" y="3827"/>
                  </a:lnTo>
                  <a:lnTo>
                    <a:pt x="90" y="3871"/>
                  </a:lnTo>
                  <a:lnTo>
                    <a:pt x="201" y="3871"/>
                  </a:lnTo>
                  <a:lnTo>
                    <a:pt x="2448" y="2959"/>
                  </a:lnTo>
                  <a:lnTo>
                    <a:pt x="4694" y="2069"/>
                  </a:lnTo>
                  <a:lnTo>
                    <a:pt x="9209" y="268"/>
                  </a:lnTo>
                  <a:lnTo>
                    <a:pt x="9276" y="245"/>
                  </a:lnTo>
                  <a:lnTo>
                    <a:pt x="9298" y="201"/>
                  </a:lnTo>
                  <a:lnTo>
                    <a:pt x="9298" y="134"/>
                  </a:lnTo>
                  <a:lnTo>
                    <a:pt x="9276" y="90"/>
                  </a:lnTo>
                  <a:lnTo>
                    <a:pt x="9254" y="45"/>
                  </a:lnTo>
                  <a:lnTo>
                    <a:pt x="9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1141;p43"/>
            <p:cNvSpPr/>
            <p:nvPr/>
          </p:nvSpPr>
          <p:spPr>
            <a:xfrm>
              <a:off x="8657205" y="4592079"/>
              <a:ext cx="31977" cy="34403"/>
            </a:xfrm>
            <a:custGeom>
              <a:avLst/>
              <a:gdLst/>
              <a:ahLst/>
              <a:cxnLst/>
              <a:rect l="l" t="t" r="r" b="b"/>
              <a:pathLst>
                <a:path w="290" h="312" extrusionOk="0">
                  <a:moveTo>
                    <a:pt x="134" y="0"/>
                  </a:moveTo>
                  <a:lnTo>
                    <a:pt x="68" y="2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56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45" y="267"/>
                  </a:lnTo>
                  <a:lnTo>
                    <a:pt x="90" y="290"/>
                  </a:lnTo>
                  <a:lnTo>
                    <a:pt x="134" y="312"/>
                  </a:lnTo>
                  <a:lnTo>
                    <a:pt x="201" y="290"/>
                  </a:lnTo>
                  <a:lnTo>
                    <a:pt x="223" y="290"/>
                  </a:lnTo>
                  <a:lnTo>
                    <a:pt x="268" y="245"/>
                  </a:lnTo>
                  <a:lnTo>
                    <a:pt x="290" y="201"/>
                  </a:lnTo>
                  <a:lnTo>
                    <a:pt x="290" y="156"/>
                  </a:lnTo>
                  <a:lnTo>
                    <a:pt x="290" y="112"/>
                  </a:lnTo>
                  <a:lnTo>
                    <a:pt x="268" y="45"/>
                  </a:lnTo>
                  <a:lnTo>
                    <a:pt x="223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1142;p43"/>
            <p:cNvSpPr/>
            <p:nvPr/>
          </p:nvSpPr>
          <p:spPr>
            <a:xfrm>
              <a:off x="8635151" y="4648425"/>
              <a:ext cx="289560" cy="142464"/>
            </a:xfrm>
            <a:custGeom>
              <a:avLst/>
              <a:gdLst/>
              <a:ahLst/>
              <a:cxnLst/>
              <a:rect l="l" t="t" r="r" b="b"/>
              <a:pathLst>
                <a:path w="2626" h="1292" extrusionOk="0">
                  <a:moveTo>
                    <a:pt x="2492" y="1"/>
                  </a:moveTo>
                  <a:lnTo>
                    <a:pt x="2447" y="23"/>
                  </a:lnTo>
                  <a:lnTo>
                    <a:pt x="90" y="1002"/>
                  </a:lnTo>
                  <a:lnTo>
                    <a:pt x="23" y="1046"/>
                  </a:lnTo>
                  <a:lnTo>
                    <a:pt x="1" y="1091"/>
                  </a:lnTo>
                  <a:lnTo>
                    <a:pt x="1" y="1135"/>
                  </a:lnTo>
                  <a:lnTo>
                    <a:pt x="1" y="1202"/>
                  </a:lnTo>
                  <a:lnTo>
                    <a:pt x="45" y="1247"/>
                  </a:lnTo>
                  <a:lnTo>
                    <a:pt x="90" y="1269"/>
                  </a:lnTo>
                  <a:lnTo>
                    <a:pt x="134" y="1291"/>
                  </a:lnTo>
                  <a:lnTo>
                    <a:pt x="201" y="1269"/>
                  </a:lnTo>
                  <a:lnTo>
                    <a:pt x="2559" y="290"/>
                  </a:lnTo>
                  <a:lnTo>
                    <a:pt x="2603" y="246"/>
                  </a:lnTo>
                  <a:lnTo>
                    <a:pt x="2625" y="201"/>
                  </a:lnTo>
                  <a:lnTo>
                    <a:pt x="2625" y="157"/>
                  </a:lnTo>
                  <a:lnTo>
                    <a:pt x="2625" y="90"/>
                  </a:lnTo>
                  <a:lnTo>
                    <a:pt x="2581" y="45"/>
                  </a:lnTo>
                  <a:lnTo>
                    <a:pt x="2559" y="2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1143;p43"/>
            <p:cNvSpPr/>
            <p:nvPr/>
          </p:nvSpPr>
          <p:spPr>
            <a:xfrm>
              <a:off x="8637577" y="4606745"/>
              <a:ext cx="223291" cy="117875"/>
            </a:xfrm>
            <a:custGeom>
              <a:avLst/>
              <a:gdLst/>
              <a:ahLst/>
              <a:cxnLst/>
              <a:rect l="l" t="t" r="r" b="b"/>
              <a:pathLst>
                <a:path w="2025" h="1069" extrusionOk="0">
                  <a:moveTo>
                    <a:pt x="1892" y="1"/>
                  </a:moveTo>
                  <a:lnTo>
                    <a:pt x="1825" y="23"/>
                  </a:lnTo>
                  <a:lnTo>
                    <a:pt x="1380" y="201"/>
                  </a:lnTo>
                  <a:lnTo>
                    <a:pt x="957" y="401"/>
                  </a:lnTo>
                  <a:lnTo>
                    <a:pt x="90" y="802"/>
                  </a:lnTo>
                  <a:lnTo>
                    <a:pt x="45" y="824"/>
                  </a:lnTo>
                  <a:lnTo>
                    <a:pt x="23" y="891"/>
                  </a:lnTo>
                  <a:lnTo>
                    <a:pt x="1" y="935"/>
                  </a:lnTo>
                  <a:lnTo>
                    <a:pt x="23" y="980"/>
                  </a:lnTo>
                  <a:lnTo>
                    <a:pt x="45" y="1024"/>
                  </a:lnTo>
                  <a:lnTo>
                    <a:pt x="90" y="1068"/>
                  </a:lnTo>
                  <a:lnTo>
                    <a:pt x="201" y="1068"/>
                  </a:lnTo>
                  <a:lnTo>
                    <a:pt x="1069" y="668"/>
                  </a:lnTo>
                  <a:lnTo>
                    <a:pt x="1491" y="468"/>
                  </a:lnTo>
                  <a:lnTo>
                    <a:pt x="1936" y="290"/>
                  </a:lnTo>
                  <a:lnTo>
                    <a:pt x="1981" y="268"/>
                  </a:lnTo>
                  <a:lnTo>
                    <a:pt x="2003" y="201"/>
                  </a:lnTo>
                  <a:lnTo>
                    <a:pt x="2025" y="157"/>
                  </a:lnTo>
                  <a:lnTo>
                    <a:pt x="2003" y="112"/>
                  </a:lnTo>
                  <a:lnTo>
                    <a:pt x="1981" y="68"/>
                  </a:lnTo>
                  <a:lnTo>
                    <a:pt x="1936" y="2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28" name="Google Shape;1144;p43"/>
            <p:cNvGrpSpPr/>
            <p:nvPr/>
          </p:nvGrpSpPr>
          <p:grpSpPr>
            <a:xfrm>
              <a:off x="8879621" y="1810914"/>
              <a:ext cx="1535464" cy="2048093"/>
              <a:chOff x="6549966" y="1483160"/>
              <a:chExt cx="1151598" cy="1536070"/>
            </a:xfrm>
          </p:grpSpPr>
          <p:grpSp>
            <p:nvGrpSpPr>
              <p:cNvPr id="78" name="Google Shape;1145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81" name="Google Shape;1146;p43"/>
                <p:cNvSpPr/>
                <p:nvPr/>
              </p:nvSpPr>
              <p:spPr>
                <a:xfrm>
                  <a:off x="6562868" y="2899563"/>
                  <a:ext cx="125125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13" extrusionOk="0">
                      <a:moveTo>
                        <a:pt x="45" y="0"/>
                      </a:moveTo>
                      <a:lnTo>
                        <a:pt x="0" y="245"/>
                      </a:lnTo>
                      <a:lnTo>
                        <a:pt x="0" y="468"/>
                      </a:lnTo>
                      <a:lnTo>
                        <a:pt x="0" y="668"/>
                      </a:lnTo>
                      <a:lnTo>
                        <a:pt x="45" y="846"/>
                      </a:lnTo>
                      <a:lnTo>
                        <a:pt x="111" y="1001"/>
                      </a:lnTo>
                      <a:lnTo>
                        <a:pt x="222" y="1113"/>
                      </a:lnTo>
                      <a:lnTo>
                        <a:pt x="334" y="1224"/>
                      </a:lnTo>
                      <a:lnTo>
                        <a:pt x="489" y="1291"/>
                      </a:lnTo>
                      <a:lnTo>
                        <a:pt x="578" y="1313"/>
                      </a:lnTo>
                      <a:lnTo>
                        <a:pt x="667" y="1313"/>
                      </a:lnTo>
                      <a:lnTo>
                        <a:pt x="912" y="1268"/>
                      </a:lnTo>
                      <a:lnTo>
                        <a:pt x="1179" y="1179"/>
                      </a:lnTo>
                      <a:lnTo>
                        <a:pt x="1513" y="1024"/>
                      </a:lnTo>
                      <a:lnTo>
                        <a:pt x="1379" y="823"/>
                      </a:lnTo>
                      <a:lnTo>
                        <a:pt x="1223" y="646"/>
                      </a:lnTo>
                      <a:lnTo>
                        <a:pt x="1045" y="490"/>
                      </a:lnTo>
                      <a:lnTo>
                        <a:pt x="868" y="356"/>
                      </a:lnTo>
                      <a:lnTo>
                        <a:pt x="690" y="245"/>
                      </a:lnTo>
                      <a:lnTo>
                        <a:pt x="467" y="134"/>
                      </a:lnTo>
                      <a:lnTo>
                        <a:pt x="267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588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82" name="Google Shape;1147;p43"/>
                <p:cNvSpPr/>
                <p:nvPr/>
              </p:nvSpPr>
              <p:spPr>
                <a:xfrm>
                  <a:off x="6566507" y="2704556"/>
                  <a:ext cx="320132" cy="27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3382" extrusionOk="0">
                      <a:moveTo>
                        <a:pt x="1335" y="1"/>
                      </a:moveTo>
                      <a:lnTo>
                        <a:pt x="601" y="67"/>
                      </a:lnTo>
                      <a:lnTo>
                        <a:pt x="445" y="557"/>
                      </a:lnTo>
                      <a:lnTo>
                        <a:pt x="290" y="1068"/>
                      </a:lnTo>
                      <a:lnTo>
                        <a:pt x="156" y="1624"/>
                      </a:lnTo>
                      <a:lnTo>
                        <a:pt x="23" y="2203"/>
                      </a:lnTo>
                      <a:lnTo>
                        <a:pt x="1" y="2358"/>
                      </a:lnTo>
                      <a:lnTo>
                        <a:pt x="223" y="2403"/>
                      </a:lnTo>
                      <a:lnTo>
                        <a:pt x="423" y="2492"/>
                      </a:lnTo>
                      <a:lnTo>
                        <a:pt x="646" y="2603"/>
                      </a:lnTo>
                      <a:lnTo>
                        <a:pt x="824" y="2714"/>
                      </a:lnTo>
                      <a:lnTo>
                        <a:pt x="1001" y="2848"/>
                      </a:lnTo>
                      <a:lnTo>
                        <a:pt x="1179" y="3004"/>
                      </a:lnTo>
                      <a:lnTo>
                        <a:pt x="1335" y="3181"/>
                      </a:lnTo>
                      <a:lnTo>
                        <a:pt x="1469" y="3382"/>
                      </a:lnTo>
                      <a:lnTo>
                        <a:pt x="1958" y="3093"/>
                      </a:lnTo>
                      <a:lnTo>
                        <a:pt x="2514" y="2692"/>
                      </a:lnTo>
                      <a:lnTo>
                        <a:pt x="3159" y="2225"/>
                      </a:lnTo>
                      <a:lnTo>
                        <a:pt x="3871" y="1647"/>
                      </a:lnTo>
                      <a:lnTo>
                        <a:pt x="3426" y="1713"/>
                      </a:lnTo>
                      <a:lnTo>
                        <a:pt x="3070" y="1736"/>
                      </a:lnTo>
                      <a:lnTo>
                        <a:pt x="2825" y="1736"/>
                      </a:lnTo>
                      <a:lnTo>
                        <a:pt x="2736" y="1713"/>
                      </a:lnTo>
                      <a:lnTo>
                        <a:pt x="2670" y="1669"/>
                      </a:lnTo>
                      <a:lnTo>
                        <a:pt x="2558" y="1536"/>
                      </a:lnTo>
                      <a:lnTo>
                        <a:pt x="2558" y="1269"/>
                      </a:lnTo>
                      <a:lnTo>
                        <a:pt x="2558" y="868"/>
                      </a:lnTo>
                      <a:lnTo>
                        <a:pt x="2603" y="557"/>
                      </a:lnTo>
                      <a:lnTo>
                        <a:pt x="2603" y="312"/>
                      </a:lnTo>
                      <a:lnTo>
                        <a:pt x="2581" y="156"/>
                      </a:lnTo>
                      <a:lnTo>
                        <a:pt x="2581" y="112"/>
                      </a:lnTo>
                      <a:lnTo>
                        <a:pt x="2536" y="90"/>
                      </a:lnTo>
                      <a:lnTo>
                        <a:pt x="2470" y="45"/>
                      </a:lnTo>
                      <a:lnTo>
                        <a:pt x="2336" y="23"/>
                      </a:lnTo>
                      <a:lnTo>
                        <a:pt x="1936" y="1"/>
                      </a:lnTo>
                      <a:close/>
                    </a:path>
                  </a:pathLst>
                </a:custGeom>
                <a:solidFill>
                  <a:srgbClr val="F7B1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83" name="Google Shape;1148;p43"/>
                <p:cNvGrpSpPr/>
                <p:nvPr/>
              </p:nvGrpSpPr>
              <p:grpSpPr>
                <a:xfrm>
                  <a:off x="6549966" y="1483160"/>
                  <a:ext cx="1151598" cy="1536070"/>
                  <a:chOff x="6549966" y="1483160"/>
                  <a:chExt cx="1151598" cy="1536070"/>
                </a:xfrm>
              </p:grpSpPr>
              <p:sp>
                <p:nvSpPr>
                  <p:cNvPr id="84" name="Google Shape;1149;p43"/>
                  <p:cNvSpPr/>
                  <p:nvPr/>
                </p:nvSpPr>
                <p:spPr>
                  <a:xfrm>
                    <a:off x="6726531" y="1755408"/>
                    <a:ext cx="752405" cy="107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8" h="13013" extrusionOk="0">
                        <a:moveTo>
                          <a:pt x="7941" y="0"/>
                        </a:moveTo>
                        <a:lnTo>
                          <a:pt x="1" y="11478"/>
                        </a:lnTo>
                        <a:lnTo>
                          <a:pt x="401" y="11500"/>
                        </a:lnTo>
                        <a:lnTo>
                          <a:pt x="535" y="11522"/>
                        </a:lnTo>
                        <a:lnTo>
                          <a:pt x="601" y="11567"/>
                        </a:lnTo>
                        <a:lnTo>
                          <a:pt x="646" y="11589"/>
                        </a:lnTo>
                        <a:lnTo>
                          <a:pt x="646" y="11633"/>
                        </a:lnTo>
                        <a:lnTo>
                          <a:pt x="668" y="11789"/>
                        </a:lnTo>
                        <a:lnTo>
                          <a:pt x="668" y="12034"/>
                        </a:lnTo>
                        <a:lnTo>
                          <a:pt x="623" y="12345"/>
                        </a:lnTo>
                        <a:lnTo>
                          <a:pt x="623" y="12746"/>
                        </a:lnTo>
                        <a:lnTo>
                          <a:pt x="623" y="13013"/>
                        </a:lnTo>
                        <a:lnTo>
                          <a:pt x="9098" y="801"/>
                        </a:lnTo>
                        <a:lnTo>
                          <a:pt x="8542" y="401"/>
                        </a:lnTo>
                        <a:lnTo>
                          <a:pt x="7941" y="0"/>
                        </a:lnTo>
                        <a:close/>
                      </a:path>
                    </a:pathLst>
                  </a:custGeom>
                  <a:solidFill>
                    <a:srgbClr val="CAE1F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5" name="Google Shape;1150;p43"/>
                  <p:cNvSpPr/>
                  <p:nvPr/>
                </p:nvSpPr>
                <p:spPr>
                  <a:xfrm>
                    <a:off x="6616209" y="1711246"/>
                    <a:ext cx="936329" cy="113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2" h="13747" extrusionOk="0">
                        <a:moveTo>
                          <a:pt x="8341" y="1"/>
                        </a:move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close/>
                        <a:moveTo>
                          <a:pt x="10432" y="1335"/>
                        </a:moveTo>
                        <a:lnTo>
                          <a:pt x="1957" y="13547"/>
                        </a:lnTo>
                        <a:lnTo>
                          <a:pt x="2069" y="13680"/>
                        </a:lnTo>
                        <a:lnTo>
                          <a:pt x="2135" y="13724"/>
                        </a:lnTo>
                        <a:lnTo>
                          <a:pt x="2224" y="13747"/>
                        </a:lnTo>
                        <a:lnTo>
                          <a:pt x="2469" y="13747"/>
                        </a:lnTo>
                        <a:lnTo>
                          <a:pt x="2825" y="13724"/>
                        </a:lnTo>
                        <a:lnTo>
                          <a:pt x="3270" y="13658"/>
                        </a:lnTo>
                        <a:lnTo>
                          <a:pt x="7407" y="7763"/>
                        </a:lnTo>
                        <a:lnTo>
                          <a:pt x="10054" y="3960"/>
                        </a:lnTo>
                        <a:lnTo>
                          <a:pt x="10855" y="2781"/>
                        </a:lnTo>
                        <a:lnTo>
                          <a:pt x="11322" y="2047"/>
                        </a:lnTo>
                        <a:lnTo>
                          <a:pt x="10899" y="1691"/>
                        </a:lnTo>
                        <a:lnTo>
                          <a:pt x="10432" y="1335"/>
                        </a:lnTo>
                        <a:close/>
                      </a:path>
                    </a:pathLst>
                  </a:custGeom>
                  <a:solidFill>
                    <a:srgbClr val="7AAA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6" name="Google Shape;1151;p43"/>
                  <p:cNvSpPr/>
                  <p:nvPr/>
                </p:nvSpPr>
                <p:spPr>
                  <a:xfrm>
                    <a:off x="6616209" y="1711246"/>
                    <a:ext cx="767125" cy="998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" h="12079" fill="none" extrusionOk="0">
                        <a:moveTo>
                          <a:pt x="9275" y="534"/>
                        </a:move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lnTo>
                          <a:pt x="8341" y="1"/>
                        </a:ln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7" name="Google Shape;1152;p43"/>
                  <p:cNvSpPr/>
                  <p:nvPr/>
                </p:nvSpPr>
                <p:spPr>
                  <a:xfrm>
                    <a:off x="6778053" y="1821651"/>
                    <a:ext cx="774485" cy="1026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5" h="12412" fill="none" extrusionOk="0">
                        <a:moveTo>
                          <a:pt x="5450" y="6428"/>
                        </a:moveTo>
                        <a:lnTo>
                          <a:pt x="5450" y="6428"/>
                        </a:lnTo>
                        <a:lnTo>
                          <a:pt x="8097" y="2625"/>
                        </a:lnTo>
                        <a:lnTo>
                          <a:pt x="8898" y="1446"/>
                        </a:lnTo>
                        <a:lnTo>
                          <a:pt x="9365" y="712"/>
                        </a:lnTo>
                        <a:lnTo>
                          <a:pt x="9365" y="712"/>
                        </a:lnTo>
                        <a:lnTo>
                          <a:pt x="8942" y="356"/>
                        </a:lnTo>
                        <a:lnTo>
                          <a:pt x="8475" y="0"/>
                        </a:lnTo>
                        <a:lnTo>
                          <a:pt x="0" y="12212"/>
                        </a:lnTo>
                        <a:lnTo>
                          <a:pt x="0" y="12212"/>
                        </a:lnTo>
                        <a:lnTo>
                          <a:pt x="112" y="12345"/>
                        </a:lnTo>
                        <a:lnTo>
                          <a:pt x="112" y="12345"/>
                        </a:lnTo>
                        <a:lnTo>
                          <a:pt x="178" y="12389"/>
                        </a:lnTo>
                        <a:lnTo>
                          <a:pt x="267" y="12412"/>
                        </a:lnTo>
                        <a:lnTo>
                          <a:pt x="512" y="12412"/>
                        </a:lnTo>
                        <a:lnTo>
                          <a:pt x="868" y="12389"/>
                        </a:lnTo>
                        <a:lnTo>
                          <a:pt x="1313" y="12323"/>
                        </a:lnTo>
                        <a:lnTo>
                          <a:pt x="1313" y="12323"/>
                        </a:lnTo>
                        <a:lnTo>
                          <a:pt x="5450" y="6428"/>
                        </a:lnTo>
                        <a:lnTo>
                          <a:pt x="5450" y="6428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8" name="Google Shape;1153;p43"/>
                  <p:cNvSpPr/>
                  <p:nvPr/>
                </p:nvSpPr>
                <p:spPr>
                  <a:xfrm>
                    <a:off x="7306010" y="1630283"/>
                    <a:ext cx="301690" cy="2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8" h="3026" extrusionOk="0">
                        <a:moveTo>
                          <a:pt x="667" y="1"/>
                        </a:moveTo>
                        <a:lnTo>
                          <a:pt x="489" y="90"/>
                        </a:lnTo>
                        <a:lnTo>
                          <a:pt x="356" y="179"/>
                        </a:lnTo>
                        <a:lnTo>
                          <a:pt x="223" y="290"/>
                        </a:lnTo>
                        <a:lnTo>
                          <a:pt x="134" y="401"/>
                        </a:lnTo>
                        <a:lnTo>
                          <a:pt x="67" y="535"/>
                        </a:lnTo>
                        <a:lnTo>
                          <a:pt x="22" y="668"/>
                        </a:lnTo>
                        <a:lnTo>
                          <a:pt x="0" y="802"/>
                        </a:lnTo>
                        <a:lnTo>
                          <a:pt x="0" y="980"/>
                        </a:lnTo>
                        <a:lnTo>
                          <a:pt x="467" y="1247"/>
                        </a:lnTo>
                        <a:lnTo>
                          <a:pt x="934" y="1513"/>
                        </a:lnTo>
                        <a:lnTo>
                          <a:pt x="1535" y="1914"/>
                        </a:lnTo>
                        <a:lnTo>
                          <a:pt x="2091" y="2314"/>
                        </a:lnTo>
                        <a:lnTo>
                          <a:pt x="2558" y="2670"/>
                        </a:lnTo>
                        <a:lnTo>
                          <a:pt x="2981" y="3026"/>
                        </a:lnTo>
                        <a:lnTo>
                          <a:pt x="3136" y="2959"/>
                        </a:lnTo>
                        <a:lnTo>
                          <a:pt x="3270" y="2870"/>
                        </a:lnTo>
                        <a:lnTo>
                          <a:pt x="3381" y="2781"/>
                        </a:lnTo>
                        <a:lnTo>
                          <a:pt x="3470" y="2670"/>
                        </a:lnTo>
                        <a:lnTo>
                          <a:pt x="3559" y="2537"/>
                        </a:lnTo>
                        <a:lnTo>
                          <a:pt x="3603" y="2403"/>
                        </a:lnTo>
                        <a:lnTo>
                          <a:pt x="3648" y="2247"/>
                        </a:lnTo>
                        <a:lnTo>
                          <a:pt x="3648" y="2070"/>
                        </a:lnTo>
                        <a:lnTo>
                          <a:pt x="3603" y="1981"/>
                        </a:lnTo>
                        <a:lnTo>
                          <a:pt x="3537" y="1936"/>
                        </a:lnTo>
                        <a:lnTo>
                          <a:pt x="2936" y="1469"/>
                        </a:lnTo>
                        <a:lnTo>
                          <a:pt x="2269" y="980"/>
                        </a:lnTo>
                        <a:lnTo>
                          <a:pt x="1513" y="490"/>
                        </a:lnTo>
                        <a:lnTo>
                          <a:pt x="667" y="1"/>
                        </a:lnTo>
                        <a:close/>
                      </a:path>
                    </a:pathLst>
                  </a:custGeom>
                  <a:solidFill>
                    <a:srgbClr val="F9BE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89" name="Google Shape;1154;p43"/>
                  <p:cNvSpPr/>
                  <p:nvPr/>
                </p:nvSpPr>
                <p:spPr>
                  <a:xfrm>
                    <a:off x="7361171" y="1492339"/>
                    <a:ext cx="329311" cy="30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2" h="3738" extrusionOk="0">
                        <a:moveTo>
                          <a:pt x="1802" y="1"/>
                        </a:moveTo>
                        <a:lnTo>
                          <a:pt x="1602" y="23"/>
                        </a:lnTo>
                        <a:lnTo>
                          <a:pt x="1402" y="67"/>
                        </a:lnTo>
                        <a:lnTo>
                          <a:pt x="1224" y="134"/>
                        </a:lnTo>
                        <a:lnTo>
                          <a:pt x="1046" y="245"/>
                        </a:lnTo>
                        <a:lnTo>
                          <a:pt x="890" y="357"/>
                        </a:lnTo>
                        <a:lnTo>
                          <a:pt x="712" y="512"/>
                        </a:lnTo>
                        <a:lnTo>
                          <a:pt x="556" y="690"/>
                        </a:lnTo>
                        <a:lnTo>
                          <a:pt x="401" y="890"/>
                        </a:lnTo>
                        <a:lnTo>
                          <a:pt x="267" y="1135"/>
                        </a:lnTo>
                        <a:lnTo>
                          <a:pt x="134" y="1380"/>
                        </a:lnTo>
                        <a:lnTo>
                          <a:pt x="0" y="1669"/>
                        </a:lnTo>
                        <a:lnTo>
                          <a:pt x="846" y="2158"/>
                        </a:lnTo>
                        <a:lnTo>
                          <a:pt x="1602" y="2648"/>
                        </a:lnTo>
                        <a:lnTo>
                          <a:pt x="2269" y="3137"/>
                        </a:lnTo>
                        <a:lnTo>
                          <a:pt x="2870" y="3604"/>
                        </a:lnTo>
                        <a:lnTo>
                          <a:pt x="2936" y="3649"/>
                        </a:lnTo>
                        <a:lnTo>
                          <a:pt x="2981" y="3738"/>
                        </a:lnTo>
                        <a:lnTo>
                          <a:pt x="3226" y="3493"/>
                        </a:lnTo>
                        <a:lnTo>
                          <a:pt x="3426" y="3248"/>
                        </a:lnTo>
                        <a:lnTo>
                          <a:pt x="3604" y="3003"/>
                        </a:lnTo>
                        <a:lnTo>
                          <a:pt x="3737" y="2759"/>
                        </a:lnTo>
                        <a:lnTo>
                          <a:pt x="3848" y="2536"/>
                        </a:lnTo>
                        <a:lnTo>
                          <a:pt x="3915" y="2314"/>
                        </a:lnTo>
                        <a:lnTo>
                          <a:pt x="3960" y="2092"/>
                        </a:lnTo>
                        <a:lnTo>
                          <a:pt x="3982" y="1869"/>
                        </a:lnTo>
                        <a:lnTo>
                          <a:pt x="3960" y="1669"/>
                        </a:lnTo>
                        <a:lnTo>
                          <a:pt x="3893" y="1469"/>
                        </a:lnTo>
                        <a:lnTo>
                          <a:pt x="3804" y="1269"/>
                        </a:lnTo>
                        <a:lnTo>
                          <a:pt x="3693" y="1068"/>
                        </a:lnTo>
                        <a:lnTo>
                          <a:pt x="3537" y="868"/>
                        </a:lnTo>
                        <a:lnTo>
                          <a:pt x="3359" y="690"/>
                        </a:lnTo>
                        <a:lnTo>
                          <a:pt x="3137" y="512"/>
                        </a:lnTo>
                        <a:lnTo>
                          <a:pt x="2870" y="334"/>
                        </a:lnTo>
                        <a:lnTo>
                          <a:pt x="2647" y="223"/>
                        </a:lnTo>
                        <a:lnTo>
                          <a:pt x="2425" y="134"/>
                        </a:lnTo>
                        <a:lnTo>
                          <a:pt x="2202" y="67"/>
                        </a:lnTo>
                        <a:lnTo>
                          <a:pt x="2002" y="23"/>
                        </a:lnTo>
                        <a:lnTo>
                          <a:pt x="18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0" name="Google Shape;1155;p43"/>
                  <p:cNvSpPr/>
                  <p:nvPr/>
                </p:nvSpPr>
                <p:spPr>
                  <a:xfrm>
                    <a:off x="7348270" y="1483160"/>
                    <a:ext cx="353294" cy="329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" h="3982" extrusionOk="0">
                        <a:moveTo>
                          <a:pt x="1980" y="267"/>
                        </a:moveTo>
                        <a:lnTo>
                          <a:pt x="2181" y="290"/>
                        </a:lnTo>
                        <a:lnTo>
                          <a:pt x="2381" y="312"/>
                        </a:lnTo>
                        <a:lnTo>
                          <a:pt x="2603" y="379"/>
                        </a:lnTo>
                        <a:lnTo>
                          <a:pt x="2848" y="490"/>
                        </a:lnTo>
                        <a:lnTo>
                          <a:pt x="3048" y="601"/>
                        </a:lnTo>
                        <a:lnTo>
                          <a:pt x="3270" y="757"/>
                        </a:lnTo>
                        <a:lnTo>
                          <a:pt x="3471" y="935"/>
                        </a:lnTo>
                        <a:lnTo>
                          <a:pt x="3649" y="1135"/>
                        </a:lnTo>
                        <a:lnTo>
                          <a:pt x="3782" y="1335"/>
                        </a:lnTo>
                        <a:lnTo>
                          <a:pt x="3893" y="1557"/>
                        </a:lnTo>
                        <a:lnTo>
                          <a:pt x="3960" y="1824"/>
                        </a:lnTo>
                        <a:lnTo>
                          <a:pt x="3982" y="1936"/>
                        </a:lnTo>
                        <a:lnTo>
                          <a:pt x="3982" y="2069"/>
                        </a:lnTo>
                        <a:lnTo>
                          <a:pt x="3938" y="2314"/>
                        </a:lnTo>
                        <a:lnTo>
                          <a:pt x="3871" y="2558"/>
                        </a:lnTo>
                        <a:lnTo>
                          <a:pt x="3760" y="2759"/>
                        </a:lnTo>
                        <a:lnTo>
                          <a:pt x="3649" y="2981"/>
                        </a:lnTo>
                        <a:lnTo>
                          <a:pt x="3493" y="3181"/>
                        </a:lnTo>
                        <a:lnTo>
                          <a:pt x="3337" y="3381"/>
                        </a:lnTo>
                        <a:lnTo>
                          <a:pt x="3105" y="3629"/>
                        </a:lnTo>
                        <a:lnTo>
                          <a:pt x="2937" y="3448"/>
                        </a:lnTo>
                        <a:lnTo>
                          <a:pt x="2581" y="3159"/>
                        </a:lnTo>
                        <a:lnTo>
                          <a:pt x="2203" y="2870"/>
                        </a:lnTo>
                        <a:lnTo>
                          <a:pt x="1802" y="2603"/>
                        </a:lnTo>
                        <a:lnTo>
                          <a:pt x="1402" y="2358"/>
                        </a:lnTo>
                        <a:lnTo>
                          <a:pt x="1002" y="2114"/>
                        </a:lnTo>
                        <a:lnTo>
                          <a:pt x="344" y="1748"/>
                        </a:lnTo>
                        <a:lnTo>
                          <a:pt x="344" y="1748"/>
                        </a:lnTo>
                        <a:lnTo>
                          <a:pt x="468" y="1469"/>
                        </a:lnTo>
                        <a:lnTo>
                          <a:pt x="712" y="1090"/>
                        </a:lnTo>
                        <a:lnTo>
                          <a:pt x="824" y="935"/>
                        </a:lnTo>
                        <a:lnTo>
                          <a:pt x="979" y="779"/>
                        </a:lnTo>
                        <a:lnTo>
                          <a:pt x="1113" y="646"/>
                        </a:lnTo>
                        <a:lnTo>
                          <a:pt x="1269" y="534"/>
                        </a:lnTo>
                        <a:lnTo>
                          <a:pt x="1424" y="423"/>
                        </a:lnTo>
                        <a:lnTo>
                          <a:pt x="1602" y="356"/>
                        </a:lnTo>
                        <a:lnTo>
                          <a:pt x="1780" y="312"/>
                        </a:lnTo>
                        <a:lnTo>
                          <a:pt x="1980" y="267"/>
                        </a:lnTo>
                        <a:close/>
                        <a:moveTo>
                          <a:pt x="1914" y="0"/>
                        </a:moveTo>
                        <a:lnTo>
                          <a:pt x="1691" y="23"/>
                        </a:lnTo>
                        <a:lnTo>
                          <a:pt x="1491" y="89"/>
                        </a:lnTo>
                        <a:lnTo>
                          <a:pt x="1291" y="178"/>
                        </a:lnTo>
                        <a:lnTo>
                          <a:pt x="1091" y="290"/>
                        </a:lnTo>
                        <a:lnTo>
                          <a:pt x="890" y="423"/>
                        </a:lnTo>
                        <a:lnTo>
                          <a:pt x="735" y="601"/>
                        </a:lnTo>
                        <a:lnTo>
                          <a:pt x="557" y="779"/>
                        </a:lnTo>
                        <a:lnTo>
                          <a:pt x="401" y="979"/>
                        </a:lnTo>
                        <a:lnTo>
                          <a:pt x="268" y="1202"/>
                        </a:lnTo>
                        <a:lnTo>
                          <a:pt x="134" y="1446"/>
                        </a:lnTo>
                        <a:lnTo>
                          <a:pt x="23" y="1691"/>
                        </a:lnTo>
                        <a:lnTo>
                          <a:pt x="1" y="1758"/>
                        </a:lnTo>
                        <a:lnTo>
                          <a:pt x="23" y="1802"/>
                        </a:lnTo>
                        <a:lnTo>
                          <a:pt x="45" y="1847"/>
                        </a:lnTo>
                        <a:lnTo>
                          <a:pt x="90" y="1891"/>
                        </a:lnTo>
                        <a:lnTo>
                          <a:pt x="846" y="2314"/>
                        </a:lnTo>
                        <a:lnTo>
                          <a:pt x="1246" y="2536"/>
                        </a:lnTo>
                        <a:lnTo>
                          <a:pt x="1647" y="2781"/>
                        </a:lnTo>
                        <a:lnTo>
                          <a:pt x="2025" y="3026"/>
                        </a:lnTo>
                        <a:lnTo>
                          <a:pt x="2381" y="3292"/>
                        </a:lnTo>
                        <a:lnTo>
                          <a:pt x="2714" y="3582"/>
                        </a:lnTo>
                        <a:lnTo>
                          <a:pt x="3026" y="3893"/>
                        </a:lnTo>
                        <a:lnTo>
                          <a:pt x="3070" y="3937"/>
                        </a:lnTo>
                        <a:lnTo>
                          <a:pt x="3115" y="3982"/>
                        </a:lnTo>
                        <a:lnTo>
                          <a:pt x="3181" y="3982"/>
                        </a:lnTo>
                        <a:lnTo>
                          <a:pt x="3248" y="3937"/>
                        </a:lnTo>
                        <a:lnTo>
                          <a:pt x="3626" y="3537"/>
                        </a:lnTo>
                        <a:lnTo>
                          <a:pt x="3804" y="3315"/>
                        </a:lnTo>
                        <a:lnTo>
                          <a:pt x="3960" y="3070"/>
                        </a:lnTo>
                        <a:lnTo>
                          <a:pt x="4093" y="2825"/>
                        </a:lnTo>
                        <a:lnTo>
                          <a:pt x="4182" y="2558"/>
                        </a:lnTo>
                        <a:lnTo>
                          <a:pt x="4249" y="2269"/>
                        </a:lnTo>
                        <a:lnTo>
                          <a:pt x="4271" y="2002"/>
                        </a:lnTo>
                        <a:lnTo>
                          <a:pt x="4227" y="1735"/>
                        </a:lnTo>
                        <a:lnTo>
                          <a:pt x="4160" y="1491"/>
                        </a:lnTo>
                        <a:lnTo>
                          <a:pt x="4049" y="1268"/>
                        </a:lnTo>
                        <a:lnTo>
                          <a:pt x="3915" y="1068"/>
                        </a:lnTo>
                        <a:lnTo>
                          <a:pt x="3738" y="868"/>
                        </a:lnTo>
                        <a:lnTo>
                          <a:pt x="3560" y="690"/>
                        </a:lnTo>
                        <a:lnTo>
                          <a:pt x="3359" y="534"/>
                        </a:lnTo>
                        <a:lnTo>
                          <a:pt x="3159" y="379"/>
                        </a:lnTo>
                        <a:lnTo>
                          <a:pt x="2892" y="223"/>
                        </a:lnTo>
                        <a:lnTo>
                          <a:pt x="2648" y="112"/>
                        </a:lnTo>
                        <a:lnTo>
                          <a:pt x="2403" y="45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1" name="Google Shape;1156;p43"/>
                  <p:cNvSpPr/>
                  <p:nvPr/>
                </p:nvSpPr>
                <p:spPr>
                  <a:xfrm>
                    <a:off x="7293109" y="1619284"/>
                    <a:ext cx="325673" cy="272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3293" extrusionOk="0">
                        <a:moveTo>
                          <a:pt x="734" y="0"/>
                        </a:moveTo>
                        <a:lnTo>
                          <a:pt x="557" y="89"/>
                        </a:lnTo>
                        <a:lnTo>
                          <a:pt x="423" y="178"/>
                        </a:lnTo>
                        <a:lnTo>
                          <a:pt x="290" y="290"/>
                        </a:lnTo>
                        <a:lnTo>
                          <a:pt x="178" y="401"/>
                        </a:lnTo>
                        <a:lnTo>
                          <a:pt x="112" y="534"/>
                        </a:lnTo>
                        <a:lnTo>
                          <a:pt x="45" y="690"/>
                        </a:lnTo>
                        <a:lnTo>
                          <a:pt x="0" y="868"/>
                        </a:lnTo>
                        <a:lnTo>
                          <a:pt x="0" y="1046"/>
                        </a:lnTo>
                        <a:lnTo>
                          <a:pt x="23" y="1135"/>
                        </a:lnTo>
                        <a:lnTo>
                          <a:pt x="45" y="1179"/>
                        </a:lnTo>
                        <a:lnTo>
                          <a:pt x="89" y="1202"/>
                        </a:lnTo>
                        <a:lnTo>
                          <a:pt x="868" y="1669"/>
                        </a:lnTo>
                        <a:lnTo>
                          <a:pt x="1624" y="2136"/>
                        </a:lnTo>
                        <a:lnTo>
                          <a:pt x="1980" y="2403"/>
                        </a:lnTo>
                        <a:lnTo>
                          <a:pt x="2336" y="2670"/>
                        </a:lnTo>
                        <a:lnTo>
                          <a:pt x="2692" y="2959"/>
                        </a:lnTo>
                        <a:lnTo>
                          <a:pt x="3025" y="3248"/>
                        </a:lnTo>
                        <a:lnTo>
                          <a:pt x="3114" y="3292"/>
                        </a:lnTo>
                        <a:lnTo>
                          <a:pt x="3203" y="3292"/>
                        </a:lnTo>
                        <a:lnTo>
                          <a:pt x="3381" y="3203"/>
                        </a:lnTo>
                        <a:lnTo>
                          <a:pt x="3515" y="3114"/>
                        </a:lnTo>
                        <a:lnTo>
                          <a:pt x="3626" y="3003"/>
                        </a:lnTo>
                        <a:lnTo>
                          <a:pt x="3737" y="2870"/>
                        </a:lnTo>
                        <a:lnTo>
                          <a:pt x="3804" y="2736"/>
                        </a:lnTo>
                        <a:lnTo>
                          <a:pt x="3871" y="2603"/>
                        </a:lnTo>
                        <a:lnTo>
                          <a:pt x="3915" y="2425"/>
                        </a:lnTo>
                        <a:lnTo>
                          <a:pt x="3937" y="2247"/>
                        </a:lnTo>
                        <a:lnTo>
                          <a:pt x="3937" y="2180"/>
                        </a:lnTo>
                        <a:lnTo>
                          <a:pt x="3893" y="2136"/>
                        </a:lnTo>
                        <a:lnTo>
                          <a:pt x="3848" y="2091"/>
                        </a:lnTo>
                        <a:lnTo>
                          <a:pt x="3804" y="2069"/>
                        </a:lnTo>
                        <a:lnTo>
                          <a:pt x="3759" y="2047"/>
                        </a:lnTo>
                        <a:lnTo>
                          <a:pt x="3715" y="2069"/>
                        </a:lnTo>
                        <a:lnTo>
                          <a:pt x="3670" y="2091"/>
                        </a:lnTo>
                        <a:lnTo>
                          <a:pt x="3648" y="2136"/>
                        </a:lnTo>
                        <a:lnTo>
                          <a:pt x="3626" y="2358"/>
                        </a:lnTo>
                        <a:lnTo>
                          <a:pt x="3559" y="2536"/>
                        </a:lnTo>
                        <a:lnTo>
                          <a:pt x="3493" y="2692"/>
                        </a:lnTo>
                        <a:lnTo>
                          <a:pt x="3381" y="2803"/>
                        </a:lnTo>
                        <a:lnTo>
                          <a:pt x="3337" y="2848"/>
                        </a:lnTo>
                        <a:lnTo>
                          <a:pt x="3270" y="2870"/>
                        </a:lnTo>
                        <a:lnTo>
                          <a:pt x="3048" y="2870"/>
                        </a:lnTo>
                        <a:lnTo>
                          <a:pt x="2959" y="2825"/>
                        </a:lnTo>
                        <a:lnTo>
                          <a:pt x="2803" y="2714"/>
                        </a:lnTo>
                        <a:lnTo>
                          <a:pt x="2358" y="2380"/>
                        </a:lnTo>
                        <a:lnTo>
                          <a:pt x="1936" y="2047"/>
                        </a:lnTo>
                        <a:lnTo>
                          <a:pt x="1424" y="1713"/>
                        </a:lnTo>
                        <a:lnTo>
                          <a:pt x="890" y="1380"/>
                        </a:lnTo>
                        <a:lnTo>
                          <a:pt x="557" y="1202"/>
                        </a:lnTo>
                        <a:lnTo>
                          <a:pt x="379" y="1090"/>
                        </a:lnTo>
                        <a:lnTo>
                          <a:pt x="312" y="1024"/>
                        </a:lnTo>
                        <a:lnTo>
                          <a:pt x="290" y="957"/>
                        </a:lnTo>
                        <a:lnTo>
                          <a:pt x="267" y="912"/>
                        </a:lnTo>
                        <a:lnTo>
                          <a:pt x="267" y="846"/>
                        </a:lnTo>
                        <a:lnTo>
                          <a:pt x="312" y="734"/>
                        </a:lnTo>
                        <a:lnTo>
                          <a:pt x="379" y="646"/>
                        </a:lnTo>
                        <a:lnTo>
                          <a:pt x="490" y="534"/>
                        </a:lnTo>
                        <a:lnTo>
                          <a:pt x="712" y="356"/>
                        </a:lnTo>
                        <a:lnTo>
                          <a:pt x="912" y="267"/>
                        </a:lnTo>
                        <a:lnTo>
                          <a:pt x="935" y="223"/>
                        </a:lnTo>
                        <a:lnTo>
                          <a:pt x="957" y="178"/>
                        </a:lnTo>
                        <a:lnTo>
                          <a:pt x="957" y="134"/>
                        </a:lnTo>
                        <a:lnTo>
                          <a:pt x="935" y="67"/>
                        </a:lnTo>
                        <a:lnTo>
                          <a:pt x="890" y="23"/>
                        </a:lnTo>
                        <a:lnTo>
                          <a:pt x="84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2" name="Google Shape;1157;p43"/>
                  <p:cNvSpPr/>
                  <p:nvPr/>
                </p:nvSpPr>
                <p:spPr>
                  <a:xfrm>
                    <a:off x="6549966" y="1698345"/>
                    <a:ext cx="1013654" cy="132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7" h="15972" extrusionOk="0">
                        <a:moveTo>
                          <a:pt x="9053" y="1"/>
                        </a:moveTo>
                        <a:lnTo>
                          <a:pt x="9009" y="23"/>
                        </a:lnTo>
                        <a:lnTo>
                          <a:pt x="8074" y="1291"/>
                        </a:lnTo>
                        <a:lnTo>
                          <a:pt x="7185" y="2581"/>
                        </a:lnTo>
                        <a:lnTo>
                          <a:pt x="5405" y="5183"/>
                        </a:lnTo>
                        <a:lnTo>
                          <a:pt x="3025" y="8631"/>
                        </a:lnTo>
                        <a:lnTo>
                          <a:pt x="1824" y="10411"/>
                        </a:lnTo>
                        <a:lnTo>
                          <a:pt x="1491" y="10878"/>
                        </a:lnTo>
                        <a:lnTo>
                          <a:pt x="1135" y="11367"/>
                        </a:lnTo>
                        <a:lnTo>
                          <a:pt x="979" y="11612"/>
                        </a:lnTo>
                        <a:lnTo>
                          <a:pt x="823" y="11856"/>
                        </a:lnTo>
                        <a:lnTo>
                          <a:pt x="690" y="12123"/>
                        </a:lnTo>
                        <a:lnTo>
                          <a:pt x="579" y="12390"/>
                        </a:lnTo>
                        <a:lnTo>
                          <a:pt x="401" y="12857"/>
                        </a:lnTo>
                        <a:lnTo>
                          <a:pt x="267" y="13369"/>
                        </a:lnTo>
                        <a:lnTo>
                          <a:pt x="156" y="13880"/>
                        </a:lnTo>
                        <a:lnTo>
                          <a:pt x="45" y="14392"/>
                        </a:lnTo>
                        <a:lnTo>
                          <a:pt x="0" y="14726"/>
                        </a:lnTo>
                        <a:lnTo>
                          <a:pt x="0" y="14904"/>
                        </a:lnTo>
                        <a:lnTo>
                          <a:pt x="0" y="15059"/>
                        </a:lnTo>
                        <a:lnTo>
                          <a:pt x="23" y="15237"/>
                        </a:lnTo>
                        <a:lnTo>
                          <a:pt x="67" y="15393"/>
                        </a:lnTo>
                        <a:lnTo>
                          <a:pt x="156" y="15549"/>
                        </a:lnTo>
                        <a:lnTo>
                          <a:pt x="245" y="15682"/>
                        </a:lnTo>
                        <a:lnTo>
                          <a:pt x="356" y="15793"/>
                        </a:lnTo>
                        <a:lnTo>
                          <a:pt x="490" y="15882"/>
                        </a:lnTo>
                        <a:lnTo>
                          <a:pt x="623" y="15927"/>
                        </a:lnTo>
                        <a:lnTo>
                          <a:pt x="757" y="15971"/>
                        </a:lnTo>
                        <a:lnTo>
                          <a:pt x="890" y="15971"/>
                        </a:lnTo>
                        <a:lnTo>
                          <a:pt x="1024" y="15949"/>
                        </a:lnTo>
                        <a:lnTo>
                          <a:pt x="1157" y="15927"/>
                        </a:lnTo>
                        <a:lnTo>
                          <a:pt x="1313" y="15882"/>
                        </a:lnTo>
                        <a:lnTo>
                          <a:pt x="1602" y="15749"/>
                        </a:lnTo>
                        <a:lnTo>
                          <a:pt x="1869" y="15615"/>
                        </a:lnTo>
                        <a:lnTo>
                          <a:pt x="2358" y="15304"/>
                        </a:lnTo>
                        <a:lnTo>
                          <a:pt x="3181" y="14726"/>
                        </a:lnTo>
                        <a:lnTo>
                          <a:pt x="3581" y="14437"/>
                        </a:lnTo>
                        <a:lnTo>
                          <a:pt x="3960" y="14103"/>
                        </a:lnTo>
                        <a:lnTo>
                          <a:pt x="4182" y="13880"/>
                        </a:lnTo>
                        <a:lnTo>
                          <a:pt x="4404" y="13614"/>
                        </a:lnTo>
                        <a:lnTo>
                          <a:pt x="4605" y="13347"/>
                        </a:lnTo>
                        <a:lnTo>
                          <a:pt x="4805" y="13080"/>
                        </a:lnTo>
                        <a:lnTo>
                          <a:pt x="5183" y="12524"/>
                        </a:lnTo>
                        <a:lnTo>
                          <a:pt x="5539" y="11968"/>
                        </a:lnTo>
                        <a:lnTo>
                          <a:pt x="8052" y="8386"/>
                        </a:lnTo>
                        <a:lnTo>
                          <a:pt x="9120" y="6874"/>
                        </a:lnTo>
                        <a:lnTo>
                          <a:pt x="10188" y="5361"/>
                        </a:lnTo>
                        <a:lnTo>
                          <a:pt x="11233" y="3849"/>
                        </a:lnTo>
                        <a:lnTo>
                          <a:pt x="11745" y="3070"/>
                        </a:lnTo>
                        <a:lnTo>
                          <a:pt x="12234" y="2292"/>
                        </a:lnTo>
                        <a:lnTo>
                          <a:pt x="12256" y="2225"/>
                        </a:lnTo>
                        <a:lnTo>
                          <a:pt x="12234" y="2181"/>
                        </a:lnTo>
                        <a:lnTo>
                          <a:pt x="12212" y="2136"/>
                        </a:lnTo>
                        <a:lnTo>
                          <a:pt x="12167" y="2092"/>
                        </a:lnTo>
                        <a:lnTo>
                          <a:pt x="12123" y="2069"/>
                        </a:lnTo>
                        <a:lnTo>
                          <a:pt x="12011" y="2069"/>
                        </a:lnTo>
                        <a:lnTo>
                          <a:pt x="11967" y="2114"/>
                        </a:lnTo>
                        <a:lnTo>
                          <a:pt x="11277" y="3204"/>
                        </a:lnTo>
                        <a:lnTo>
                          <a:pt x="10566" y="4272"/>
                        </a:lnTo>
                        <a:lnTo>
                          <a:pt x="9075" y="6362"/>
                        </a:lnTo>
                        <a:lnTo>
                          <a:pt x="4404" y="13080"/>
                        </a:lnTo>
                        <a:lnTo>
                          <a:pt x="4115" y="13436"/>
                        </a:lnTo>
                        <a:lnTo>
                          <a:pt x="3804" y="13791"/>
                        </a:lnTo>
                        <a:lnTo>
                          <a:pt x="3448" y="14125"/>
                        </a:lnTo>
                        <a:lnTo>
                          <a:pt x="3070" y="14459"/>
                        </a:lnTo>
                        <a:lnTo>
                          <a:pt x="2670" y="14748"/>
                        </a:lnTo>
                        <a:lnTo>
                          <a:pt x="2269" y="15015"/>
                        </a:lnTo>
                        <a:lnTo>
                          <a:pt x="1847" y="15260"/>
                        </a:lnTo>
                        <a:lnTo>
                          <a:pt x="1446" y="15482"/>
                        </a:lnTo>
                        <a:lnTo>
                          <a:pt x="1179" y="15593"/>
                        </a:lnTo>
                        <a:lnTo>
                          <a:pt x="1090" y="15638"/>
                        </a:lnTo>
                        <a:lnTo>
                          <a:pt x="912" y="15638"/>
                        </a:lnTo>
                        <a:lnTo>
                          <a:pt x="823" y="15593"/>
                        </a:lnTo>
                        <a:lnTo>
                          <a:pt x="601" y="15437"/>
                        </a:lnTo>
                        <a:lnTo>
                          <a:pt x="401" y="15282"/>
                        </a:lnTo>
                        <a:lnTo>
                          <a:pt x="356" y="15237"/>
                        </a:lnTo>
                        <a:lnTo>
                          <a:pt x="312" y="15171"/>
                        </a:lnTo>
                        <a:lnTo>
                          <a:pt x="290" y="15104"/>
                        </a:lnTo>
                        <a:lnTo>
                          <a:pt x="290" y="15037"/>
                        </a:lnTo>
                        <a:lnTo>
                          <a:pt x="290" y="14815"/>
                        </a:lnTo>
                        <a:lnTo>
                          <a:pt x="312" y="14570"/>
                        </a:lnTo>
                        <a:lnTo>
                          <a:pt x="356" y="14325"/>
                        </a:lnTo>
                        <a:lnTo>
                          <a:pt x="467" y="13836"/>
                        </a:lnTo>
                        <a:lnTo>
                          <a:pt x="645" y="13191"/>
                        </a:lnTo>
                        <a:lnTo>
                          <a:pt x="757" y="12880"/>
                        </a:lnTo>
                        <a:lnTo>
                          <a:pt x="868" y="12590"/>
                        </a:lnTo>
                        <a:lnTo>
                          <a:pt x="1001" y="12301"/>
                        </a:lnTo>
                        <a:lnTo>
                          <a:pt x="1135" y="12034"/>
                        </a:lnTo>
                        <a:lnTo>
                          <a:pt x="1290" y="11745"/>
                        </a:lnTo>
                        <a:lnTo>
                          <a:pt x="1491" y="11456"/>
                        </a:lnTo>
                        <a:lnTo>
                          <a:pt x="3626" y="8297"/>
                        </a:lnTo>
                        <a:lnTo>
                          <a:pt x="5806" y="5161"/>
                        </a:lnTo>
                        <a:lnTo>
                          <a:pt x="7496" y="2692"/>
                        </a:lnTo>
                        <a:lnTo>
                          <a:pt x="8341" y="1447"/>
                        </a:lnTo>
                        <a:lnTo>
                          <a:pt x="9231" y="246"/>
                        </a:lnTo>
                        <a:lnTo>
                          <a:pt x="9253" y="201"/>
                        </a:lnTo>
                        <a:lnTo>
                          <a:pt x="9253" y="134"/>
                        </a:lnTo>
                        <a:lnTo>
                          <a:pt x="9231" y="90"/>
                        </a:lnTo>
                        <a:lnTo>
                          <a:pt x="9209" y="45"/>
                        </a:lnTo>
                        <a:lnTo>
                          <a:pt x="9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3" name="Google Shape;1158;p43"/>
                  <p:cNvSpPr/>
                  <p:nvPr/>
                </p:nvSpPr>
                <p:spPr>
                  <a:xfrm>
                    <a:off x="6713630" y="1808750"/>
                    <a:ext cx="776388" cy="1033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8" h="12501" extrusionOk="0">
                        <a:moveTo>
                          <a:pt x="9165" y="0"/>
                        </a:moveTo>
                        <a:lnTo>
                          <a:pt x="9143" y="23"/>
                        </a:lnTo>
                        <a:lnTo>
                          <a:pt x="1736" y="10699"/>
                        </a:lnTo>
                        <a:lnTo>
                          <a:pt x="923" y="11868"/>
                        </a:lnTo>
                        <a:lnTo>
                          <a:pt x="923" y="11868"/>
                        </a:lnTo>
                        <a:lnTo>
                          <a:pt x="935" y="11700"/>
                        </a:lnTo>
                        <a:lnTo>
                          <a:pt x="957" y="11411"/>
                        </a:lnTo>
                        <a:lnTo>
                          <a:pt x="935" y="11166"/>
                        </a:lnTo>
                        <a:lnTo>
                          <a:pt x="913" y="11055"/>
                        </a:lnTo>
                        <a:lnTo>
                          <a:pt x="868" y="10966"/>
                        </a:lnTo>
                        <a:lnTo>
                          <a:pt x="824" y="10899"/>
                        </a:lnTo>
                        <a:lnTo>
                          <a:pt x="735" y="10833"/>
                        </a:lnTo>
                        <a:lnTo>
                          <a:pt x="624" y="10766"/>
                        </a:lnTo>
                        <a:lnTo>
                          <a:pt x="490" y="10722"/>
                        </a:lnTo>
                        <a:lnTo>
                          <a:pt x="312" y="10699"/>
                        </a:lnTo>
                        <a:lnTo>
                          <a:pt x="112" y="10677"/>
                        </a:lnTo>
                        <a:lnTo>
                          <a:pt x="68" y="10699"/>
                        </a:lnTo>
                        <a:lnTo>
                          <a:pt x="23" y="10722"/>
                        </a:lnTo>
                        <a:lnTo>
                          <a:pt x="1" y="10766"/>
                        </a:lnTo>
                        <a:lnTo>
                          <a:pt x="1" y="10833"/>
                        </a:lnTo>
                        <a:lnTo>
                          <a:pt x="23" y="10877"/>
                        </a:lnTo>
                        <a:lnTo>
                          <a:pt x="68" y="10922"/>
                        </a:lnTo>
                        <a:lnTo>
                          <a:pt x="112" y="10944"/>
                        </a:lnTo>
                        <a:lnTo>
                          <a:pt x="157" y="10966"/>
                        </a:lnTo>
                        <a:lnTo>
                          <a:pt x="446" y="10988"/>
                        </a:lnTo>
                        <a:lnTo>
                          <a:pt x="535" y="10988"/>
                        </a:lnTo>
                        <a:lnTo>
                          <a:pt x="602" y="11033"/>
                        </a:lnTo>
                        <a:lnTo>
                          <a:pt x="646" y="11100"/>
                        </a:lnTo>
                        <a:lnTo>
                          <a:pt x="646" y="11211"/>
                        </a:lnTo>
                        <a:lnTo>
                          <a:pt x="646" y="11522"/>
                        </a:lnTo>
                        <a:lnTo>
                          <a:pt x="624" y="11923"/>
                        </a:lnTo>
                        <a:lnTo>
                          <a:pt x="646" y="12345"/>
                        </a:lnTo>
                        <a:lnTo>
                          <a:pt x="668" y="12412"/>
                        </a:lnTo>
                        <a:lnTo>
                          <a:pt x="735" y="12479"/>
                        </a:lnTo>
                        <a:lnTo>
                          <a:pt x="824" y="12501"/>
                        </a:lnTo>
                        <a:lnTo>
                          <a:pt x="868" y="12501"/>
                        </a:lnTo>
                        <a:lnTo>
                          <a:pt x="891" y="12456"/>
                        </a:lnTo>
                        <a:lnTo>
                          <a:pt x="8298" y="1780"/>
                        </a:lnTo>
                        <a:lnTo>
                          <a:pt x="9365" y="245"/>
                        </a:lnTo>
                        <a:lnTo>
                          <a:pt x="9387" y="201"/>
                        </a:lnTo>
                        <a:lnTo>
                          <a:pt x="9387" y="134"/>
                        </a:lnTo>
                        <a:lnTo>
                          <a:pt x="9365" y="89"/>
                        </a:lnTo>
                        <a:lnTo>
                          <a:pt x="9321" y="45"/>
                        </a:lnTo>
                        <a:lnTo>
                          <a:pt x="927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94" name="Google Shape;1159;p43"/>
                  <p:cNvSpPr/>
                  <p:nvPr/>
                </p:nvSpPr>
                <p:spPr>
                  <a:xfrm>
                    <a:off x="6603308" y="1742507"/>
                    <a:ext cx="789206" cy="978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3" h="11834" extrusionOk="0">
                        <a:moveTo>
                          <a:pt x="9342" y="1"/>
                        </a:moveTo>
                        <a:lnTo>
                          <a:pt x="9298" y="45"/>
                        </a:lnTo>
                        <a:lnTo>
                          <a:pt x="2091" y="10455"/>
                        </a:lnTo>
                        <a:lnTo>
                          <a:pt x="1802" y="10922"/>
                        </a:lnTo>
                        <a:lnTo>
                          <a:pt x="1646" y="11144"/>
                        </a:lnTo>
                        <a:lnTo>
                          <a:pt x="1468" y="11345"/>
                        </a:lnTo>
                        <a:lnTo>
                          <a:pt x="1424" y="11434"/>
                        </a:lnTo>
                        <a:lnTo>
                          <a:pt x="1402" y="11478"/>
                        </a:lnTo>
                        <a:lnTo>
                          <a:pt x="1357" y="11500"/>
                        </a:lnTo>
                        <a:lnTo>
                          <a:pt x="1313" y="11523"/>
                        </a:lnTo>
                        <a:lnTo>
                          <a:pt x="1224" y="11500"/>
                        </a:lnTo>
                        <a:lnTo>
                          <a:pt x="1068" y="11478"/>
                        </a:lnTo>
                        <a:lnTo>
                          <a:pt x="579" y="11500"/>
                        </a:lnTo>
                        <a:lnTo>
                          <a:pt x="89" y="11545"/>
                        </a:lnTo>
                        <a:lnTo>
                          <a:pt x="23" y="11567"/>
                        </a:lnTo>
                        <a:lnTo>
                          <a:pt x="0" y="11589"/>
                        </a:lnTo>
                        <a:lnTo>
                          <a:pt x="0" y="11656"/>
                        </a:lnTo>
                        <a:lnTo>
                          <a:pt x="0" y="11700"/>
                        </a:lnTo>
                        <a:lnTo>
                          <a:pt x="45" y="11745"/>
                        </a:lnTo>
                        <a:lnTo>
                          <a:pt x="89" y="11789"/>
                        </a:lnTo>
                        <a:lnTo>
                          <a:pt x="134" y="11812"/>
                        </a:lnTo>
                        <a:lnTo>
                          <a:pt x="201" y="11834"/>
                        </a:lnTo>
                        <a:lnTo>
                          <a:pt x="556" y="11812"/>
                        </a:lnTo>
                        <a:lnTo>
                          <a:pt x="957" y="11834"/>
                        </a:lnTo>
                        <a:lnTo>
                          <a:pt x="1135" y="11834"/>
                        </a:lnTo>
                        <a:lnTo>
                          <a:pt x="1335" y="11789"/>
                        </a:lnTo>
                        <a:lnTo>
                          <a:pt x="1491" y="11745"/>
                        </a:lnTo>
                        <a:lnTo>
                          <a:pt x="1624" y="11678"/>
                        </a:lnTo>
                        <a:lnTo>
                          <a:pt x="1758" y="11545"/>
                        </a:lnTo>
                        <a:lnTo>
                          <a:pt x="1869" y="11389"/>
                        </a:lnTo>
                        <a:lnTo>
                          <a:pt x="2047" y="11078"/>
                        </a:lnTo>
                        <a:lnTo>
                          <a:pt x="3871" y="8453"/>
                        </a:lnTo>
                        <a:lnTo>
                          <a:pt x="8430" y="1847"/>
                        </a:lnTo>
                        <a:lnTo>
                          <a:pt x="9520" y="268"/>
                        </a:lnTo>
                        <a:lnTo>
                          <a:pt x="9543" y="201"/>
                        </a:lnTo>
                        <a:lnTo>
                          <a:pt x="9543" y="156"/>
                        </a:lnTo>
                        <a:lnTo>
                          <a:pt x="9520" y="90"/>
                        </a:lnTo>
                        <a:lnTo>
                          <a:pt x="9476" y="45"/>
                        </a:lnTo>
                        <a:lnTo>
                          <a:pt x="9431" y="23"/>
                        </a:lnTo>
                        <a:lnTo>
                          <a:pt x="938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sp>
            <p:nvSpPr>
              <p:cNvPr id="79" name="Google Shape;1160;p43"/>
              <p:cNvSpPr/>
              <p:nvPr/>
            </p:nvSpPr>
            <p:spPr>
              <a:xfrm>
                <a:off x="6767054" y="2818599"/>
                <a:ext cx="130666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91" extrusionOk="0">
                    <a:moveTo>
                      <a:pt x="111" y="1"/>
                    </a:moveTo>
                    <a:lnTo>
                      <a:pt x="67" y="23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34"/>
                    </a:lnTo>
                    <a:lnTo>
                      <a:pt x="22" y="201"/>
                    </a:lnTo>
                    <a:lnTo>
                      <a:pt x="111" y="334"/>
                    </a:lnTo>
                    <a:lnTo>
                      <a:pt x="222" y="401"/>
                    </a:lnTo>
                    <a:lnTo>
                      <a:pt x="334" y="468"/>
                    </a:lnTo>
                    <a:lnTo>
                      <a:pt x="489" y="490"/>
                    </a:lnTo>
                    <a:lnTo>
                      <a:pt x="734" y="490"/>
                    </a:lnTo>
                    <a:lnTo>
                      <a:pt x="1001" y="468"/>
                    </a:lnTo>
                    <a:lnTo>
                      <a:pt x="1490" y="401"/>
                    </a:lnTo>
                    <a:lnTo>
                      <a:pt x="1557" y="379"/>
                    </a:lnTo>
                    <a:lnTo>
                      <a:pt x="1579" y="334"/>
                    </a:lnTo>
                    <a:lnTo>
                      <a:pt x="1579" y="290"/>
                    </a:lnTo>
                    <a:lnTo>
                      <a:pt x="1579" y="245"/>
                    </a:lnTo>
                    <a:lnTo>
                      <a:pt x="1535" y="201"/>
                    </a:lnTo>
                    <a:lnTo>
                      <a:pt x="1490" y="157"/>
                    </a:lnTo>
                    <a:lnTo>
                      <a:pt x="1446" y="134"/>
                    </a:lnTo>
                    <a:lnTo>
                      <a:pt x="1379" y="134"/>
                    </a:lnTo>
                    <a:lnTo>
                      <a:pt x="1001" y="179"/>
                    </a:lnTo>
                    <a:lnTo>
                      <a:pt x="601" y="201"/>
                    </a:lnTo>
                    <a:lnTo>
                      <a:pt x="356" y="201"/>
                    </a:lnTo>
                    <a:lnTo>
                      <a:pt x="289" y="179"/>
                    </a:lnTo>
                    <a:lnTo>
                      <a:pt x="311" y="179"/>
                    </a:lnTo>
                    <a:lnTo>
                      <a:pt x="289" y="157"/>
                    </a:lnTo>
                    <a:lnTo>
                      <a:pt x="245" y="90"/>
                    </a:lnTo>
                    <a:lnTo>
                      <a:pt x="200" y="45"/>
                    </a:lnTo>
                    <a:lnTo>
                      <a:pt x="156" y="23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1161;p43"/>
              <p:cNvSpPr/>
              <p:nvPr/>
            </p:nvSpPr>
            <p:spPr>
              <a:xfrm>
                <a:off x="6553605" y="2886661"/>
                <a:ext cx="145469" cy="1086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14" extrusionOk="0">
                    <a:moveTo>
                      <a:pt x="90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23" y="201"/>
                    </a:lnTo>
                    <a:lnTo>
                      <a:pt x="68" y="245"/>
                    </a:lnTo>
                    <a:lnTo>
                      <a:pt x="112" y="268"/>
                    </a:lnTo>
                    <a:lnTo>
                      <a:pt x="334" y="334"/>
                    </a:lnTo>
                    <a:lnTo>
                      <a:pt x="535" y="401"/>
                    </a:lnTo>
                    <a:lnTo>
                      <a:pt x="735" y="512"/>
                    </a:lnTo>
                    <a:lnTo>
                      <a:pt x="891" y="624"/>
                    </a:lnTo>
                    <a:lnTo>
                      <a:pt x="1069" y="735"/>
                    </a:lnTo>
                    <a:lnTo>
                      <a:pt x="1224" y="891"/>
                    </a:lnTo>
                    <a:lnTo>
                      <a:pt x="1358" y="1046"/>
                    </a:lnTo>
                    <a:lnTo>
                      <a:pt x="1491" y="1224"/>
                    </a:lnTo>
                    <a:lnTo>
                      <a:pt x="1536" y="1269"/>
                    </a:lnTo>
                    <a:lnTo>
                      <a:pt x="1602" y="1291"/>
                    </a:lnTo>
                    <a:lnTo>
                      <a:pt x="1647" y="1313"/>
                    </a:lnTo>
                    <a:lnTo>
                      <a:pt x="1691" y="1291"/>
                    </a:lnTo>
                    <a:lnTo>
                      <a:pt x="1736" y="1269"/>
                    </a:lnTo>
                    <a:lnTo>
                      <a:pt x="1758" y="1224"/>
                    </a:lnTo>
                    <a:lnTo>
                      <a:pt x="1758" y="1180"/>
                    </a:lnTo>
                    <a:lnTo>
                      <a:pt x="1714" y="1113"/>
                    </a:lnTo>
                    <a:lnTo>
                      <a:pt x="1580" y="913"/>
                    </a:lnTo>
                    <a:lnTo>
                      <a:pt x="1402" y="735"/>
                    </a:lnTo>
                    <a:lnTo>
                      <a:pt x="1224" y="557"/>
                    </a:lnTo>
                    <a:lnTo>
                      <a:pt x="1046" y="401"/>
                    </a:lnTo>
                    <a:lnTo>
                      <a:pt x="846" y="290"/>
                    </a:lnTo>
                    <a:lnTo>
                      <a:pt x="624" y="179"/>
                    </a:lnTo>
                    <a:lnTo>
                      <a:pt x="401" y="90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29" name="Google Shape;1162;p43"/>
            <p:cNvSpPr/>
            <p:nvPr/>
          </p:nvSpPr>
          <p:spPr>
            <a:xfrm>
              <a:off x="8129909" y="4248709"/>
              <a:ext cx="358256" cy="929659"/>
            </a:xfrm>
            <a:custGeom>
              <a:avLst/>
              <a:gdLst/>
              <a:ahLst/>
              <a:cxnLst/>
              <a:rect l="l" t="t" r="r" b="b"/>
              <a:pathLst>
                <a:path w="3249" h="8431" fill="none" extrusionOk="0">
                  <a:moveTo>
                    <a:pt x="1091" y="4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12" y="2047"/>
                  </a:lnTo>
                  <a:lnTo>
                    <a:pt x="1202" y="4605"/>
                  </a:lnTo>
                  <a:lnTo>
                    <a:pt x="1202" y="4605"/>
                  </a:lnTo>
                  <a:lnTo>
                    <a:pt x="1736" y="6740"/>
                  </a:lnTo>
                  <a:lnTo>
                    <a:pt x="2158" y="8430"/>
                  </a:lnTo>
                  <a:lnTo>
                    <a:pt x="2158" y="8430"/>
                  </a:lnTo>
                  <a:lnTo>
                    <a:pt x="2648" y="8430"/>
                  </a:lnTo>
                  <a:lnTo>
                    <a:pt x="3137" y="8386"/>
                  </a:lnTo>
                  <a:lnTo>
                    <a:pt x="3137" y="8386"/>
                  </a:lnTo>
                  <a:lnTo>
                    <a:pt x="3248" y="8341"/>
                  </a:lnTo>
                  <a:lnTo>
                    <a:pt x="3248" y="8341"/>
                  </a:lnTo>
                  <a:lnTo>
                    <a:pt x="2825" y="6651"/>
                  </a:lnTo>
                  <a:lnTo>
                    <a:pt x="2269" y="4538"/>
                  </a:lnTo>
                  <a:lnTo>
                    <a:pt x="2269" y="4538"/>
                  </a:lnTo>
                  <a:lnTo>
                    <a:pt x="1091" y="45"/>
                  </a:lnTo>
                  <a:lnTo>
                    <a:pt x="109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163;p43"/>
            <p:cNvSpPr/>
            <p:nvPr/>
          </p:nvSpPr>
          <p:spPr>
            <a:xfrm>
              <a:off x="8355515" y="5178257"/>
              <a:ext cx="9924" cy="2536"/>
            </a:xfrm>
            <a:custGeom>
              <a:avLst/>
              <a:gdLst/>
              <a:ahLst/>
              <a:cxnLst/>
              <a:rect l="l" t="t" r="r" b="b"/>
              <a:pathLst>
                <a:path w="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A3C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1" name="Google Shape;1164;p43"/>
            <p:cNvSpPr/>
            <p:nvPr/>
          </p:nvSpPr>
          <p:spPr>
            <a:xfrm>
              <a:off x="9206664" y="4803020"/>
              <a:ext cx="483299" cy="468523"/>
            </a:xfrm>
            <a:custGeom>
              <a:avLst/>
              <a:gdLst/>
              <a:ahLst/>
              <a:cxnLst/>
              <a:rect l="l" t="t" r="r" b="b"/>
              <a:pathLst>
                <a:path w="4383" h="4249" fill="none" extrusionOk="0">
                  <a:moveTo>
                    <a:pt x="3870" y="445"/>
                  </a:moveTo>
                  <a:lnTo>
                    <a:pt x="3870" y="445"/>
                  </a:lnTo>
                  <a:lnTo>
                    <a:pt x="3737" y="334"/>
                  </a:lnTo>
                  <a:lnTo>
                    <a:pt x="3581" y="223"/>
                  </a:lnTo>
                  <a:lnTo>
                    <a:pt x="3403" y="134"/>
                  </a:lnTo>
                  <a:lnTo>
                    <a:pt x="3203" y="67"/>
                  </a:lnTo>
                  <a:lnTo>
                    <a:pt x="3003" y="23"/>
                  </a:lnTo>
                  <a:lnTo>
                    <a:pt x="2758" y="0"/>
                  </a:lnTo>
                  <a:lnTo>
                    <a:pt x="2514" y="0"/>
                  </a:lnTo>
                  <a:lnTo>
                    <a:pt x="2247" y="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67" y="245"/>
                  </a:lnTo>
                  <a:lnTo>
                    <a:pt x="512" y="289"/>
                  </a:lnTo>
                  <a:lnTo>
                    <a:pt x="734" y="334"/>
                  </a:lnTo>
                  <a:lnTo>
                    <a:pt x="957" y="401"/>
                  </a:lnTo>
                  <a:lnTo>
                    <a:pt x="1135" y="490"/>
                  </a:lnTo>
                  <a:lnTo>
                    <a:pt x="1313" y="579"/>
                  </a:lnTo>
                  <a:lnTo>
                    <a:pt x="1468" y="668"/>
                  </a:lnTo>
                  <a:lnTo>
                    <a:pt x="1624" y="779"/>
                  </a:lnTo>
                  <a:lnTo>
                    <a:pt x="1624" y="779"/>
                  </a:lnTo>
                  <a:lnTo>
                    <a:pt x="1735" y="912"/>
                  </a:lnTo>
                  <a:lnTo>
                    <a:pt x="1846" y="1068"/>
                  </a:lnTo>
                  <a:lnTo>
                    <a:pt x="1935" y="1246"/>
                  </a:lnTo>
                  <a:lnTo>
                    <a:pt x="2024" y="1468"/>
                  </a:lnTo>
                  <a:lnTo>
                    <a:pt x="2091" y="1691"/>
                  </a:lnTo>
                  <a:lnTo>
                    <a:pt x="2136" y="1958"/>
                  </a:lnTo>
                  <a:lnTo>
                    <a:pt x="2158" y="2247"/>
                  </a:lnTo>
                  <a:lnTo>
                    <a:pt x="2180" y="2558"/>
                  </a:lnTo>
                  <a:lnTo>
                    <a:pt x="2180" y="2558"/>
                  </a:lnTo>
                  <a:lnTo>
                    <a:pt x="2158" y="2803"/>
                  </a:lnTo>
                  <a:lnTo>
                    <a:pt x="2113" y="3048"/>
                  </a:lnTo>
                  <a:lnTo>
                    <a:pt x="2002" y="3270"/>
                  </a:lnTo>
                  <a:lnTo>
                    <a:pt x="1869" y="3470"/>
                  </a:lnTo>
                  <a:lnTo>
                    <a:pt x="1691" y="3648"/>
                  </a:lnTo>
                  <a:lnTo>
                    <a:pt x="1490" y="3826"/>
                  </a:lnTo>
                  <a:lnTo>
                    <a:pt x="1224" y="3982"/>
                  </a:lnTo>
                  <a:lnTo>
                    <a:pt x="934" y="4115"/>
                  </a:lnTo>
                  <a:lnTo>
                    <a:pt x="934" y="4115"/>
                  </a:lnTo>
                  <a:lnTo>
                    <a:pt x="734" y="4204"/>
                  </a:lnTo>
                  <a:lnTo>
                    <a:pt x="556" y="4249"/>
                  </a:lnTo>
                  <a:lnTo>
                    <a:pt x="556" y="4249"/>
                  </a:lnTo>
                  <a:lnTo>
                    <a:pt x="1446" y="4115"/>
                  </a:lnTo>
                  <a:lnTo>
                    <a:pt x="2202" y="3959"/>
                  </a:lnTo>
                  <a:lnTo>
                    <a:pt x="2558" y="3871"/>
                  </a:lnTo>
                  <a:lnTo>
                    <a:pt x="2870" y="3782"/>
                  </a:lnTo>
                  <a:lnTo>
                    <a:pt x="3159" y="3670"/>
                  </a:lnTo>
                  <a:lnTo>
                    <a:pt x="3403" y="3559"/>
                  </a:lnTo>
                  <a:lnTo>
                    <a:pt x="3626" y="3426"/>
                  </a:lnTo>
                  <a:lnTo>
                    <a:pt x="3826" y="3314"/>
                  </a:lnTo>
                  <a:lnTo>
                    <a:pt x="3982" y="3159"/>
                  </a:lnTo>
                  <a:lnTo>
                    <a:pt x="4137" y="3025"/>
                  </a:lnTo>
                  <a:lnTo>
                    <a:pt x="4226" y="2870"/>
                  </a:lnTo>
                  <a:lnTo>
                    <a:pt x="4315" y="2714"/>
                  </a:lnTo>
                  <a:lnTo>
                    <a:pt x="4360" y="2536"/>
                  </a:lnTo>
                  <a:lnTo>
                    <a:pt x="4382" y="2380"/>
                  </a:lnTo>
                  <a:lnTo>
                    <a:pt x="4382" y="2380"/>
                  </a:lnTo>
                  <a:lnTo>
                    <a:pt x="4382" y="2024"/>
                  </a:lnTo>
                  <a:lnTo>
                    <a:pt x="4360" y="1735"/>
                  </a:lnTo>
                  <a:lnTo>
                    <a:pt x="4315" y="1446"/>
                  </a:lnTo>
                  <a:lnTo>
                    <a:pt x="4271" y="1201"/>
                  </a:lnTo>
                  <a:lnTo>
                    <a:pt x="4182" y="957"/>
                  </a:lnTo>
                  <a:lnTo>
                    <a:pt x="4093" y="757"/>
                  </a:lnTo>
                  <a:lnTo>
                    <a:pt x="4004" y="601"/>
                  </a:lnTo>
                  <a:lnTo>
                    <a:pt x="387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2" name="Google Shape;1165;p43"/>
            <p:cNvSpPr/>
            <p:nvPr/>
          </p:nvSpPr>
          <p:spPr>
            <a:xfrm>
              <a:off x="9007963" y="4368901"/>
              <a:ext cx="677037" cy="456284"/>
            </a:xfrm>
            <a:custGeom>
              <a:avLst/>
              <a:gdLst/>
              <a:ahLst/>
              <a:cxnLst/>
              <a:rect l="l" t="t" r="r" b="b"/>
              <a:pathLst>
                <a:path w="6140" h="4138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579" y="89"/>
                  </a:lnTo>
                  <a:lnTo>
                    <a:pt x="579" y="89"/>
                  </a:lnTo>
                  <a:lnTo>
                    <a:pt x="979" y="111"/>
                  </a:lnTo>
                  <a:lnTo>
                    <a:pt x="1357" y="178"/>
                  </a:lnTo>
                  <a:lnTo>
                    <a:pt x="1735" y="245"/>
                  </a:lnTo>
                  <a:lnTo>
                    <a:pt x="2069" y="356"/>
                  </a:lnTo>
                  <a:lnTo>
                    <a:pt x="2381" y="490"/>
                  </a:lnTo>
                  <a:lnTo>
                    <a:pt x="2670" y="645"/>
                  </a:lnTo>
                  <a:lnTo>
                    <a:pt x="2937" y="823"/>
                  </a:lnTo>
                  <a:lnTo>
                    <a:pt x="3181" y="1023"/>
                  </a:lnTo>
                  <a:lnTo>
                    <a:pt x="3181" y="1023"/>
                  </a:lnTo>
                  <a:lnTo>
                    <a:pt x="3337" y="1179"/>
                  </a:lnTo>
                  <a:lnTo>
                    <a:pt x="3470" y="1357"/>
                  </a:lnTo>
                  <a:lnTo>
                    <a:pt x="3604" y="1535"/>
                  </a:lnTo>
                  <a:lnTo>
                    <a:pt x="3693" y="1713"/>
                  </a:lnTo>
                  <a:lnTo>
                    <a:pt x="3782" y="1913"/>
                  </a:lnTo>
                  <a:lnTo>
                    <a:pt x="3826" y="2113"/>
                  </a:lnTo>
                  <a:lnTo>
                    <a:pt x="3849" y="2291"/>
                  </a:lnTo>
                  <a:lnTo>
                    <a:pt x="3871" y="2491"/>
                  </a:lnTo>
                  <a:lnTo>
                    <a:pt x="3871" y="2491"/>
                  </a:lnTo>
                  <a:lnTo>
                    <a:pt x="3849" y="2625"/>
                  </a:lnTo>
                  <a:lnTo>
                    <a:pt x="3826" y="2758"/>
                  </a:lnTo>
                  <a:lnTo>
                    <a:pt x="3804" y="2870"/>
                  </a:lnTo>
                  <a:lnTo>
                    <a:pt x="3737" y="2981"/>
                  </a:lnTo>
                  <a:lnTo>
                    <a:pt x="3671" y="3092"/>
                  </a:lnTo>
                  <a:lnTo>
                    <a:pt x="3582" y="3203"/>
                  </a:lnTo>
                  <a:lnTo>
                    <a:pt x="3359" y="3426"/>
                  </a:lnTo>
                  <a:lnTo>
                    <a:pt x="3070" y="3626"/>
                  </a:lnTo>
                  <a:lnTo>
                    <a:pt x="2714" y="3804"/>
                  </a:lnTo>
                  <a:lnTo>
                    <a:pt x="2292" y="3982"/>
                  </a:lnTo>
                  <a:lnTo>
                    <a:pt x="1802" y="4137"/>
                  </a:lnTo>
                  <a:lnTo>
                    <a:pt x="4049" y="3937"/>
                  </a:lnTo>
                  <a:lnTo>
                    <a:pt x="4049" y="3937"/>
                  </a:lnTo>
                  <a:lnTo>
                    <a:pt x="4538" y="3737"/>
                  </a:lnTo>
                  <a:lnTo>
                    <a:pt x="4961" y="3537"/>
                  </a:lnTo>
                  <a:lnTo>
                    <a:pt x="5317" y="3314"/>
                  </a:lnTo>
                  <a:lnTo>
                    <a:pt x="5628" y="3092"/>
                  </a:lnTo>
                  <a:lnTo>
                    <a:pt x="5850" y="2870"/>
                  </a:lnTo>
                  <a:lnTo>
                    <a:pt x="5939" y="2758"/>
                  </a:lnTo>
                  <a:lnTo>
                    <a:pt x="6006" y="2625"/>
                  </a:lnTo>
                  <a:lnTo>
                    <a:pt x="6073" y="2514"/>
                  </a:lnTo>
                  <a:lnTo>
                    <a:pt x="6117" y="2380"/>
                  </a:lnTo>
                  <a:lnTo>
                    <a:pt x="6140" y="2269"/>
                  </a:lnTo>
                  <a:lnTo>
                    <a:pt x="6140" y="2136"/>
                  </a:lnTo>
                  <a:lnTo>
                    <a:pt x="6140" y="2136"/>
                  </a:lnTo>
                  <a:lnTo>
                    <a:pt x="6140" y="1935"/>
                  </a:lnTo>
                  <a:lnTo>
                    <a:pt x="6095" y="1735"/>
                  </a:lnTo>
                  <a:lnTo>
                    <a:pt x="6028" y="1557"/>
                  </a:lnTo>
                  <a:lnTo>
                    <a:pt x="5939" y="1357"/>
                  </a:lnTo>
                  <a:lnTo>
                    <a:pt x="5828" y="1179"/>
                  </a:lnTo>
                  <a:lnTo>
                    <a:pt x="5695" y="1001"/>
                  </a:lnTo>
                  <a:lnTo>
                    <a:pt x="5539" y="846"/>
                  </a:lnTo>
                  <a:lnTo>
                    <a:pt x="5339" y="690"/>
                  </a:lnTo>
                  <a:lnTo>
                    <a:pt x="5339" y="690"/>
                  </a:lnTo>
                  <a:lnTo>
                    <a:pt x="5116" y="534"/>
                  </a:lnTo>
                  <a:lnTo>
                    <a:pt x="4872" y="378"/>
                  </a:lnTo>
                  <a:lnTo>
                    <a:pt x="4605" y="267"/>
                  </a:lnTo>
                  <a:lnTo>
                    <a:pt x="4316" y="178"/>
                  </a:lnTo>
                  <a:lnTo>
                    <a:pt x="3982" y="111"/>
                  </a:lnTo>
                  <a:lnTo>
                    <a:pt x="3626" y="45"/>
                  </a:lnTo>
                  <a:lnTo>
                    <a:pt x="3248" y="23"/>
                  </a:lnTo>
                  <a:lnTo>
                    <a:pt x="2848" y="0"/>
                  </a:lnTo>
                  <a:lnTo>
                    <a:pt x="2848" y="0"/>
                  </a:lnTo>
                  <a:lnTo>
                    <a:pt x="1357" y="23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3" name="Google Shape;1167;p43"/>
            <p:cNvSpPr/>
            <p:nvPr/>
          </p:nvSpPr>
          <p:spPr>
            <a:xfrm>
              <a:off x="8902549" y="4523383"/>
              <a:ext cx="188887" cy="255157"/>
            </a:xfrm>
            <a:custGeom>
              <a:avLst/>
              <a:gdLst/>
              <a:ahLst/>
              <a:cxnLst/>
              <a:rect l="l" t="t" r="r" b="b"/>
              <a:pathLst>
                <a:path w="1713" h="2314" fill="none" extrusionOk="0">
                  <a:moveTo>
                    <a:pt x="1001" y="1"/>
                  </a:moveTo>
                  <a:lnTo>
                    <a:pt x="1001" y="1"/>
                  </a:lnTo>
                  <a:lnTo>
                    <a:pt x="779" y="1"/>
                  </a:lnTo>
                  <a:lnTo>
                    <a:pt x="556" y="1"/>
                  </a:lnTo>
                  <a:lnTo>
                    <a:pt x="289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00" y="122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601" y="2292"/>
                  </a:lnTo>
                  <a:lnTo>
                    <a:pt x="890" y="2269"/>
                  </a:lnTo>
                  <a:lnTo>
                    <a:pt x="1179" y="2203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646" y="2047"/>
                  </a:lnTo>
                  <a:lnTo>
                    <a:pt x="1691" y="2047"/>
                  </a:lnTo>
                  <a:lnTo>
                    <a:pt x="1691" y="2047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1913"/>
                  </a:lnTo>
                  <a:lnTo>
                    <a:pt x="1646" y="1780"/>
                  </a:lnTo>
                  <a:lnTo>
                    <a:pt x="1646" y="1780"/>
                  </a:lnTo>
                  <a:lnTo>
                    <a:pt x="1535" y="91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201" y="23"/>
                  </a:lnTo>
                  <a:lnTo>
                    <a:pt x="1001" y="1"/>
                  </a:lnTo>
                  <a:lnTo>
                    <a:pt x="1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" name="Google Shape;1168;p43"/>
            <p:cNvSpPr/>
            <p:nvPr/>
          </p:nvSpPr>
          <p:spPr>
            <a:xfrm>
              <a:off x="8711237" y="4376288"/>
              <a:ext cx="735809" cy="936936"/>
            </a:xfrm>
            <a:custGeom>
              <a:avLst/>
              <a:gdLst/>
              <a:ahLst/>
              <a:cxnLst/>
              <a:rect l="l" t="t" r="r" b="b"/>
              <a:pathLst>
                <a:path w="6673" h="8497" fill="none" extrusionOk="0">
                  <a:moveTo>
                    <a:pt x="2692" y="0"/>
                  </a:moveTo>
                  <a:lnTo>
                    <a:pt x="2558" y="22"/>
                  </a:lnTo>
                  <a:lnTo>
                    <a:pt x="2558" y="22"/>
                  </a:lnTo>
                  <a:lnTo>
                    <a:pt x="2514" y="22"/>
                  </a:lnTo>
                  <a:lnTo>
                    <a:pt x="2469" y="22"/>
                  </a:lnTo>
                  <a:lnTo>
                    <a:pt x="2469" y="22"/>
                  </a:lnTo>
                  <a:lnTo>
                    <a:pt x="2269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2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5" name="Google Shape;1169;p43"/>
            <p:cNvSpPr/>
            <p:nvPr/>
          </p:nvSpPr>
          <p:spPr>
            <a:xfrm>
              <a:off x="8902548" y="4523383"/>
              <a:ext cx="287024" cy="255157"/>
            </a:xfrm>
            <a:custGeom>
              <a:avLst/>
              <a:gdLst/>
              <a:ahLst/>
              <a:cxnLst/>
              <a:rect l="l" t="t" r="r" b="b"/>
              <a:pathLst>
                <a:path w="2603" h="2314" fill="none" extrusionOk="0">
                  <a:moveTo>
                    <a:pt x="0" y="90"/>
                  </a:moveTo>
                  <a:lnTo>
                    <a:pt x="0" y="90"/>
                  </a:lnTo>
                  <a:lnTo>
                    <a:pt x="289" y="45"/>
                  </a:lnTo>
                  <a:lnTo>
                    <a:pt x="556" y="1"/>
                  </a:lnTo>
                  <a:lnTo>
                    <a:pt x="779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201" y="2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713" y="90"/>
                  </a:lnTo>
                  <a:lnTo>
                    <a:pt x="2002" y="179"/>
                  </a:lnTo>
                  <a:lnTo>
                    <a:pt x="2202" y="312"/>
                  </a:lnTo>
                  <a:lnTo>
                    <a:pt x="2313" y="379"/>
                  </a:lnTo>
                  <a:lnTo>
                    <a:pt x="2380" y="445"/>
                  </a:lnTo>
                  <a:lnTo>
                    <a:pt x="2380" y="445"/>
                  </a:lnTo>
                  <a:lnTo>
                    <a:pt x="2491" y="579"/>
                  </a:lnTo>
                  <a:lnTo>
                    <a:pt x="2558" y="735"/>
                  </a:lnTo>
                  <a:lnTo>
                    <a:pt x="2603" y="913"/>
                  </a:lnTo>
                  <a:lnTo>
                    <a:pt x="2603" y="1090"/>
                  </a:lnTo>
                  <a:lnTo>
                    <a:pt x="2603" y="1090"/>
                  </a:lnTo>
                  <a:lnTo>
                    <a:pt x="2603" y="1246"/>
                  </a:lnTo>
                  <a:lnTo>
                    <a:pt x="2558" y="1380"/>
                  </a:lnTo>
                  <a:lnTo>
                    <a:pt x="2491" y="1513"/>
                  </a:lnTo>
                  <a:lnTo>
                    <a:pt x="2380" y="1624"/>
                  </a:lnTo>
                  <a:lnTo>
                    <a:pt x="2247" y="1736"/>
                  </a:lnTo>
                  <a:lnTo>
                    <a:pt x="2091" y="1847"/>
                  </a:lnTo>
                  <a:lnTo>
                    <a:pt x="1913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46" y="2047"/>
                  </a:lnTo>
                  <a:lnTo>
                    <a:pt x="1646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69"/>
                  </a:lnTo>
                  <a:lnTo>
                    <a:pt x="601" y="2292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24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" name="Google Shape;1170;p43"/>
            <p:cNvSpPr/>
            <p:nvPr/>
          </p:nvSpPr>
          <p:spPr>
            <a:xfrm>
              <a:off x="8963856" y="4930488"/>
              <a:ext cx="289451" cy="255267"/>
            </a:xfrm>
            <a:custGeom>
              <a:avLst/>
              <a:gdLst/>
              <a:ahLst/>
              <a:cxnLst/>
              <a:rect l="l" t="t" r="r" b="b"/>
              <a:pathLst>
                <a:path w="2625" h="2315" fill="none" extrusionOk="0">
                  <a:moveTo>
                    <a:pt x="2402" y="468"/>
                  </a:moveTo>
                  <a:lnTo>
                    <a:pt x="2402" y="468"/>
                  </a:lnTo>
                  <a:lnTo>
                    <a:pt x="2491" y="601"/>
                  </a:lnTo>
                  <a:lnTo>
                    <a:pt x="2558" y="757"/>
                  </a:lnTo>
                  <a:lnTo>
                    <a:pt x="2603" y="935"/>
                  </a:lnTo>
                  <a:lnTo>
                    <a:pt x="2625" y="1135"/>
                  </a:lnTo>
                  <a:lnTo>
                    <a:pt x="2625" y="1135"/>
                  </a:lnTo>
                  <a:lnTo>
                    <a:pt x="2603" y="1269"/>
                  </a:lnTo>
                  <a:lnTo>
                    <a:pt x="2580" y="1402"/>
                  </a:lnTo>
                  <a:lnTo>
                    <a:pt x="2491" y="1513"/>
                  </a:lnTo>
                  <a:lnTo>
                    <a:pt x="2402" y="1647"/>
                  </a:lnTo>
                  <a:lnTo>
                    <a:pt x="2269" y="1758"/>
                  </a:lnTo>
                  <a:lnTo>
                    <a:pt x="2113" y="1847"/>
                  </a:lnTo>
                  <a:lnTo>
                    <a:pt x="1935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68" y="2047"/>
                  </a:lnTo>
                  <a:lnTo>
                    <a:pt x="1668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70"/>
                  </a:lnTo>
                  <a:lnTo>
                    <a:pt x="623" y="231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4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556" y="23"/>
                  </a:lnTo>
                  <a:lnTo>
                    <a:pt x="801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401" y="45"/>
                  </a:lnTo>
                  <a:lnTo>
                    <a:pt x="1401" y="45"/>
                  </a:lnTo>
                  <a:lnTo>
                    <a:pt x="1713" y="112"/>
                  </a:lnTo>
                  <a:lnTo>
                    <a:pt x="2002" y="201"/>
                  </a:lnTo>
                  <a:lnTo>
                    <a:pt x="2224" y="312"/>
                  </a:lnTo>
                  <a:lnTo>
                    <a:pt x="2313" y="379"/>
                  </a:lnTo>
                  <a:lnTo>
                    <a:pt x="2402" y="468"/>
                  </a:lnTo>
                  <a:lnTo>
                    <a:pt x="2402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37" name="Google Shape;1197;p43"/>
            <p:cNvGrpSpPr/>
            <p:nvPr/>
          </p:nvGrpSpPr>
          <p:grpSpPr>
            <a:xfrm rot="-1625686">
              <a:off x="6874280" y="1222719"/>
              <a:ext cx="2026549" cy="2140191"/>
              <a:chOff x="5858316" y="1224583"/>
              <a:chExt cx="1671329" cy="1765051"/>
            </a:xfrm>
          </p:grpSpPr>
          <p:sp>
            <p:nvSpPr>
              <p:cNvPr id="38" name="Google Shape;1198;p43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9" name="Google Shape;1199;p43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0" name="Google Shape;1200;p43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1" name="Google Shape;1201;p43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2" name="Google Shape;1202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3" name="Google Shape;1203;p43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4" name="Google Shape;1204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5" name="Google Shape;1205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6" name="Google Shape;1206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7" name="Google Shape;1207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8" name="Google Shape;1208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49" name="Google Shape;1209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0" name="Google Shape;1210;p43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1" name="Google Shape;1211;p43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2" name="Google Shape;1212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213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4" name="Google Shape;1214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5" name="Google Shape;1215;p43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6" name="Google Shape;1216;p43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7" name="Google Shape;1217;p43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8" name="Google Shape;1218;p43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9" name="Google Shape;1219;p43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0" name="Google Shape;1220;p43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1" name="Google Shape;1221;p43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2" name="Google Shape;1222;p43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3" name="Google Shape;1223;p43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4" name="Google Shape;1224;p43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5" name="Google Shape;1225;p43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6" name="Google Shape;1226;p43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7" name="Google Shape;1227;p43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8" name="Google Shape;1228;p43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69" name="Google Shape;1229;p43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0" name="Google Shape;1230;p43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1" name="Google Shape;1231;p43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2" name="Google Shape;1232;p43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3" name="Google Shape;1233;p43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4" name="Google Shape;1234;p43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5" name="Google Shape;1235;p43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6" name="Google Shape;1236;p43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77" name="Google Shape;1237;p43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95" name="Rectangle 94"/>
          <p:cNvSpPr/>
          <p:nvPr/>
        </p:nvSpPr>
        <p:spPr>
          <a:xfrm>
            <a:off x="1499350" y="2835966"/>
            <a:ext cx="64582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reeform 7"/>
          <p:cNvSpPr/>
          <p:nvPr/>
        </p:nvSpPr>
        <p:spPr>
          <a:xfrm>
            <a:off x="350023" y="2294207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8"/>
          <p:cNvSpPr/>
          <p:nvPr/>
        </p:nvSpPr>
        <p:spPr>
          <a:xfrm>
            <a:off x="358044" y="345821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3545" y="2294207"/>
            <a:ext cx="813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9BBB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thế nào là có trách nhiệm về việc làm của mình </a:t>
            </a:r>
            <a:endParaRPr lang="en-US" sz="2400" b="1" dirty="0">
              <a:solidFill>
                <a:srgbClr val="9BBB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2035" y="3519404"/>
            <a:ext cx="7704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796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Tán thành những hành vi đúng và không tán thành việc trốn tránh trách nhiệm và đổ lỗi cho người khác </a:t>
            </a:r>
            <a:endParaRPr lang="en-US" sz="2400" b="1" dirty="0">
              <a:solidFill>
                <a:srgbClr val="F796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reeform 15"/>
          <p:cNvSpPr/>
          <p:nvPr/>
        </p:nvSpPr>
        <p:spPr>
          <a:xfrm>
            <a:off x="350023" y="471137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25875" y="4695983"/>
            <a:ext cx="761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 cảm nhận trách nhiệm khi làm sai một việc gì đó, quyết tâm sửa chữa trở thành người tốt.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1143000"/>
            <a:ext cx="4940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057400" cy="8382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81000"/>
            <a:ext cx="5943600" cy="655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G_1551.JPG"/>
          <p:cNvPicPr>
            <a:picLocks noChangeAspect="1"/>
          </p:cNvPicPr>
          <p:nvPr/>
        </p:nvPicPr>
        <p:blipFill>
          <a:blip r:embed="rId1" cstate="print"/>
          <a:srcRect l="6121" t="9182" r="3673" b="9182"/>
          <a:stretch>
            <a:fillRect/>
          </a:stretch>
        </p:blipFill>
        <p:spPr>
          <a:xfrm>
            <a:off x="169819" y="1258389"/>
            <a:ext cx="8873774" cy="5353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057400" cy="8382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81000"/>
            <a:ext cx="5943600" cy="655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G_1551.JPG"/>
          <p:cNvPicPr>
            <a:picLocks noChangeAspect="1"/>
          </p:cNvPicPr>
          <p:nvPr/>
        </p:nvPicPr>
        <p:blipFill>
          <a:blip r:embed="rId1" cstate="print"/>
          <a:srcRect l="44073" t="9182" r="3673" b="9182"/>
          <a:stretch>
            <a:fillRect/>
          </a:stretch>
        </p:blipFill>
        <p:spPr>
          <a:xfrm>
            <a:off x="3903298" y="1258389"/>
            <a:ext cx="5140295" cy="5353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81000" y="1295400"/>
            <a:ext cx="35052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057400" cy="8382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81000"/>
            <a:ext cx="5943600" cy="655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G_1551.JPG"/>
          <p:cNvPicPr>
            <a:picLocks noChangeAspect="1"/>
          </p:cNvPicPr>
          <p:nvPr/>
        </p:nvPicPr>
        <p:blipFill>
          <a:blip r:embed="rId1" cstate="print"/>
          <a:srcRect l="6121" t="9182" r="62437" b="9182"/>
          <a:stretch>
            <a:fillRect/>
          </a:stretch>
        </p:blipFill>
        <p:spPr>
          <a:xfrm>
            <a:off x="169819" y="1258389"/>
            <a:ext cx="3092966" cy="5353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3429000" y="1219200"/>
            <a:ext cx="5715000" cy="53340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057400" cy="8382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381000"/>
            <a:ext cx="5943600" cy="6556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IMG_1551.JPG"/>
          <p:cNvPicPr>
            <a:picLocks noChangeAspect="1"/>
          </p:cNvPicPr>
          <p:nvPr/>
        </p:nvPicPr>
        <p:blipFill>
          <a:blip r:embed="rId1" cstate="print"/>
          <a:srcRect l="6121" t="9182" r="3673" b="9182"/>
          <a:stretch>
            <a:fillRect/>
          </a:stretch>
        </p:blipFill>
        <p:spPr>
          <a:xfrm>
            <a:off x="169819" y="1258389"/>
            <a:ext cx="8873774" cy="53537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30630" y="5954485"/>
            <a:ext cx="8915400" cy="838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2286000" cy="8382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31679" y="1676400"/>
            <a:ext cx="9372600" cy="4172756"/>
          </a:xfrm>
          <a:prstGeom prst="cloud">
            <a:avLst/>
          </a:prstGeom>
          <a:solidFill>
            <a:srgbClr val="ED7D31">
              <a:lumMod val="40000"/>
              <a:lumOff val="60000"/>
            </a:srgbClr>
          </a:solidFill>
          <a:ln w="952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4000" i="0" u="none" strike="noStrike" kern="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 người cần phải suy nghĩ trước khi hành động và chịu trách nhiệm về việc làm của mình.</a:t>
            </a:r>
            <a:endParaRPr kumimoji="0" lang="vi-VN" sz="4000" i="0" u="none" strike="noStrike" kern="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4190</Words>
  <Application>WPS Presentation</Application>
  <PresentationFormat>On-screen Show (4:3)</PresentationFormat>
  <Paragraphs>216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Wingdings 2</vt:lpstr>
      <vt:lpstr>Times New Roman</vt:lpstr>
      <vt:lpstr>Aachen</vt:lpstr>
      <vt:lpstr>UTM Swiss Condensed</vt:lpstr>
      <vt:lpstr>HP001 5Ha</vt:lpstr>
      <vt:lpstr>Malgun Gothic</vt:lpstr>
      <vt:lpstr>Franklin Gothic Book</vt:lpstr>
      <vt:lpstr>Microsoft YaHei</vt:lpstr>
      <vt:lpstr>Arial Unicode MS</vt:lpstr>
      <vt:lpstr>Franklin Gothic Medium</vt:lpstr>
      <vt:lpstr>Calibri</vt:lpstr>
      <vt:lpstr>Trek</vt:lpstr>
      <vt:lpstr>PowerPoint 演示文稿</vt:lpstr>
      <vt:lpstr>PowerPoint 演示文稿</vt:lpstr>
      <vt:lpstr>PowerPoint 演示文稿</vt:lpstr>
      <vt:lpstr>PowerPoint 演示文稿</vt:lpstr>
      <vt:lpstr>Truyện</vt:lpstr>
      <vt:lpstr>Truyện</vt:lpstr>
      <vt:lpstr>Truyện</vt:lpstr>
      <vt:lpstr>Truyện</vt:lpstr>
      <vt:lpstr>Ghi nhớ</vt:lpstr>
      <vt:lpstr>PowerPoint 演示文稿</vt:lpstr>
      <vt:lpstr>Bài tập 1:</vt:lpstr>
      <vt:lpstr>Bài tập 1:</vt:lpstr>
      <vt:lpstr>Bài tập 2:</vt:lpstr>
      <vt:lpstr>Bài tập 2:</vt:lpstr>
      <vt:lpstr>Bài tập 2:</vt:lpstr>
      <vt:lpstr>Bài tập 2:</vt:lpstr>
      <vt:lpstr>Bài tập 2:</vt:lpstr>
      <vt:lpstr>Bài tập 2:</vt:lpstr>
      <vt:lpstr>Bài tập 2:</vt:lpstr>
      <vt:lpstr>Thực hành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Kiểm tra bài cũ</dc:title>
  <dc:creator>User</dc:creator>
  <cp:lastModifiedBy>HUONG GIANG</cp:lastModifiedBy>
  <cp:revision>39</cp:revision>
  <dcterms:created xsi:type="dcterms:W3CDTF">2006-08-16T00:00:00Z</dcterms:created>
  <dcterms:modified xsi:type="dcterms:W3CDTF">2023-09-03T14:32:50Z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2CA40ADC9A3C4F54A9F39E995D6BDE2F</vt:lpwstr>
  </property>
  <property fmtid="{D5CDD505-2E9C-101B-9397-08002B2CF9AE}" pid="3" name="KSOProductBuildVer">
    <vt:lpwstr>1033-11.2.0.11537</vt:lpwstr>
  </property>
</Properties>
</file>