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32" r:id="rId1"/>
  </p:sldMasterIdLst>
  <p:notesMasterIdLst>
    <p:notesMasterId r:id="rId21"/>
  </p:notesMasterIdLst>
  <p:handoutMasterIdLst>
    <p:handoutMasterId r:id="rId22"/>
  </p:handoutMasterIdLst>
  <p:sldIdLst>
    <p:sldId id="2007577262" r:id="rId2"/>
    <p:sldId id="312" r:id="rId3"/>
    <p:sldId id="268" r:id="rId4"/>
    <p:sldId id="315" r:id="rId5"/>
    <p:sldId id="257" r:id="rId6"/>
    <p:sldId id="2007577263" r:id="rId7"/>
    <p:sldId id="282" r:id="rId8"/>
    <p:sldId id="317" r:id="rId9"/>
    <p:sldId id="269" r:id="rId10"/>
    <p:sldId id="283" r:id="rId11"/>
    <p:sldId id="325" r:id="rId12"/>
    <p:sldId id="276" r:id="rId13"/>
    <p:sldId id="284" r:id="rId14"/>
    <p:sldId id="285" r:id="rId15"/>
    <p:sldId id="286" r:id="rId16"/>
    <p:sldId id="2007577264" r:id="rId17"/>
    <p:sldId id="265" r:id="rId18"/>
    <p:sldId id="2007577265" r:id="rId19"/>
    <p:sldId id="2007577266" r:id="rId20"/>
  </p:sldIdLst>
  <p:sldSz cx="12192000" cy="6858000"/>
  <p:notesSz cx="6858000" cy="9144000"/>
  <p:custDataLst>
    <p:tags r:id="rId23"/>
  </p:custDataLst>
  <p:defaultTextStyle>
    <a:defPPr>
      <a:defRPr lang="en-US"/>
    </a:defPPr>
    <a:lvl1pPr algn="l" rtl="0" eaLnBrk="0" fontAlgn="base" hangingPunct="0">
      <a:spcBef>
        <a:spcPct val="0"/>
      </a:spcBef>
      <a:spcAft>
        <a:spcPct val="0"/>
      </a:spcAft>
      <a:defRPr sz="2400" kern="1200">
        <a:solidFill>
          <a:srgbClr val="FF00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rgbClr val="FF00FF"/>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rgbClr val="FF00FF"/>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rgbClr val="FF00FF"/>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rgbClr val="FF00FF"/>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FF00FF"/>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FF00FF"/>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FF00FF"/>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FF00FF"/>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9" autoAdjust="0"/>
    <p:restoredTop sz="98098" autoAdjust="0"/>
  </p:normalViewPr>
  <p:slideViewPr>
    <p:cSldViewPr>
      <p:cViewPr varScale="1">
        <p:scale>
          <a:sx n="64" d="100"/>
          <a:sy n="64" d="100"/>
        </p:scale>
        <p:origin x="336" y="184"/>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5CFF5B6-5728-E643-B805-76CCEF4D85B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39939" name="Rectangle 3">
            <a:extLst>
              <a:ext uri="{FF2B5EF4-FFF2-40B4-BE49-F238E27FC236}">
                <a16:creationId xmlns:a16="http://schemas.microsoft.com/office/drawing/2014/main" id="{49215DBE-EEB8-0740-A246-6C7D2E42AC5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9940" name="Rectangle 4">
            <a:extLst>
              <a:ext uri="{FF2B5EF4-FFF2-40B4-BE49-F238E27FC236}">
                <a16:creationId xmlns:a16="http://schemas.microsoft.com/office/drawing/2014/main" id="{D5AB69F3-ABEE-1046-9251-C4876A0D66D9}"/>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39941" name="Rectangle 5">
            <a:extLst>
              <a:ext uri="{FF2B5EF4-FFF2-40B4-BE49-F238E27FC236}">
                <a16:creationId xmlns:a16="http://schemas.microsoft.com/office/drawing/2014/main" id="{45A2F98E-F3CE-C342-B35D-6FE3A0F741B6}"/>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C1BEFADD-F0B1-5B42-80C8-75286AA61518}"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E6A2C4D-56C7-B84E-B3D5-FD620DBC22C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78851" name="Rectangle 3">
            <a:extLst>
              <a:ext uri="{FF2B5EF4-FFF2-40B4-BE49-F238E27FC236}">
                <a16:creationId xmlns:a16="http://schemas.microsoft.com/office/drawing/2014/main" id="{1CA676EE-0939-7C4E-B6DB-E8C363FC202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90F6AFA0-357D-A24E-B69A-C3D442F7B774}"/>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a:extLst>
              <a:ext uri="{FF2B5EF4-FFF2-40B4-BE49-F238E27FC236}">
                <a16:creationId xmlns:a16="http://schemas.microsoft.com/office/drawing/2014/main" id="{B5148483-7601-374C-9D5E-E10919D5C2F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a:extLst>
              <a:ext uri="{FF2B5EF4-FFF2-40B4-BE49-F238E27FC236}">
                <a16:creationId xmlns:a16="http://schemas.microsoft.com/office/drawing/2014/main" id="{150E9688-8222-5246-BED9-F20C6F5803A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78855" name="Rectangle 7">
            <a:extLst>
              <a:ext uri="{FF2B5EF4-FFF2-40B4-BE49-F238E27FC236}">
                <a16:creationId xmlns:a16="http://schemas.microsoft.com/office/drawing/2014/main" id="{5F9C8C2D-362D-D54F-A692-ABF7836DBCC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11E7E2AF-31B5-9242-993A-9F0DC28AAD7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a:extLst>
              <a:ext uri="{FF2B5EF4-FFF2-40B4-BE49-F238E27FC236}">
                <a16:creationId xmlns:a16="http://schemas.microsoft.com/office/drawing/2014/main" id="{8447B66C-A6E1-9A46-8CED-4D29A38830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AFABFE-0938-1346-B35B-8CDFB56F2ECB}" type="slidenum">
              <a:rPr lang="en-US" altLang="vi-VN"/>
              <a:pPr>
                <a:spcBef>
                  <a:spcPct val="0"/>
                </a:spcBef>
              </a:pPr>
              <a:t>3</a:t>
            </a:fld>
            <a:endParaRPr lang="en-US" altLang="vi-VN"/>
          </a:p>
        </p:txBody>
      </p:sp>
      <p:sp>
        <p:nvSpPr>
          <p:cNvPr id="4098" name="Rectangle 2">
            <a:extLst>
              <a:ext uri="{FF2B5EF4-FFF2-40B4-BE49-F238E27FC236}">
                <a16:creationId xmlns:a16="http://schemas.microsoft.com/office/drawing/2014/main" id="{2A8FB766-AB47-C340-A3E0-95FC8901FD06}"/>
              </a:ext>
            </a:extLst>
          </p:cNvPr>
          <p:cNvSpPr>
            <a:spLocks noRot="1" noChangeArrowheads="1" noTextEdit="1"/>
          </p:cNvSpPr>
          <p:nvPr>
            <p:ph type="sldImg"/>
          </p:nvPr>
        </p:nvSpPr>
        <p:spPr>
          <a:ln/>
        </p:spPr>
      </p:sp>
      <p:sp>
        <p:nvSpPr>
          <p:cNvPr id="4099" name="Rectangle 3">
            <a:extLst>
              <a:ext uri="{FF2B5EF4-FFF2-40B4-BE49-F238E27FC236}">
                <a16:creationId xmlns:a16="http://schemas.microsoft.com/office/drawing/2014/main" id="{3693A5F7-2283-8843-AFCA-46F25EDFE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D0591CDD-D9E7-6048-B3A3-E0C69A07D3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1368501-7653-7742-BC9E-AC5452F9D65A}" type="slidenum">
              <a:rPr lang="en-US" altLang="vi-VN"/>
              <a:pPr>
                <a:spcBef>
                  <a:spcPct val="0"/>
                </a:spcBef>
              </a:pPr>
              <a:t>13</a:t>
            </a:fld>
            <a:endParaRPr lang="en-US" altLang="vi-VN"/>
          </a:p>
        </p:txBody>
      </p:sp>
      <p:sp>
        <p:nvSpPr>
          <p:cNvPr id="12290" name="Rectangle 2">
            <a:extLst>
              <a:ext uri="{FF2B5EF4-FFF2-40B4-BE49-F238E27FC236}">
                <a16:creationId xmlns:a16="http://schemas.microsoft.com/office/drawing/2014/main" id="{13C9C340-D579-A341-AF72-DA46B1C9E3B2}"/>
              </a:ext>
            </a:extLst>
          </p:cNvPr>
          <p:cNvSpPr>
            <a:spLocks noRot="1" noChangeArrowheads="1" noTextEdit="1"/>
          </p:cNvSpPr>
          <p:nvPr>
            <p:ph type="sldImg"/>
          </p:nvPr>
        </p:nvSpPr>
        <p:spPr>
          <a:ln/>
        </p:spPr>
      </p:sp>
      <p:sp>
        <p:nvSpPr>
          <p:cNvPr id="12291" name="Rectangle 3">
            <a:extLst>
              <a:ext uri="{FF2B5EF4-FFF2-40B4-BE49-F238E27FC236}">
                <a16:creationId xmlns:a16="http://schemas.microsoft.com/office/drawing/2014/main" id="{D8DEB812-04F0-244E-8463-D680274C0E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9A3B629B-858E-AB4F-A619-BAD41C861E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89CBE9-B662-C74A-933C-ECBD0C0B45BF}" type="slidenum">
              <a:rPr lang="en-US" altLang="vi-VN"/>
              <a:pPr>
                <a:spcBef>
                  <a:spcPct val="0"/>
                </a:spcBef>
              </a:pPr>
              <a:t>14</a:t>
            </a:fld>
            <a:endParaRPr lang="en-US" altLang="vi-VN"/>
          </a:p>
        </p:txBody>
      </p:sp>
      <p:sp>
        <p:nvSpPr>
          <p:cNvPr id="14338" name="Rectangle 2">
            <a:extLst>
              <a:ext uri="{FF2B5EF4-FFF2-40B4-BE49-F238E27FC236}">
                <a16:creationId xmlns:a16="http://schemas.microsoft.com/office/drawing/2014/main" id="{0F9747CB-D5BD-3740-9FD6-F747BFCB22B2}"/>
              </a:ext>
            </a:extLst>
          </p:cNvPr>
          <p:cNvSpPr>
            <a:spLocks noRot="1" noChangeArrowheads="1" noTextEdit="1"/>
          </p:cNvSpPr>
          <p:nvPr>
            <p:ph type="sldImg"/>
          </p:nvPr>
        </p:nvSpPr>
        <p:spPr>
          <a:ln/>
        </p:spPr>
      </p:sp>
      <p:sp>
        <p:nvSpPr>
          <p:cNvPr id="14339" name="Rectangle 3">
            <a:extLst>
              <a:ext uri="{FF2B5EF4-FFF2-40B4-BE49-F238E27FC236}">
                <a16:creationId xmlns:a16="http://schemas.microsoft.com/office/drawing/2014/main" id="{86952DEB-736C-FE46-8C1A-2341C8155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1B8E498A-BF56-BC45-85C4-CA1297F260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8166BF-0333-3C42-BF29-EE096946A3B8}" type="slidenum">
              <a:rPr lang="en-US" altLang="vi-VN"/>
              <a:pPr>
                <a:spcBef>
                  <a:spcPct val="0"/>
                </a:spcBef>
              </a:pPr>
              <a:t>15</a:t>
            </a:fld>
            <a:endParaRPr lang="en-US" altLang="vi-VN"/>
          </a:p>
        </p:txBody>
      </p:sp>
      <p:sp>
        <p:nvSpPr>
          <p:cNvPr id="16386" name="Rectangle 2">
            <a:extLst>
              <a:ext uri="{FF2B5EF4-FFF2-40B4-BE49-F238E27FC236}">
                <a16:creationId xmlns:a16="http://schemas.microsoft.com/office/drawing/2014/main" id="{C40452C7-0802-5844-A9CD-D6CF6B75A7D6}"/>
              </a:ext>
            </a:extLst>
          </p:cNvPr>
          <p:cNvSpPr>
            <a:spLocks noRot="1" noChangeArrowheads="1" noTextEdit="1"/>
          </p:cNvSpPr>
          <p:nvPr>
            <p:ph type="sldImg"/>
          </p:nvPr>
        </p:nvSpPr>
        <p:spPr>
          <a:ln/>
        </p:spPr>
      </p:sp>
      <p:sp>
        <p:nvSpPr>
          <p:cNvPr id="16387" name="Rectangle 3">
            <a:extLst>
              <a:ext uri="{FF2B5EF4-FFF2-40B4-BE49-F238E27FC236}">
                <a16:creationId xmlns:a16="http://schemas.microsoft.com/office/drawing/2014/main" id="{AE5215EB-0117-0449-80E1-A92899EFB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a:extLst>
              <a:ext uri="{FF2B5EF4-FFF2-40B4-BE49-F238E27FC236}">
                <a16:creationId xmlns:a16="http://schemas.microsoft.com/office/drawing/2014/main" id="{E9B40E5A-8C77-E34A-9A38-40C9D92CCF32}"/>
              </a:ext>
            </a:extLst>
          </p:cNvPr>
          <p:cNvSpPr>
            <a:spLocks noGrp="1" noRot="1" noChangeAspect="1" noChangeArrowheads="1" noTextEdit="1"/>
          </p:cNvSpPr>
          <p:nvPr>
            <p:ph type="sldImg"/>
          </p:nvPr>
        </p:nvSpPr>
        <p:spPr>
          <a:ln/>
        </p:spPr>
      </p:sp>
      <p:sp>
        <p:nvSpPr>
          <p:cNvPr id="24578" name="备注占位符 2">
            <a:extLst>
              <a:ext uri="{FF2B5EF4-FFF2-40B4-BE49-F238E27FC236}">
                <a16:creationId xmlns:a16="http://schemas.microsoft.com/office/drawing/2014/main" id="{80DF116C-DC85-9641-BF3E-B71C7A5BD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24579" name="灯片编号占位符 3">
            <a:extLst>
              <a:ext uri="{FF2B5EF4-FFF2-40B4-BE49-F238E27FC236}">
                <a16:creationId xmlns:a16="http://schemas.microsoft.com/office/drawing/2014/main" id="{CC127007-19EB-FB40-B0D7-5EF953E98D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fld id="{717B3E98-6E37-CD49-A895-DC6670B4D959}" type="slidenum">
              <a:rPr lang="zh-CN" altLang="en-US" sz="1200">
                <a:solidFill>
                  <a:schemeClr val="tx1"/>
                </a:solidFill>
              </a:rPr>
              <a:pPr/>
              <a:t>4</a:t>
            </a:fld>
            <a:endParaRPr lang="zh-CN"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a:extLst>
              <a:ext uri="{FF2B5EF4-FFF2-40B4-BE49-F238E27FC236}">
                <a16:creationId xmlns:a16="http://schemas.microsoft.com/office/drawing/2014/main" id="{7F5A68BE-C8E9-C440-AC1A-BFE0E7597B45}"/>
              </a:ext>
            </a:extLst>
          </p:cNvPr>
          <p:cNvSpPr>
            <a:spLocks noGrp="1" noRot="1" noChangeAspect="1" noChangeArrowheads="1" noTextEdit="1"/>
          </p:cNvSpPr>
          <p:nvPr>
            <p:ph type="sldImg"/>
          </p:nvPr>
        </p:nvSpPr>
        <p:spPr>
          <a:ln/>
        </p:spPr>
      </p:sp>
      <p:sp>
        <p:nvSpPr>
          <p:cNvPr id="26626" name="备注占位符 2">
            <a:extLst>
              <a:ext uri="{FF2B5EF4-FFF2-40B4-BE49-F238E27FC236}">
                <a16:creationId xmlns:a16="http://schemas.microsoft.com/office/drawing/2014/main" id="{43EB83D4-AE35-4846-9543-864E98C2C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26627" name="灯片编号占位符 3">
            <a:extLst>
              <a:ext uri="{FF2B5EF4-FFF2-40B4-BE49-F238E27FC236}">
                <a16:creationId xmlns:a16="http://schemas.microsoft.com/office/drawing/2014/main" id="{4E12462E-0EA9-3646-93E4-2823F777E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fld id="{1D442A04-7637-9649-B261-13E58C9BEA3E}" type="slidenum">
              <a:rPr lang="zh-CN" altLang="en-US" sz="1200">
                <a:solidFill>
                  <a:schemeClr val="tx1"/>
                </a:solidFill>
              </a:rPr>
              <a:pPr/>
              <a:t>5</a:t>
            </a:fld>
            <a:endParaRPr lang="zh-CN"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a:extLst>
              <a:ext uri="{FF2B5EF4-FFF2-40B4-BE49-F238E27FC236}">
                <a16:creationId xmlns:a16="http://schemas.microsoft.com/office/drawing/2014/main" id="{6E5277E7-B94E-A440-9771-DB0536C5A5C3}"/>
              </a:ext>
            </a:extLst>
          </p:cNvPr>
          <p:cNvSpPr>
            <a:spLocks noGrp="1" noRot="1" noChangeAspect="1" noChangeArrowheads="1" noTextEdit="1"/>
          </p:cNvSpPr>
          <p:nvPr>
            <p:ph type="sldImg"/>
          </p:nvPr>
        </p:nvSpPr>
        <p:spPr>
          <a:ln/>
        </p:spPr>
      </p:sp>
      <p:sp>
        <p:nvSpPr>
          <p:cNvPr id="29698" name="备注占位符 2">
            <a:extLst>
              <a:ext uri="{FF2B5EF4-FFF2-40B4-BE49-F238E27FC236}">
                <a16:creationId xmlns:a16="http://schemas.microsoft.com/office/drawing/2014/main" id="{90FCE329-E106-0549-A61A-17DDDD1683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29699" name="灯片编号占位符 3">
            <a:extLst>
              <a:ext uri="{FF2B5EF4-FFF2-40B4-BE49-F238E27FC236}">
                <a16:creationId xmlns:a16="http://schemas.microsoft.com/office/drawing/2014/main" id="{D358B1FF-71DF-BB4D-B514-4337F95C6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fld id="{A8DE94A1-3B1F-9141-865E-AB1633FF4D40}" type="slidenum">
              <a:rPr lang="zh-CN" altLang="en-US" sz="1200">
                <a:solidFill>
                  <a:schemeClr val="tx1"/>
                </a:solidFill>
              </a:rPr>
              <a:pPr/>
              <a:t>7</a:t>
            </a:fld>
            <a:endParaRPr lang="zh-CN"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a:extLst>
              <a:ext uri="{FF2B5EF4-FFF2-40B4-BE49-F238E27FC236}">
                <a16:creationId xmlns:a16="http://schemas.microsoft.com/office/drawing/2014/main" id="{139BF8D4-BC8C-334A-A320-62F6D57AD986}"/>
              </a:ext>
            </a:extLst>
          </p:cNvPr>
          <p:cNvSpPr>
            <a:spLocks noGrp="1" noRot="1" noChangeAspect="1" noChangeArrowheads="1" noTextEdit="1"/>
          </p:cNvSpPr>
          <p:nvPr>
            <p:ph type="sldImg"/>
          </p:nvPr>
        </p:nvSpPr>
        <p:spPr>
          <a:ln/>
        </p:spPr>
      </p:sp>
      <p:sp>
        <p:nvSpPr>
          <p:cNvPr id="31746" name="备注占位符 2">
            <a:extLst>
              <a:ext uri="{FF2B5EF4-FFF2-40B4-BE49-F238E27FC236}">
                <a16:creationId xmlns:a16="http://schemas.microsoft.com/office/drawing/2014/main" id="{E0C482FF-2787-E34F-936F-BF030B4AF1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31747" name="灯片编号占位符 3">
            <a:extLst>
              <a:ext uri="{FF2B5EF4-FFF2-40B4-BE49-F238E27FC236}">
                <a16:creationId xmlns:a16="http://schemas.microsoft.com/office/drawing/2014/main" id="{C287D281-EBF6-2B4C-B506-5352F59C0B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fld id="{9C51A93A-1B9F-BF4A-B3B7-D5256F440BD3}" type="slidenum">
              <a:rPr lang="zh-CN" altLang="en-US" sz="1200">
                <a:solidFill>
                  <a:schemeClr val="tx1"/>
                </a:solidFill>
              </a:rPr>
              <a:pPr/>
              <a:t>8</a:t>
            </a:fld>
            <a:endParaRPr lang="zh-CN"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B8B4EBD6-8153-AA46-867D-4F3CC8BB38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643084A-2750-EF4D-8876-E1F355273AE8}" type="slidenum">
              <a:rPr lang="en-US" altLang="vi-VN"/>
              <a:pPr>
                <a:spcBef>
                  <a:spcPct val="0"/>
                </a:spcBef>
              </a:pPr>
              <a:t>9</a:t>
            </a:fld>
            <a:endParaRPr lang="en-US" altLang="vi-VN"/>
          </a:p>
        </p:txBody>
      </p:sp>
      <p:sp>
        <p:nvSpPr>
          <p:cNvPr id="6146" name="Rectangle 2">
            <a:extLst>
              <a:ext uri="{FF2B5EF4-FFF2-40B4-BE49-F238E27FC236}">
                <a16:creationId xmlns:a16="http://schemas.microsoft.com/office/drawing/2014/main" id="{B8A78996-7C3E-D640-BED9-F594471EEE84}"/>
              </a:ext>
            </a:extLst>
          </p:cNvPr>
          <p:cNvSpPr>
            <a:spLocks noRot="1" noChangeArrowheads="1" noTextEdit="1"/>
          </p:cNvSpPr>
          <p:nvPr>
            <p:ph type="sldImg"/>
          </p:nvPr>
        </p:nvSpPr>
        <p:spPr>
          <a:ln/>
        </p:spPr>
      </p:sp>
      <p:sp>
        <p:nvSpPr>
          <p:cNvPr id="6147" name="Rectangle 3">
            <a:extLst>
              <a:ext uri="{FF2B5EF4-FFF2-40B4-BE49-F238E27FC236}">
                <a16:creationId xmlns:a16="http://schemas.microsoft.com/office/drawing/2014/main" id="{DB2ACA99-4E4F-E74F-A6CE-3F2194D7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B2AE1B18-9B11-3C4F-93F0-C414C22E36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F45CDD-915E-2045-B3C0-7A49A42A5CC1}" type="slidenum">
              <a:rPr lang="en-US" altLang="vi-VN"/>
              <a:pPr>
                <a:spcBef>
                  <a:spcPct val="0"/>
                </a:spcBef>
              </a:pPr>
              <a:t>10</a:t>
            </a:fld>
            <a:endParaRPr lang="en-US" altLang="vi-VN"/>
          </a:p>
        </p:txBody>
      </p:sp>
      <p:sp>
        <p:nvSpPr>
          <p:cNvPr id="8194" name="Rectangle 2">
            <a:extLst>
              <a:ext uri="{FF2B5EF4-FFF2-40B4-BE49-F238E27FC236}">
                <a16:creationId xmlns:a16="http://schemas.microsoft.com/office/drawing/2014/main" id="{A7F076A3-3928-474B-AA5B-512BB0480E2E}"/>
              </a:ext>
            </a:extLst>
          </p:cNvPr>
          <p:cNvSpPr>
            <a:spLocks noRot="1" noChangeArrowheads="1" noTextEdit="1"/>
          </p:cNvSpPr>
          <p:nvPr>
            <p:ph type="sldImg"/>
          </p:nvPr>
        </p:nvSpPr>
        <p:spPr>
          <a:ln/>
        </p:spPr>
      </p:sp>
      <p:sp>
        <p:nvSpPr>
          <p:cNvPr id="8195" name="Rectangle 3">
            <a:extLst>
              <a:ext uri="{FF2B5EF4-FFF2-40B4-BE49-F238E27FC236}">
                <a16:creationId xmlns:a16="http://schemas.microsoft.com/office/drawing/2014/main" id="{2E3B3758-573D-8443-81B4-EA93AF0502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a16="http://schemas.microsoft.com/office/drawing/2014/main" id="{1DA2C628-4A47-E54D-A13E-9301FF388E58}"/>
              </a:ext>
            </a:extLst>
          </p:cNvPr>
          <p:cNvSpPr>
            <a:spLocks noGrp="1" noRot="1" noChangeAspect="1" noChangeArrowheads="1" noTextEdit="1"/>
          </p:cNvSpPr>
          <p:nvPr>
            <p:ph type="sldImg"/>
          </p:nvPr>
        </p:nvSpPr>
        <p:spPr>
          <a:ln/>
        </p:spPr>
      </p:sp>
      <p:sp>
        <p:nvSpPr>
          <p:cNvPr id="33794" name="备注占位符 2">
            <a:extLst>
              <a:ext uri="{FF2B5EF4-FFF2-40B4-BE49-F238E27FC236}">
                <a16:creationId xmlns:a16="http://schemas.microsoft.com/office/drawing/2014/main" id="{EE29B0C8-5207-1D4F-A81B-3A4F8BFA52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33795" name="灯片编号占位符 3">
            <a:extLst>
              <a:ext uri="{FF2B5EF4-FFF2-40B4-BE49-F238E27FC236}">
                <a16:creationId xmlns:a16="http://schemas.microsoft.com/office/drawing/2014/main" id="{B834AA8B-9588-C442-B47C-510E2F6E3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fld id="{A3F0A1B3-9BC5-F547-9F2D-81A53C7BB2B6}" type="slidenum">
              <a:rPr lang="zh-CN" altLang="en-US" sz="1200">
                <a:solidFill>
                  <a:schemeClr val="tx1"/>
                </a:solidFill>
              </a:rPr>
              <a:pPr/>
              <a:t>11</a:t>
            </a:fld>
            <a:endParaRPr lang="zh-CN"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9CC4BFBE-A9BF-7142-8BFA-6FE79F2515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812BD2-1F35-DD48-AE55-F029E07D8CB8}" type="slidenum">
              <a:rPr lang="en-US" altLang="vi-VN"/>
              <a:pPr>
                <a:spcBef>
                  <a:spcPct val="0"/>
                </a:spcBef>
              </a:pPr>
              <a:t>12</a:t>
            </a:fld>
            <a:endParaRPr lang="en-US" altLang="vi-VN"/>
          </a:p>
        </p:txBody>
      </p:sp>
      <p:sp>
        <p:nvSpPr>
          <p:cNvPr id="10242" name="Rectangle 2">
            <a:extLst>
              <a:ext uri="{FF2B5EF4-FFF2-40B4-BE49-F238E27FC236}">
                <a16:creationId xmlns:a16="http://schemas.microsoft.com/office/drawing/2014/main" id="{77199682-1C6B-0547-B49E-CFA1D441E8AA}"/>
              </a:ext>
            </a:extLst>
          </p:cNvPr>
          <p:cNvSpPr>
            <a:spLocks noRot="1" noChangeArrowheads="1" noTextEdit="1"/>
          </p:cNvSpPr>
          <p:nvPr>
            <p:ph type="sldImg"/>
          </p:nvPr>
        </p:nvSpPr>
        <p:spPr>
          <a:ln/>
        </p:spPr>
      </p:sp>
      <p:sp>
        <p:nvSpPr>
          <p:cNvPr id="10243" name="Rectangle 3">
            <a:extLst>
              <a:ext uri="{FF2B5EF4-FFF2-40B4-BE49-F238E27FC236}">
                <a16:creationId xmlns:a16="http://schemas.microsoft.com/office/drawing/2014/main" id="{20A7DF05-B8D3-5B45-8A3F-F22E99F5A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F462B1FA-846E-FE4A-8D44-36E1CC7D3474}"/>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C381FA42-73F5-1042-8036-063AEAD7355E}"/>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9B85192-DAD9-594E-A435-093E96EF91DC}"/>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AD1103EA-1312-594F-972A-21661546B7B7}"/>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177D6FF8-FF9E-6140-95BE-E952E1D5C063}"/>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EFA06341-16DB-8043-8A88-73897A42105A}"/>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50EDB3DA-3010-0E4D-B2BC-808FC41E475D}"/>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2FA38CA3-3AA9-7E43-AE21-0A8581A679C3}"/>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A71CD494-71EA-844C-A612-809C9063474B}"/>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A1643FEB-E783-F24D-ABCF-D1BB30E23F12}"/>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06041C74-C0A5-B544-A21D-5F03FE955451}"/>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1DC270FE-2F5D-A949-9E05-D421392CA52E}"/>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1B1E8195-D8D5-E240-8D88-FB6E8AA63942}"/>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9123392D-08CD-7642-9227-4AECD2456FFC}"/>
              </a:ext>
            </a:extLst>
          </p:cNvPr>
          <p:cNvSpPr>
            <a:spLocks noGrp="1"/>
          </p:cNvSpPr>
          <p:nvPr>
            <p:ph type="sldNum" sz="quarter" idx="12"/>
          </p:nvPr>
        </p:nvSpPr>
        <p:spPr/>
        <p:txBody>
          <a:bodyPr/>
          <a:lstStyle>
            <a:lvl1pPr>
              <a:defRPr/>
            </a:lvl1pPr>
          </a:lstStyle>
          <a:p>
            <a:pPr>
              <a:defRPr/>
            </a:pPr>
            <a:fld id="{43CEB565-5522-BC46-AF85-CC19769536A6}" type="slidenum">
              <a:rPr lang="en-US" altLang="vi-VN"/>
              <a:pPr>
                <a:defRPr/>
              </a:pPr>
              <a:t>‹#›</a:t>
            </a:fld>
            <a:endParaRPr lang="en-US" altLang="vi-VN"/>
          </a:p>
        </p:txBody>
      </p:sp>
    </p:spTree>
    <p:extLst>
      <p:ext uri="{BB962C8B-B14F-4D97-AF65-F5344CB8AC3E}">
        <p14:creationId xmlns:p14="http://schemas.microsoft.com/office/powerpoint/2010/main" val="20445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6E3912-400F-074F-92E6-CDDA2D1093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197BD0-639E-0F43-B711-AD6236CD62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053F47-A161-3F4E-A58A-ED9450E3EFAA}"/>
              </a:ext>
            </a:extLst>
          </p:cNvPr>
          <p:cNvSpPr>
            <a:spLocks noGrp="1"/>
          </p:cNvSpPr>
          <p:nvPr>
            <p:ph type="sldNum" sz="quarter" idx="12"/>
          </p:nvPr>
        </p:nvSpPr>
        <p:spPr/>
        <p:txBody>
          <a:bodyPr/>
          <a:lstStyle>
            <a:lvl1pPr>
              <a:defRPr/>
            </a:lvl1pPr>
          </a:lstStyle>
          <a:p>
            <a:pPr>
              <a:defRPr/>
            </a:pPr>
            <a:fld id="{76CDC568-3B93-CA4D-AD9D-0964973A9C89}" type="slidenum">
              <a:rPr lang="en-US" altLang="vi-VN"/>
              <a:pPr>
                <a:defRPr/>
              </a:pPr>
              <a:t>‹#›</a:t>
            </a:fld>
            <a:endParaRPr lang="en-US" altLang="vi-VN"/>
          </a:p>
        </p:txBody>
      </p:sp>
    </p:spTree>
    <p:extLst>
      <p:ext uri="{BB962C8B-B14F-4D97-AF65-F5344CB8AC3E}">
        <p14:creationId xmlns:p14="http://schemas.microsoft.com/office/powerpoint/2010/main" val="323720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38F98C5B-22FE-7042-ADF9-7D4073AACF44}"/>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pPr eaLnBrk="1" hangingPunct="1"/>
            <a:r>
              <a:rPr lang="en-US" altLang="vi-VN" sz="8000">
                <a:solidFill>
                  <a:srgbClr val="C0E474"/>
                </a:solidFill>
              </a:rPr>
              <a:t>“</a:t>
            </a:r>
          </a:p>
        </p:txBody>
      </p:sp>
      <p:sp>
        <p:nvSpPr>
          <p:cNvPr id="6" name="TextBox 18">
            <a:extLst>
              <a:ext uri="{FF2B5EF4-FFF2-40B4-BE49-F238E27FC236}">
                <a16:creationId xmlns:a16="http://schemas.microsoft.com/office/drawing/2014/main" id="{9121BA0E-3F15-504C-8C98-D9B86907875C}"/>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pPr eaLnBrk="1" hangingPunct="1"/>
            <a:r>
              <a:rPr lang="en-US" altLang="vi-VN" sz="8000">
                <a:solidFill>
                  <a:srgbClr val="C0E474"/>
                </a:solidFill>
              </a:rPr>
              <a:t>”</a:t>
            </a:r>
            <a:endParaRPr lang="en-US" altLang="vi-VN">
              <a:solidFill>
                <a:srgbClr val="C0E474"/>
              </a:solidFil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5E32E262-1B1F-3246-939E-416811F493A5}"/>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821B952-F224-EA48-B8C4-39485DCCFE43}"/>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765995-19CF-244E-8B53-C5D3FA925840}"/>
              </a:ext>
            </a:extLst>
          </p:cNvPr>
          <p:cNvSpPr>
            <a:spLocks noGrp="1"/>
          </p:cNvSpPr>
          <p:nvPr>
            <p:ph type="sldNum" sz="quarter" idx="16"/>
          </p:nvPr>
        </p:nvSpPr>
        <p:spPr/>
        <p:txBody>
          <a:bodyPr/>
          <a:lstStyle>
            <a:lvl1pPr>
              <a:defRPr/>
            </a:lvl1pPr>
          </a:lstStyle>
          <a:p>
            <a:pPr>
              <a:defRPr/>
            </a:pPr>
            <a:fld id="{3F053BB5-E857-724E-9472-62EAB0758790}" type="slidenum">
              <a:rPr lang="en-US" altLang="vi-VN"/>
              <a:pPr>
                <a:defRPr/>
              </a:pPr>
              <a:t>‹#›</a:t>
            </a:fld>
            <a:endParaRPr lang="en-US" altLang="vi-VN"/>
          </a:p>
        </p:txBody>
      </p:sp>
    </p:spTree>
    <p:extLst>
      <p:ext uri="{BB962C8B-B14F-4D97-AF65-F5344CB8AC3E}">
        <p14:creationId xmlns:p14="http://schemas.microsoft.com/office/powerpoint/2010/main" val="335306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C9B355-EEFB-6C4C-858B-36966A39CDB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E7FDF1-7E95-C249-8A30-D54E0C162A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453D8C-98D9-CC48-9EF8-7CB3769A44F3}"/>
              </a:ext>
            </a:extLst>
          </p:cNvPr>
          <p:cNvSpPr>
            <a:spLocks noGrp="1"/>
          </p:cNvSpPr>
          <p:nvPr>
            <p:ph type="sldNum" sz="quarter" idx="12"/>
          </p:nvPr>
        </p:nvSpPr>
        <p:spPr/>
        <p:txBody>
          <a:bodyPr/>
          <a:lstStyle>
            <a:lvl1pPr>
              <a:defRPr/>
            </a:lvl1pPr>
          </a:lstStyle>
          <a:p>
            <a:pPr>
              <a:defRPr/>
            </a:pPr>
            <a:fld id="{A2D60D47-611A-9C47-B6E5-178169B492BA}" type="slidenum">
              <a:rPr lang="en-US" altLang="vi-VN"/>
              <a:pPr>
                <a:defRPr/>
              </a:pPr>
              <a:t>‹#›</a:t>
            </a:fld>
            <a:endParaRPr lang="en-US" altLang="vi-VN"/>
          </a:p>
        </p:txBody>
      </p:sp>
    </p:spTree>
    <p:extLst>
      <p:ext uri="{BB962C8B-B14F-4D97-AF65-F5344CB8AC3E}">
        <p14:creationId xmlns:p14="http://schemas.microsoft.com/office/powerpoint/2010/main" val="185902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F1737DA7-E0EB-E84A-886E-7347668FEF85}"/>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pPr eaLnBrk="1" hangingPunct="1"/>
            <a:r>
              <a:rPr lang="en-US" altLang="vi-VN" sz="8000">
                <a:solidFill>
                  <a:srgbClr val="C0E474"/>
                </a:solidFill>
              </a:rPr>
              <a:t>“</a:t>
            </a:r>
          </a:p>
        </p:txBody>
      </p:sp>
      <p:sp>
        <p:nvSpPr>
          <p:cNvPr id="6" name="TextBox 18">
            <a:extLst>
              <a:ext uri="{FF2B5EF4-FFF2-40B4-BE49-F238E27FC236}">
                <a16:creationId xmlns:a16="http://schemas.microsoft.com/office/drawing/2014/main" id="{E95B07EA-08DA-5F49-9B63-4DD92CC4EB65}"/>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pPr eaLnBrk="1" hangingPunct="1"/>
            <a:r>
              <a:rPr lang="en-US" altLang="vi-VN" sz="8000">
                <a:solidFill>
                  <a:srgbClr val="C0E474"/>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6DFD7210-F878-BA45-872B-7B49A98F8DC1}"/>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91ADF42-66B5-D445-A4F6-32608D39839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691C05F-79CF-E548-BC37-C1D4529B51C2}"/>
              </a:ext>
            </a:extLst>
          </p:cNvPr>
          <p:cNvSpPr>
            <a:spLocks noGrp="1"/>
          </p:cNvSpPr>
          <p:nvPr>
            <p:ph type="sldNum" sz="quarter" idx="16"/>
          </p:nvPr>
        </p:nvSpPr>
        <p:spPr/>
        <p:txBody>
          <a:bodyPr/>
          <a:lstStyle>
            <a:lvl1pPr>
              <a:defRPr/>
            </a:lvl1pPr>
          </a:lstStyle>
          <a:p>
            <a:pPr>
              <a:defRPr/>
            </a:pPr>
            <a:fld id="{53C86647-5748-BB48-92A0-8A12A91BA451}" type="slidenum">
              <a:rPr lang="en-US" altLang="vi-VN"/>
              <a:pPr>
                <a:defRPr/>
              </a:pPr>
              <a:t>‹#›</a:t>
            </a:fld>
            <a:endParaRPr lang="en-US" altLang="vi-VN"/>
          </a:p>
        </p:txBody>
      </p:sp>
    </p:spTree>
    <p:extLst>
      <p:ext uri="{BB962C8B-B14F-4D97-AF65-F5344CB8AC3E}">
        <p14:creationId xmlns:p14="http://schemas.microsoft.com/office/powerpoint/2010/main" val="242588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32D78C4-D886-7341-A3D9-D875A637784C}"/>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7E3C8CF-8205-1149-B40F-1368C062514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1E29F0-3CE4-1E43-BA07-5244A2F5F424}"/>
              </a:ext>
            </a:extLst>
          </p:cNvPr>
          <p:cNvSpPr>
            <a:spLocks noGrp="1"/>
          </p:cNvSpPr>
          <p:nvPr>
            <p:ph type="sldNum" sz="quarter" idx="16"/>
          </p:nvPr>
        </p:nvSpPr>
        <p:spPr/>
        <p:txBody>
          <a:bodyPr/>
          <a:lstStyle>
            <a:lvl1pPr>
              <a:defRPr/>
            </a:lvl1pPr>
          </a:lstStyle>
          <a:p>
            <a:pPr>
              <a:defRPr/>
            </a:pPr>
            <a:fld id="{E90A7568-540E-B64B-BA52-F14A4869E957}" type="slidenum">
              <a:rPr lang="en-US" altLang="vi-VN"/>
              <a:pPr>
                <a:defRPr/>
              </a:pPr>
              <a:t>‹#›</a:t>
            </a:fld>
            <a:endParaRPr lang="en-US" altLang="vi-VN"/>
          </a:p>
        </p:txBody>
      </p:sp>
    </p:spTree>
    <p:extLst>
      <p:ext uri="{BB962C8B-B14F-4D97-AF65-F5344CB8AC3E}">
        <p14:creationId xmlns:p14="http://schemas.microsoft.com/office/powerpoint/2010/main" val="73843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870585-F86A-FE46-863E-3A360F00D32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821CD16-A06D-6942-B88F-52A03CB149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EC0645-1CC8-9143-A103-E6C4345BAE37}"/>
              </a:ext>
            </a:extLst>
          </p:cNvPr>
          <p:cNvSpPr>
            <a:spLocks noGrp="1"/>
          </p:cNvSpPr>
          <p:nvPr>
            <p:ph type="sldNum" sz="quarter" idx="12"/>
          </p:nvPr>
        </p:nvSpPr>
        <p:spPr/>
        <p:txBody>
          <a:bodyPr/>
          <a:lstStyle>
            <a:lvl1pPr>
              <a:defRPr/>
            </a:lvl1pPr>
          </a:lstStyle>
          <a:p>
            <a:pPr>
              <a:defRPr/>
            </a:pPr>
            <a:fld id="{64BEF7BA-96C8-7F41-9F74-84D14E47118E}" type="slidenum">
              <a:rPr lang="en-US" altLang="vi-VN"/>
              <a:pPr>
                <a:defRPr/>
              </a:pPr>
              <a:t>‹#›</a:t>
            </a:fld>
            <a:endParaRPr lang="en-US" altLang="vi-VN"/>
          </a:p>
        </p:txBody>
      </p:sp>
    </p:spTree>
    <p:extLst>
      <p:ext uri="{BB962C8B-B14F-4D97-AF65-F5344CB8AC3E}">
        <p14:creationId xmlns:p14="http://schemas.microsoft.com/office/powerpoint/2010/main" val="389072765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CB71D6-5EC2-FB44-ADEC-A109693BDD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BFBCAB-D5B6-0542-9822-CEBCB83FD7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B75009-6290-714E-A51E-B44A66F88AF6}"/>
              </a:ext>
            </a:extLst>
          </p:cNvPr>
          <p:cNvSpPr>
            <a:spLocks noGrp="1"/>
          </p:cNvSpPr>
          <p:nvPr>
            <p:ph type="sldNum" sz="quarter" idx="12"/>
          </p:nvPr>
        </p:nvSpPr>
        <p:spPr/>
        <p:txBody>
          <a:bodyPr/>
          <a:lstStyle>
            <a:lvl1pPr>
              <a:defRPr/>
            </a:lvl1pPr>
          </a:lstStyle>
          <a:p>
            <a:pPr>
              <a:defRPr/>
            </a:pPr>
            <a:fld id="{C51B508E-AE5A-BB4C-BAB7-7633359F4EA6}" type="slidenum">
              <a:rPr lang="en-US" altLang="vi-VN"/>
              <a:pPr>
                <a:defRPr/>
              </a:pPr>
              <a:t>‹#›</a:t>
            </a:fld>
            <a:endParaRPr lang="en-US" altLang="vi-VN"/>
          </a:p>
        </p:txBody>
      </p:sp>
    </p:spTree>
    <p:extLst>
      <p:ext uri="{BB962C8B-B14F-4D97-AF65-F5344CB8AC3E}">
        <p14:creationId xmlns:p14="http://schemas.microsoft.com/office/powerpoint/2010/main" val="380566371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B213C4-52C2-A44E-9C00-B4BF0BFFB63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D1C31EF-D7A2-A744-AF26-743F574D40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3664F0-CB65-1C4B-AD91-5E253DFEBA75}"/>
              </a:ext>
            </a:extLst>
          </p:cNvPr>
          <p:cNvSpPr>
            <a:spLocks noGrp="1"/>
          </p:cNvSpPr>
          <p:nvPr>
            <p:ph type="sldNum" sz="quarter" idx="12"/>
          </p:nvPr>
        </p:nvSpPr>
        <p:spPr/>
        <p:txBody>
          <a:bodyPr/>
          <a:lstStyle>
            <a:lvl1pPr>
              <a:defRPr/>
            </a:lvl1pPr>
          </a:lstStyle>
          <a:p>
            <a:pPr>
              <a:defRPr/>
            </a:pPr>
            <a:fld id="{B1F5D65B-2408-3B48-8F10-EA1690C5BB81}" type="slidenum">
              <a:rPr lang="en-US" altLang="vi-VN"/>
              <a:pPr>
                <a:defRPr/>
              </a:pPr>
              <a:t>‹#›</a:t>
            </a:fld>
            <a:endParaRPr lang="en-US" altLang="vi-VN"/>
          </a:p>
        </p:txBody>
      </p:sp>
    </p:spTree>
    <p:extLst>
      <p:ext uri="{BB962C8B-B14F-4D97-AF65-F5344CB8AC3E}">
        <p14:creationId xmlns:p14="http://schemas.microsoft.com/office/powerpoint/2010/main" val="291935336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5441AF-C726-DF4B-BB38-153FD338966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4B96E4-7010-5540-94F1-54398B8876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F3976F-DDE1-844F-8208-396EDB399EA6}"/>
              </a:ext>
            </a:extLst>
          </p:cNvPr>
          <p:cNvSpPr>
            <a:spLocks noGrp="1"/>
          </p:cNvSpPr>
          <p:nvPr>
            <p:ph type="sldNum" sz="quarter" idx="12"/>
          </p:nvPr>
        </p:nvSpPr>
        <p:spPr/>
        <p:txBody>
          <a:bodyPr/>
          <a:lstStyle>
            <a:lvl1pPr>
              <a:defRPr/>
            </a:lvl1pPr>
          </a:lstStyle>
          <a:p>
            <a:pPr>
              <a:defRPr/>
            </a:pPr>
            <a:fld id="{BAAB5657-7F62-054E-AE3C-94B6F0CEDC4E}" type="slidenum">
              <a:rPr lang="en-US" altLang="vi-VN"/>
              <a:pPr>
                <a:defRPr/>
              </a:pPr>
              <a:t>‹#›</a:t>
            </a:fld>
            <a:endParaRPr lang="en-US" altLang="vi-VN"/>
          </a:p>
        </p:txBody>
      </p:sp>
    </p:spTree>
    <p:extLst>
      <p:ext uri="{BB962C8B-B14F-4D97-AF65-F5344CB8AC3E}">
        <p14:creationId xmlns:p14="http://schemas.microsoft.com/office/powerpoint/2010/main" val="356847058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AC9EC4F-51B3-0540-889D-032FAF9E4C0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F901E1C-2B82-0F43-80E1-45DEAD69E8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FCBCDF-D18C-C645-BF11-716EF5BC1A3E}"/>
              </a:ext>
            </a:extLst>
          </p:cNvPr>
          <p:cNvSpPr>
            <a:spLocks noGrp="1"/>
          </p:cNvSpPr>
          <p:nvPr>
            <p:ph type="sldNum" sz="quarter" idx="12"/>
          </p:nvPr>
        </p:nvSpPr>
        <p:spPr/>
        <p:txBody>
          <a:bodyPr/>
          <a:lstStyle>
            <a:lvl1pPr>
              <a:defRPr/>
            </a:lvl1pPr>
          </a:lstStyle>
          <a:p>
            <a:pPr>
              <a:defRPr/>
            </a:pPr>
            <a:fld id="{9820888F-BE47-4647-A076-5EA319339C33}" type="slidenum">
              <a:rPr lang="en-US" altLang="vi-VN"/>
              <a:pPr>
                <a:defRPr/>
              </a:pPr>
              <a:t>‹#›</a:t>
            </a:fld>
            <a:endParaRPr lang="en-US" altLang="vi-VN"/>
          </a:p>
        </p:txBody>
      </p:sp>
    </p:spTree>
    <p:extLst>
      <p:ext uri="{BB962C8B-B14F-4D97-AF65-F5344CB8AC3E}">
        <p14:creationId xmlns:p14="http://schemas.microsoft.com/office/powerpoint/2010/main" val="34300154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00958D2-398F-FA41-8845-007366B2DE1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7E031AC-C846-2942-81FE-8B0B861C73A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9F26A2F-EACC-8148-835E-F4EA8D038AC6}"/>
              </a:ext>
            </a:extLst>
          </p:cNvPr>
          <p:cNvSpPr>
            <a:spLocks noGrp="1"/>
          </p:cNvSpPr>
          <p:nvPr>
            <p:ph type="sldNum" sz="quarter" idx="12"/>
          </p:nvPr>
        </p:nvSpPr>
        <p:spPr/>
        <p:txBody>
          <a:bodyPr/>
          <a:lstStyle>
            <a:lvl1pPr>
              <a:defRPr/>
            </a:lvl1pPr>
          </a:lstStyle>
          <a:p>
            <a:pPr>
              <a:defRPr/>
            </a:pPr>
            <a:fld id="{A4EC62F2-AA77-054A-A4C6-7EC3452623B7}" type="slidenum">
              <a:rPr lang="en-US" altLang="vi-VN"/>
              <a:pPr>
                <a:defRPr/>
              </a:pPr>
              <a:t>‹#›</a:t>
            </a:fld>
            <a:endParaRPr lang="en-US" altLang="vi-VN"/>
          </a:p>
        </p:txBody>
      </p:sp>
    </p:spTree>
    <p:extLst>
      <p:ext uri="{BB962C8B-B14F-4D97-AF65-F5344CB8AC3E}">
        <p14:creationId xmlns:p14="http://schemas.microsoft.com/office/powerpoint/2010/main" val="82695317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18CF79B-27A7-2A45-9AB1-BAF9F26ABFE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08FA4B5-6C6A-8D4B-B1D0-5914547013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457045B-96BC-B242-B964-584E9B6FF651}"/>
              </a:ext>
            </a:extLst>
          </p:cNvPr>
          <p:cNvSpPr>
            <a:spLocks noGrp="1"/>
          </p:cNvSpPr>
          <p:nvPr>
            <p:ph type="sldNum" sz="quarter" idx="12"/>
          </p:nvPr>
        </p:nvSpPr>
        <p:spPr/>
        <p:txBody>
          <a:bodyPr/>
          <a:lstStyle>
            <a:lvl1pPr>
              <a:defRPr/>
            </a:lvl1pPr>
          </a:lstStyle>
          <a:p>
            <a:pPr>
              <a:defRPr/>
            </a:pPr>
            <a:fld id="{A54E293A-65A0-0F40-B8AC-77D5BA9C27D6}" type="slidenum">
              <a:rPr lang="en-US" altLang="vi-VN"/>
              <a:pPr>
                <a:defRPr/>
              </a:pPr>
              <a:t>‹#›</a:t>
            </a:fld>
            <a:endParaRPr lang="en-US" altLang="vi-VN"/>
          </a:p>
        </p:txBody>
      </p:sp>
    </p:spTree>
    <p:extLst>
      <p:ext uri="{BB962C8B-B14F-4D97-AF65-F5344CB8AC3E}">
        <p14:creationId xmlns:p14="http://schemas.microsoft.com/office/powerpoint/2010/main" val="396059724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F3A867B-F168-5045-9139-47D921828D8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3C51221-A235-014F-B064-2EE857C5A40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6A3D572-6723-654B-9D1A-09D1142CADC0}"/>
              </a:ext>
            </a:extLst>
          </p:cNvPr>
          <p:cNvSpPr>
            <a:spLocks noGrp="1"/>
          </p:cNvSpPr>
          <p:nvPr>
            <p:ph type="sldNum" sz="quarter" idx="12"/>
          </p:nvPr>
        </p:nvSpPr>
        <p:spPr/>
        <p:txBody>
          <a:bodyPr/>
          <a:lstStyle>
            <a:lvl1pPr>
              <a:defRPr/>
            </a:lvl1pPr>
          </a:lstStyle>
          <a:p>
            <a:pPr>
              <a:defRPr/>
            </a:pPr>
            <a:fld id="{51E78A81-F164-2B41-B05F-22CC40BCC5DF}" type="slidenum">
              <a:rPr lang="en-US" altLang="vi-VN"/>
              <a:pPr>
                <a:defRPr/>
              </a:pPr>
              <a:t>‹#›</a:t>
            </a:fld>
            <a:endParaRPr lang="en-US" altLang="vi-VN"/>
          </a:p>
        </p:txBody>
      </p:sp>
    </p:spTree>
    <p:extLst>
      <p:ext uri="{BB962C8B-B14F-4D97-AF65-F5344CB8AC3E}">
        <p14:creationId xmlns:p14="http://schemas.microsoft.com/office/powerpoint/2010/main" val="156569188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DE18FD5-F090-EC49-B836-4F911A8F6FA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17578F9-7C2C-F44B-BA47-F36D350081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9F4302-6C8E-2746-B0A4-B4B04E9FD2AA}"/>
              </a:ext>
            </a:extLst>
          </p:cNvPr>
          <p:cNvSpPr>
            <a:spLocks noGrp="1"/>
          </p:cNvSpPr>
          <p:nvPr>
            <p:ph type="sldNum" sz="quarter" idx="12"/>
          </p:nvPr>
        </p:nvSpPr>
        <p:spPr/>
        <p:txBody>
          <a:bodyPr/>
          <a:lstStyle>
            <a:lvl1pPr>
              <a:defRPr/>
            </a:lvl1pPr>
          </a:lstStyle>
          <a:p>
            <a:pPr>
              <a:defRPr/>
            </a:pPr>
            <a:fld id="{3CEA6F89-34C5-4E4C-AC06-386C7AC96667}" type="slidenum">
              <a:rPr lang="en-US" altLang="vi-VN"/>
              <a:pPr>
                <a:defRPr/>
              </a:pPr>
              <a:t>‹#›</a:t>
            </a:fld>
            <a:endParaRPr lang="en-US" altLang="vi-VN"/>
          </a:p>
        </p:txBody>
      </p:sp>
    </p:spTree>
    <p:extLst>
      <p:ext uri="{BB962C8B-B14F-4D97-AF65-F5344CB8AC3E}">
        <p14:creationId xmlns:p14="http://schemas.microsoft.com/office/powerpoint/2010/main" val="30713190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B4811D2-2E5D-8F4E-8058-33F61A626B6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709D21A-8CDF-E94F-84D8-D40880A2E0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122256-4FF0-0E4B-B962-4D62C5CF667A}"/>
              </a:ext>
            </a:extLst>
          </p:cNvPr>
          <p:cNvSpPr>
            <a:spLocks noGrp="1"/>
          </p:cNvSpPr>
          <p:nvPr>
            <p:ph type="sldNum" sz="quarter" idx="12"/>
          </p:nvPr>
        </p:nvSpPr>
        <p:spPr/>
        <p:txBody>
          <a:bodyPr/>
          <a:lstStyle>
            <a:lvl1pPr>
              <a:defRPr/>
            </a:lvl1pPr>
          </a:lstStyle>
          <a:p>
            <a:pPr>
              <a:defRPr/>
            </a:pPr>
            <a:fld id="{B8AB60CE-5C90-4240-9291-81026DCA5387}" type="slidenum">
              <a:rPr lang="en-US" altLang="vi-VN"/>
              <a:pPr>
                <a:defRPr/>
              </a:pPr>
              <a:t>‹#›</a:t>
            </a:fld>
            <a:endParaRPr lang="en-US" altLang="vi-VN"/>
          </a:p>
        </p:txBody>
      </p:sp>
    </p:spTree>
    <p:extLst>
      <p:ext uri="{BB962C8B-B14F-4D97-AF65-F5344CB8AC3E}">
        <p14:creationId xmlns:p14="http://schemas.microsoft.com/office/powerpoint/2010/main" val="184361353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6">
            <a:extLst>
              <a:ext uri="{FF2B5EF4-FFF2-40B4-BE49-F238E27FC236}">
                <a16:creationId xmlns:a16="http://schemas.microsoft.com/office/drawing/2014/main" id="{4036C16A-7F78-064C-B921-6D4689F97F6F}"/>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B4C72DB0-4472-594C-ABFE-0F62E51145D9}"/>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87347F3-04C3-A649-BCD4-D5A1B0411E81}"/>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06990BF5-4F2F-7048-9207-8C9E92EFDF05}"/>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D941A53F-63BE-B940-996C-B004E4FBA645}"/>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E7CBAD2F-3BD2-F844-A6DF-73F7FA31E1DF}"/>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E6EC51A4-6CDE-8846-96A3-95925DAB913C}"/>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210A9316-D322-CE43-BF75-31A783E05B71}"/>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D42A732F-EF50-584C-B8F6-6EEBE51D9972}"/>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F4DD9BE9-5203-2F49-AB88-DDF7AC110D9B}"/>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81E0338-3B63-394D-BF60-931708C145D6}"/>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411" name="Title Placeholder 1">
            <a:extLst>
              <a:ext uri="{FF2B5EF4-FFF2-40B4-BE49-F238E27FC236}">
                <a16:creationId xmlns:a16="http://schemas.microsoft.com/office/drawing/2014/main" id="{3E094886-6240-6945-B347-3A0C60DDBF53}"/>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title style</a:t>
            </a:r>
          </a:p>
        </p:txBody>
      </p:sp>
      <p:sp>
        <p:nvSpPr>
          <p:cNvPr id="17412" name="Text Placeholder 2">
            <a:extLst>
              <a:ext uri="{FF2B5EF4-FFF2-40B4-BE49-F238E27FC236}">
                <a16:creationId xmlns:a16="http://schemas.microsoft.com/office/drawing/2014/main" id="{B802CF0E-0FC6-D041-9748-A67C922F1765}"/>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138EDAB9-1A71-CA4B-93E2-0AA51463D9C5}"/>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B50E0A9-3CF1-6C40-8384-D8B2450D2C60}"/>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CE55AE0-1AC4-DD47-B5B7-D4D5A599ED01}"/>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hangingPunct="1">
              <a:defRPr sz="900" smtClean="0">
                <a:solidFill>
                  <a:schemeClr val="accent1"/>
                </a:solidFill>
              </a:defRPr>
            </a:lvl1pPr>
          </a:lstStyle>
          <a:p>
            <a:pPr>
              <a:defRPr/>
            </a:pPr>
            <a:fld id="{E89755D5-43AF-9F48-822C-BBF647ADE8CA}"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765"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6" r:id="rId11"/>
    <p:sldLayoutId id="2147483761" r:id="rId12"/>
    <p:sldLayoutId id="2147483767" r:id="rId13"/>
    <p:sldLayoutId id="2147483762" r:id="rId14"/>
    <p:sldLayoutId id="2147483763" r:id="rId15"/>
    <p:sldLayoutId id="2147483764" r:id="rId16"/>
  </p:sldLayoutIdLst>
  <p:transition>
    <p:wipe dir="r"/>
  </p:transition>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703020202090204" pitchFamily="34" charset="0"/>
        </a:defRPr>
      </a:lvl2pPr>
      <a:lvl3pPr algn="l" defTabSz="457200" rtl="0" fontAlgn="base">
        <a:spcBef>
          <a:spcPct val="0"/>
        </a:spcBef>
        <a:spcAft>
          <a:spcPct val="0"/>
        </a:spcAft>
        <a:defRPr sz="3600">
          <a:solidFill>
            <a:schemeClr val="accent1"/>
          </a:solidFill>
          <a:latin typeface="Trebuchet MS" panose="020B0703020202090204" pitchFamily="34" charset="0"/>
        </a:defRPr>
      </a:lvl3pPr>
      <a:lvl4pPr algn="l" defTabSz="457200" rtl="0" fontAlgn="base">
        <a:spcBef>
          <a:spcPct val="0"/>
        </a:spcBef>
        <a:spcAft>
          <a:spcPct val="0"/>
        </a:spcAft>
        <a:defRPr sz="3600">
          <a:solidFill>
            <a:schemeClr val="accent1"/>
          </a:solidFill>
          <a:latin typeface="Trebuchet MS" panose="020B0703020202090204" pitchFamily="34" charset="0"/>
        </a:defRPr>
      </a:lvl4pPr>
      <a:lvl5pPr algn="l" defTabSz="457200" rtl="0" fontAlgn="base">
        <a:spcBef>
          <a:spcPct val="0"/>
        </a:spcBef>
        <a:spcAft>
          <a:spcPct val="0"/>
        </a:spcAft>
        <a:defRPr sz="3600">
          <a:solidFill>
            <a:schemeClr val="accent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17.emf"/><Relationship Id="rId12"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audio" Target="../media/audio3.wav"/><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3.wav"/><Relationship Id="rId7"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2BB79846-A78B-F942-BF60-D4D8DB4D8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0700"/>
            <a:ext cx="12192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3F618153-32FD-B74B-9BCD-C27D2EBF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85263" y="1704975"/>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6104189E-D1ED-9E48-AB68-893FD7DA9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179388" y="38100"/>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14C3A7F6-9D0E-6C41-A812-8C038E75E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110">
            <a:off x="9753600" y="1154113"/>
            <a:ext cx="1592263"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A62DC09E-DB12-7447-9253-158DC189C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08613" y="182563"/>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974CB31F-EF3B-5F48-A5C3-ED8587466C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50525" y="-23813"/>
            <a:ext cx="157638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C083CB3-CEA8-0345-89B1-1123A1463435}"/>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716088" y="-409575"/>
            <a:ext cx="10058401"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3574083B-6EF8-C54F-B605-867C7875A9C5}"/>
              </a:ext>
            </a:extLst>
          </p:cNvPr>
          <p:cNvSpPr>
            <a:spLocks noChangeArrowheads="1" noChangeShapeType="1" noTextEdit="1"/>
          </p:cNvSpPr>
          <p:nvPr/>
        </p:nvSpPr>
        <p:spPr bwMode="auto">
          <a:xfrm>
            <a:off x="5037138" y="2171700"/>
            <a:ext cx="1858962" cy="1257300"/>
          </a:xfrm>
          <a:prstGeom prst="rect">
            <a:avLst/>
          </a:prstGeom>
        </p:spPr>
        <p:txBody>
          <a:bodyPr wrap="none" fromWordArt="1">
            <a:prstTxWarp prst="textPlain">
              <a:avLst>
                <a:gd name="adj" fmla="val 50000"/>
              </a:avLst>
            </a:prstTxWarp>
          </a:bodyPr>
          <a:lstStyle/>
          <a:p>
            <a:pPr algn="ctr"/>
            <a:r>
              <a:rPr lang="vi-VN" sz="4000" kern="1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TOÁN</a:t>
            </a:r>
          </a:p>
          <a:p>
            <a:pPr algn="ctr"/>
            <a:r>
              <a:rPr lang="vi-VN" sz="4000" kern="1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LỚP 5</a:t>
            </a:r>
          </a:p>
        </p:txBody>
      </p:sp>
      <p:sp>
        <p:nvSpPr>
          <p:cNvPr id="21513" name="TextBox 3">
            <a:extLst>
              <a:ext uri="{FF2B5EF4-FFF2-40B4-BE49-F238E27FC236}">
                <a16:creationId xmlns:a16="http://schemas.microsoft.com/office/drawing/2014/main" id="{8F3CC87F-EFE8-E64E-A377-EB6898A55574}"/>
              </a:ext>
            </a:extLst>
          </p:cNvPr>
          <p:cNvSpPr txBox="1">
            <a:spLocks noChangeArrowheads="1"/>
          </p:cNvSpPr>
          <p:nvPr/>
        </p:nvSpPr>
        <p:spPr bwMode="auto">
          <a:xfrm>
            <a:off x="2058988" y="914400"/>
            <a:ext cx="8237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b="1">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spcBef>
                <a:spcPct val="0"/>
              </a:spcBef>
              <a:buClrTx/>
              <a:buSzTx/>
              <a:buFontTx/>
              <a:buNone/>
            </a:pPr>
            <a:r>
              <a:rPr lang="en-US" altLang="vi-VN" b="1">
                <a:solidFill>
                  <a:srgbClr val="FF0000"/>
                </a:solidFill>
                <a:latin typeface="Times New Roman" panose="02020603050405020304" pitchFamily="18" charset="0"/>
                <a:cs typeface="Times New Roman" panose="02020603050405020304" pitchFamily="18" charset="0"/>
              </a:rPr>
              <a:t>TRƯỜNG TIỂU HỌC PHÚC LỢI</a:t>
            </a:r>
          </a:p>
        </p:txBody>
      </p:sp>
      <p:sp>
        <p:nvSpPr>
          <p:cNvPr id="21514" name="TextBox 10">
            <a:extLst>
              <a:ext uri="{FF2B5EF4-FFF2-40B4-BE49-F238E27FC236}">
                <a16:creationId xmlns:a16="http://schemas.microsoft.com/office/drawing/2014/main" id="{07DDE298-01AA-814F-AED5-CFF7B3626720}"/>
              </a:ext>
            </a:extLst>
          </p:cNvPr>
          <p:cNvSpPr txBox="1">
            <a:spLocks noChangeArrowheads="1"/>
          </p:cNvSpPr>
          <p:nvPr/>
        </p:nvSpPr>
        <p:spPr bwMode="auto">
          <a:xfrm>
            <a:off x="2481263" y="35814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en-US" sz="4000" b="1">
                <a:solidFill>
                  <a:srgbClr val="0000FF"/>
                </a:solidFill>
                <a:latin typeface="Times New Roman" panose="02020603050405020304" pitchFamily="18" charset="0"/>
                <a:cs typeface="Times New Roman" panose="02020603050405020304" pitchFamily="18" charset="0"/>
              </a:rPr>
              <a:t>Phân số thập phân</a:t>
            </a:r>
          </a:p>
        </p:txBody>
      </p:sp>
      <p:sp>
        <p:nvSpPr>
          <p:cNvPr id="18" name="TextBox 10">
            <a:extLst>
              <a:ext uri="{FF2B5EF4-FFF2-40B4-BE49-F238E27FC236}">
                <a16:creationId xmlns:a16="http://schemas.microsoft.com/office/drawing/2014/main" id="{5AB7E5F4-8727-C148-9689-C934E0830F1D}"/>
              </a:ext>
            </a:extLst>
          </p:cNvPr>
          <p:cNvSpPr txBox="1">
            <a:spLocks noChangeArrowheads="1"/>
          </p:cNvSpPr>
          <p:nvPr/>
        </p:nvSpPr>
        <p:spPr bwMode="auto">
          <a:xfrm>
            <a:off x="2476500" y="5108575"/>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2400" i="1" dirty="0" err="1">
                <a:solidFill>
                  <a:srgbClr val="0000FF"/>
                </a:solidFill>
                <a:latin typeface="Times New Roman" panose="02020603050405020304" pitchFamily="18" charset="0"/>
                <a:cs typeface="Times New Roman" panose="02020603050405020304" pitchFamily="18" charset="0"/>
              </a:rPr>
              <a:t>Năm</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học</a:t>
            </a:r>
            <a:r>
              <a:rPr lang="en-US" altLang="en-US" sz="2400" i="1" dirty="0">
                <a:solidFill>
                  <a:srgbClr val="0000FF"/>
                </a:solidFill>
                <a:latin typeface="Times New Roman" panose="02020603050405020304" pitchFamily="18" charset="0"/>
                <a:cs typeface="Times New Roman" panose="02020603050405020304" pitchFamily="18" charset="0"/>
              </a:rPr>
              <a:t> 2022 - 2023</a:t>
            </a:r>
            <a:endParaRPr lang="en-US" altLang="en-US" sz="2133"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WordArt 2">
            <a:extLst>
              <a:ext uri="{FF2B5EF4-FFF2-40B4-BE49-F238E27FC236}">
                <a16:creationId xmlns:a16="http://schemas.microsoft.com/office/drawing/2014/main" id="{15152548-C2E8-9046-99BA-44FD0FDA3B40}"/>
              </a:ext>
            </a:extLst>
          </p:cNvPr>
          <p:cNvSpPr>
            <a:spLocks noChangeArrowheads="1" noChangeShapeType="1" noTextEdit="1"/>
          </p:cNvSpPr>
          <p:nvPr/>
        </p:nvSpPr>
        <p:spPr bwMode="auto">
          <a:xfrm>
            <a:off x="3000375" y="1785938"/>
            <a:ext cx="6248400" cy="563562"/>
          </a:xfrm>
          <a:prstGeom prst="rect">
            <a:avLst/>
          </a:prstGeom>
        </p:spPr>
        <p:txBody>
          <a:bodyPr wrap="none" fromWordArt="1">
            <a:prstTxWarp prst="textPlain">
              <a:avLst>
                <a:gd name="adj" fmla="val 50000"/>
              </a:avLst>
            </a:prstTxWarp>
          </a:bodyPr>
          <a:lstStyle/>
          <a:p>
            <a:pPr algn="ctr"/>
            <a:r>
              <a:rPr lang="vi-VN" sz="3600" i="1" kern="10">
                <a:ln w="9525">
                  <a:solidFill>
                    <a:srgbClr val="CC00FF"/>
                  </a:solidFill>
                  <a:round/>
                  <a:headEnd/>
                  <a:tailEnd/>
                </a:ln>
                <a:solidFill>
                  <a:srgbClr val="CC99FF"/>
                </a:solidFill>
                <a:latin typeface="Times New Roman" panose="02020603050405020304" pitchFamily="18" charset="0"/>
                <a:cs typeface="Times New Roman" panose="02020603050405020304" pitchFamily="18" charset="0"/>
              </a:rPr>
              <a:t>Một số phân số có thể viết thành phân số thập phân.</a:t>
            </a:r>
          </a:p>
        </p:txBody>
      </p:sp>
      <p:sp>
        <p:nvSpPr>
          <p:cNvPr id="74784" name="Text Box 32">
            <a:extLst>
              <a:ext uri="{FF2B5EF4-FFF2-40B4-BE49-F238E27FC236}">
                <a16:creationId xmlns:a16="http://schemas.microsoft.com/office/drawing/2014/main" id="{86A43342-E92F-8B47-A5D2-EF920B376F14}"/>
              </a:ext>
            </a:extLst>
          </p:cNvPr>
          <p:cNvSpPr txBox="1">
            <a:spLocks noChangeArrowheads="1"/>
          </p:cNvSpPr>
          <p:nvPr/>
        </p:nvSpPr>
        <p:spPr bwMode="auto">
          <a:xfrm>
            <a:off x="2079625" y="3571875"/>
            <a:ext cx="80486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just" eaLnBrk="1" hangingPunct="1">
              <a:lnSpc>
                <a:spcPct val="125000"/>
              </a:lnSpc>
              <a:spcBef>
                <a:spcPct val="0"/>
              </a:spcBef>
              <a:buClrTx/>
              <a:buSzTx/>
              <a:buFontTx/>
              <a:buNone/>
            </a:pPr>
            <a:r>
              <a:rPr lang="en-US" altLang="vi-VN">
                <a:solidFill>
                  <a:srgbClr val="0066FF"/>
                </a:solidFill>
                <a:latin typeface="Times New Roman" panose="02020603050405020304" pitchFamily="18" charset="0"/>
                <a:cs typeface="Times New Roman" panose="02020603050405020304" pitchFamily="18" charset="0"/>
              </a:rPr>
              <a:t>	Khi muốn chuyển một phân số thành phân số thập phân, ta tìm một số có thể nhân  mẫu để được 10; 100 hoặc 1000;... rồi lấy cả tử số và mẫu số của phân số nhân với số đó để được phân số thập phân (cũng có khi rút gọn để được phân số thập phân)</a:t>
            </a:r>
          </a:p>
        </p:txBody>
      </p:sp>
      <p:grpSp>
        <p:nvGrpSpPr>
          <p:cNvPr id="2" name="Group 33">
            <a:extLst>
              <a:ext uri="{FF2B5EF4-FFF2-40B4-BE49-F238E27FC236}">
                <a16:creationId xmlns:a16="http://schemas.microsoft.com/office/drawing/2014/main" id="{DD98C7BC-A96C-1745-91DD-98DF1408FF21}"/>
              </a:ext>
            </a:extLst>
          </p:cNvPr>
          <p:cNvGrpSpPr>
            <a:grpSpLocks/>
          </p:cNvGrpSpPr>
          <p:nvPr/>
        </p:nvGrpSpPr>
        <p:grpSpPr bwMode="auto">
          <a:xfrm>
            <a:off x="1795463" y="2636838"/>
            <a:ext cx="1873250" cy="808037"/>
            <a:chOff x="1997" y="1008"/>
            <a:chExt cx="1889" cy="1009"/>
          </a:xfrm>
        </p:grpSpPr>
        <p:grpSp>
          <p:nvGrpSpPr>
            <p:cNvPr id="7172" name="Group 12">
              <a:extLst>
                <a:ext uri="{FF2B5EF4-FFF2-40B4-BE49-F238E27FC236}">
                  <a16:creationId xmlns:a16="http://schemas.microsoft.com/office/drawing/2014/main" id="{DA8DBF02-C840-804F-A459-C06F43A0DC95}"/>
                </a:ext>
              </a:extLst>
            </p:cNvPr>
            <p:cNvGrpSpPr>
              <a:grpSpLocks/>
            </p:cNvGrpSpPr>
            <p:nvPr/>
          </p:nvGrpSpPr>
          <p:grpSpPr bwMode="auto">
            <a:xfrm>
              <a:off x="1997" y="1008"/>
              <a:ext cx="1889" cy="1009"/>
              <a:chOff x="1997" y="1314"/>
              <a:chExt cx="1889" cy="1009"/>
            </a:xfrm>
          </p:grpSpPr>
          <p:grpSp>
            <p:nvGrpSpPr>
              <p:cNvPr id="7174" name="Group 13">
                <a:extLst>
                  <a:ext uri="{FF2B5EF4-FFF2-40B4-BE49-F238E27FC236}">
                    <a16:creationId xmlns:a16="http://schemas.microsoft.com/office/drawing/2014/main" id="{BA6A88A4-71D5-F84A-9744-D679F9E5816D}"/>
                  </a:ext>
                </a:extLst>
              </p:cNvPr>
              <p:cNvGrpSpPr>
                <a:grpSpLocks/>
              </p:cNvGrpSpPr>
              <p:nvPr/>
            </p:nvGrpSpPr>
            <p:grpSpPr bwMode="auto">
              <a:xfrm>
                <a:off x="1997" y="1404"/>
                <a:ext cx="1889" cy="919"/>
                <a:chOff x="1973" y="1027"/>
                <a:chExt cx="1926" cy="937"/>
              </a:xfrm>
            </p:grpSpPr>
            <p:sp>
              <p:nvSpPr>
                <p:cNvPr id="7179" name="Oval 14">
                  <a:extLst>
                    <a:ext uri="{FF2B5EF4-FFF2-40B4-BE49-F238E27FC236}">
                      <a16:creationId xmlns:a16="http://schemas.microsoft.com/office/drawing/2014/main" id="{80FCAACF-73A9-914B-BC18-905DFE8D24BE}"/>
                    </a:ext>
                  </a:extLst>
                </p:cNvPr>
                <p:cNvSpPr>
                  <a:spLocks noChangeArrowheads="1"/>
                </p:cNvSpPr>
                <p:nvPr/>
              </p:nvSpPr>
              <p:spPr bwMode="gray">
                <a:xfrm>
                  <a:off x="1994" y="1057"/>
                  <a:ext cx="1905" cy="907"/>
                </a:xfrm>
                <a:prstGeom prst="ellipse">
                  <a:avLst/>
                </a:prstGeom>
                <a:gradFill rotWithShape="1">
                  <a:gsLst>
                    <a:gs pos="0">
                      <a:srgbClr val="004182"/>
                    </a:gs>
                    <a:gs pos="100000">
                      <a:srgbClr val="0066CC"/>
                    </a:gs>
                  </a:gsLst>
                  <a:lin ang="27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pPr algn="r" rtl="1" eaLnBrk="1" hangingPunct="1"/>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7180" name="Oval 15">
                  <a:extLst>
                    <a:ext uri="{FF2B5EF4-FFF2-40B4-BE49-F238E27FC236}">
                      <a16:creationId xmlns:a16="http://schemas.microsoft.com/office/drawing/2014/main" id="{44829216-DC4C-3F49-9D2D-09A8D5A8837B}"/>
                    </a:ext>
                  </a:extLst>
                </p:cNvPr>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grpSp>
          <p:sp>
            <p:nvSpPr>
              <p:cNvPr id="7175" name="Oval 16">
                <a:extLst>
                  <a:ext uri="{FF2B5EF4-FFF2-40B4-BE49-F238E27FC236}">
                    <a16:creationId xmlns:a16="http://schemas.microsoft.com/office/drawing/2014/main" id="{9483B907-4B7A-3246-9BD2-CCBE361AF898}"/>
                  </a:ext>
                </a:extLst>
              </p:cNvPr>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7176" name="Oval 17">
                <a:extLst>
                  <a:ext uri="{FF2B5EF4-FFF2-40B4-BE49-F238E27FC236}">
                    <a16:creationId xmlns:a16="http://schemas.microsoft.com/office/drawing/2014/main" id="{8362109B-473C-9F4A-932E-DAAEDF30B506}"/>
                  </a:ext>
                </a:extLst>
              </p:cNvPr>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7177" name="Oval 18">
                <a:extLst>
                  <a:ext uri="{FF2B5EF4-FFF2-40B4-BE49-F238E27FC236}">
                    <a16:creationId xmlns:a16="http://schemas.microsoft.com/office/drawing/2014/main" id="{C54E27E9-A36B-B746-B668-77F61F6C19DF}"/>
                  </a:ext>
                </a:extLst>
              </p:cNvPr>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7178" name="Oval 19">
                <a:extLst>
                  <a:ext uri="{FF2B5EF4-FFF2-40B4-BE49-F238E27FC236}">
                    <a16:creationId xmlns:a16="http://schemas.microsoft.com/office/drawing/2014/main" id="{921A9518-24B0-6B41-8124-CDBECFDD275E}"/>
                  </a:ext>
                </a:extLst>
              </p:cNvPr>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grpSp>
        <p:sp>
          <p:nvSpPr>
            <p:cNvPr id="7173" name="Text Box 20">
              <a:extLst>
                <a:ext uri="{FF2B5EF4-FFF2-40B4-BE49-F238E27FC236}">
                  <a16:creationId xmlns:a16="http://schemas.microsoft.com/office/drawing/2014/main" id="{AC488A8F-1327-BF49-9208-CDE649C4B3EB}"/>
                </a:ext>
              </a:extLst>
            </p:cNvPr>
            <p:cNvSpPr txBox="1">
              <a:spLocks noChangeArrowheads="1"/>
            </p:cNvSpPr>
            <p:nvPr/>
          </p:nvSpPr>
          <p:spPr bwMode="auto">
            <a:xfrm>
              <a:off x="2441" y="1135"/>
              <a:ext cx="99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chemeClr val="tx1"/>
                  </a:solidFill>
                  <a:latin typeface="Times New Roman" panose="02020603050405020304" pitchFamily="18" charset="0"/>
                  <a:cs typeface="Times New Roman" panose="02020603050405020304" pitchFamily="18" charset="0"/>
                </a:rPr>
                <a:t>Chú ý</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1000" fill="hold"/>
                                        <p:tgtEl>
                                          <p:spTgt spid="74754"/>
                                        </p:tgtEl>
                                        <p:attrNameLst>
                                          <p:attrName>ppt_w</p:attrName>
                                        </p:attrNameLst>
                                      </p:cBhvr>
                                      <p:tavLst>
                                        <p:tav tm="0">
                                          <p:val>
                                            <p:strVal val="#ppt_w*0.70"/>
                                          </p:val>
                                        </p:tav>
                                        <p:tav tm="100000">
                                          <p:val>
                                            <p:strVal val="#ppt_w"/>
                                          </p:val>
                                        </p:tav>
                                      </p:tavLst>
                                    </p:anim>
                                    <p:anim calcmode="lin" valueType="num">
                                      <p:cBhvr>
                                        <p:cTn id="8" dur="1000" fill="hold"/>
                                        <p:tgtEl>
                                          <p:spTgt spid="74754"/>
                                        </p:tgtEl>
                                        <p:attrNameLst>
                                          <p:attrName>ppt_h</p:attrName>
                                        </p:attrNameLst>
                                      </p:cBhvr>
                                      <p:tavLst>
                                        <p:tav tm="0">
                                          <p:val>
                                            <p:strVal val="#ppt_h"/>
                                          </p:val>
                                        </p:tav>
                                        <p:tav tm="100000">
                                          <p:val>
                                            <p:strVal val="#ppt_h"/>
                                          </p:val>
                                        </p:tav>
                                      </p:tavLst>
                                    </p:anim>
                                    <p:animEffect transition="in" filter="fade">
                                      <p:cBhvr>
                                        <p:cTn id="9" dur="1000"/>
                                        <p:tgtEl>
                                          <p:spTgt spid="747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4784"/>
                                        </p:tgtEl>
                                        <p:attrNameLst>
                                          <p:attrName>style.visibility</p:attrName>
                                        </p:attrNameLst>
                                      </p:cBhvr>
                                      <p:to>
                                        <p:strVal val="visible"/>
                                      </p:to>
                                    </p:set>
                                    <p:animEffect transition="in" filter="fade">
                                      <p:cBhvr>
                                        <p:cTn id="21" dur="1000"/>
                                        <p:tgtEl>
                                          <p:spTgt spid="74784"/>
                                        </p:tgtEl>
                                      </p:cBhvr>
                                    </p:animEffect>
                                    <p:anim calcmode="lin" valueType="num">
                                      <p:cBhvr>
                                        <p:cTn id="22" dur="1000" fill="hold"/>
                                        <p:tgtEl>
                                          <p:spTgt spid="74784"/>
                                        </p:tgtEl>
                                        <p:attrNameLst>
                                          <p:attrName>ppt_x</p:attrName>
                                        </p:attrNameLst>
                                      </p:cBhvr>
                                      <p:tavLst>
                                        <p:tav tm="0">
                                          <p:val>
                                            <p:strVal val="#ppt_x"/>
                                          </p:val>
                                        </p:tav>
                                        <p:tav tm="100000">
                                          <p:val>
                                            <p:strVal val="#ppt_x"/>
                                          </p:val>
                                        </p:tav>
                                      </p:tavLst>
                                    </p:anim>
                                    <p:anim calcmode="lin" valueType="num">
                                      <p:cBhvr>
                                        <p:cTn id="23" dur="900" decel="100000" fill="hold"/>
                                        <p:tgtEl>
                                          <p:spTgt spid="7478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47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a:extLst>
              <a:ext uri="{FF2B5EF4-FFF2-40B4-BE49-F238E27FC236}">
                <a16:creationId xmlns:a16="http://schemas.microsoft.com/office/drawing/2014/main" id="{0998B8CA-74C6-8A49-888D-3980B8B38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a:extLst>
              <a:ext uri="{FF2B5EF4-FFF2-40B4-BE49-F238E27FC236}">
                <a16:creationId xmlns:a16="http://schemas.microsoft.com/office/drawing/2014/main" id="{D81424E5-1150-834E-9E4C-F77AD3DBF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1DE3AB7B-9BD2-7947-A33B-511D88102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21" t="3094" r="2797"/>
          <a:stretch>
            <a:fillRect/>
          </a:stretch>
        </p:blipFill>
        <p:spPr bwMode="auto">
          <a:xfrm flipV="1">
            <a:off x="-19050" y="4862513"/>
            <a:ext cx="1221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E61D23F1-00E3-8648-A28E-38FF641D1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213" y="-481013"/>
            <a:ext cx="10509250" cy="893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C001CCBD-4E75-C248-84C2-5F1EA68882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4688" y="2597150"/>
            <a:ext cx="5167312"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8">
            <a:extLst>
              <a:ext uri="{FF2B5EF4-FFF2-40B4-BE49-F238E27FC236}">
                <a16:creationId xmlns:a16="http://schemas.microsoft.com/office/drawing/2014/main" id="{EE61E8FF-482E-45EC-B0E6-11E9561C9290}"/>
              </a:ext>
            </a:extLst>
          </p:cNvPr>
          <p:cNvSpPr txBox="1"/>
          <p:nvPr/>
        </p:nvSpPr>
        <p:spPr>
          <a:xfrm>
            <a:off x="2968122" y="2119357"/>
            <a:ext cx="6694311" cy="2192999"/>
          </a:xfrm>
          <a:prstGeom prst="rect">
            <a:avLst/>
          </a:prstGeom>
          <a:noFill/>
        </p:spPr>
        <p:txBody>
          <a:bodyPr>
            <a:prstTxWarp prst="textPlain">
              <a:avLst/>
            </a:prstTxWarp>
            <a:spAutoFit/>
          </a:bodyPr>
          <a:lstStyle/>
          <a:p>
            <a:pPr algn="ctr" eaLnBrk="1" hangingPunct="1">
              <a:defRPr/>
            </a:pPr>
            <a:r>
              <a:rPr lang="en-US" altLang="zh-CN" sz="9600" b="1" dirty="0">
                <a:ln w="76200">
                  <a:solidFill>
                    <a:srgbClr val="00B050"/>
                  </a:solidFill>
                </a:ln>
                <a:solidFill>
                  <a:srgbClr val="FFFF00"/>
                </a:solidFill>
                <a:effectLst>
                  <a:glow rad="101600">
                    <a:srgbClr val="FF0000">
                      <a:alpha val="40000"/>
                    </a:srgbClr>
                  </a:glow>
                </a:effectLst>
                <a:latin typeface="VNI-Dom" pitchFamily="2" charset="0"/>
                <a:ea typeface="inpin heiti" charset="-122"/>
              </a:rPr>
              <a:t>LUYỆN TẬP</a:t>
            </a:r>
            <a:endParaRPr lang="zh-CN" altLang="en-US" sz="9600" b="1" dirty="0">
              <a:ln w="76200">
                <a:solidFill>
                  <a:srgbClr val="00B050"/>
                </a:solidFill>
              </a:ln>
              <a:solidFill>
                <a:srgbClr val="FFFF00"/>
              </a:solidFill>
              <a:effectLst>
                <a:glow rad="101600">
                  <a:srgbClr val="FF0000">
                    <a:alpha val="40000"/>
                  </a:srgbClr>
                </a:glow>
              </a:effectLst>
              <a:latin typeface="VNI-Dom" pitchFamily="2" charset="0"/>
              <a:ea typeface="inpin heiti" charset="-122"/>
            </a:endParaRPr>
          </a:p>
        </p:txBody>
      </p:sp>
      <p:pic>
        <p:nvPicPr>
          <p:cNvPr id="4100" name="Picture 4" descr="Premium Vector | Happy cute little kid girl study math">
            <a:extLst>
              <a:ext uri="{FF2B5EF4-FFF2-40B4-BE49-F238E27FC236}">
                <a16:creationId xmlns:a16="http://schemas.microsoft.com/office/drawing/2014/main" id="{3FBF1DFD-7AFA-584A-BC05-FC162795C7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879600" y="-46038"/>
            <a:ext cx="7664450" cy="93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42" presetClass="entr" presetSubtype="0" fill="hold" nodeType="with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17"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2CCC232C-A323-D94B-B63C-2BA28C992244}"/>
              </a:ext>
            </a:extLst>
          </p:cNvPr>
          <p:cNvGrpSpPr>
            <a:grpSpLocks/>
          </p:cNvGrpSpPr>
          <p:nvPr/>
        </p:nvGrpSpPr>
        <p:grpSpPr bwMode="auto">
          <a:xfrm>
            <a:off x="2640013" y="2997200"/>
            <a:ext cx="7543800" cy="2195513"/>
            <a:chOff x="432" y="1488"/>
            <a:chExt cx="4752" cy="1383"/>
          </a:xfrm>
        </p:grpSpPr>
        <p:graphicFrame>
          <p:nvGraphicFramePr>
            <p:cNvPr id="9231" name="Object 33">
              <a:extLst>
                <a:ext uri="{FF2B5EF4-FFF2-40B4-BE49-F238E27FC236}">
                  <a16:creationId xmlns:a16="http://schemas.microsoft.com/office/drawing/2014/main" id="{7E0CB4DA-A19A-5F44-85AA-DE8257395C4B}"/>
                </a:ext>
              </a:extLst>
            </p:cNvPr>
            <p:cNvGraphicFramePr>
              <a:graphicFrameLocks noChangeAspect="1"/>
            </p:cNvGraphicFramePr>
            <p:nvPr/>
          </p:nvGraphicFramePr>
          <p:xfrm>
            <a:off x="432" y="1488"/>
            <a:ext cx="495" cy="960"/>
          </p:xfrm>
          <a:graphic>
            <a:graphicData uri="http://schemas.openxmlformats.org/presentationml/2006/ole">
              <mc:AlternateContent xmlns:mc="http://schemas.openxmlformats.org/markup-compatibility/2006">
                <mc:Choice xmlns:v="urn:schemas-microsoft-com:vml" Requires="v">
                  <p:oleObj spid="_x0000_s9239" name="Equation" r:id="rId4" imgW="4686300" imgH="9067800" progId="Equation.3">
                    <p:embed/>
                  </p:oleObj>
                </mc:Choice>
                <mc:Fallback>
                  <p:oleObj name="Equation" r:id="rId4" imgW="4686300" imgH="9067800" progId="Equation.3">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488"/>
                          <a:ext cx="495"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2" name="Object 34">
              <a:extLst>
                <a:ext uri="{FF2B5EF4-FFF2-40B4-BE49-F238E27FC236}">
                  <a16:creationId xmlns:a16="http://schemas.microsoft.com/office/drawing/2014/main" id="{BE532498-C72A-724D-8980-724EEA888034}"/>
                </a:ext>
              </a:extLst>
            </p:cNvPr>
            <p:cNvGraphicFramePr>
              <a:graphicFrameLocks noChangeAspect="1"/>
            </p:cNvGraphicFramePr>
            <p:nvPr/>
          </p:nvGraphicFramePr>
          <p:xfrm>
            <a:off x="1299" y="1488"/>
            <a:ext cx="681" cy="960"/>
          </p:xfrm>
          <a:graphic>
            <a:graphicData uri="http://schemas.openxmlformats.org/presentationml/2006/ole">
              <mc:AlternateContent xmlns:mc="http://schemas.openxmlformats.org/markup-compatibility/2006">
                <mc:Choice xmlns:v="urn:schemas-microsoft-com:vml" Requires="v">
                  <p:oleObj spid="_x0000_s9240" name="Equation" r:id="rId6" imgW="6438900" imgH="9067800" progId="Equation.3">
                    <p:embed/>
                  </p:oleObj>
                </mc:Choice>
                <mc:Fallback>
                  <p:oleObj name="Equation" r:id="rId6" imgW="6438900" imgH="9067800" progId="Equation.3">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9" y="1488"/>
                          <a:ext cx="681"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3" name="Object 35">
              <a:extLst>
                <a:ext uri="{FF2B5EF4-FFF2-40B4-BE49-F238E27FC236}">
                  <a16:creationId xmlns:a16="http://schemas.microsoft.com/office/drawing/2014/main" id="{0B2FFCB5-8842-3449-93C4-5E986C357E83}"/>
                </a:ext>
              </a:extLst>
            </p:cNvPr>
            <p:cNvGraphicFramePr>
              <a:graphicFrameLocks noChangeAspect="1"/>
            </p:cNvGraphicFramePr>
            <p:nvPr/>
          </p:nvGraphicFramePr>
          <p:xfrm>
            <a:off x="2259" y="1488"/>
            <a:ext cx="867" cy="960"/>
          </p:xfrm>
          <a:graphic>
            <a:graphicData uri="http://schemas.openxmlformats.org/presentationml/2006/ole">
              <mc:AlternateContent xmlns:mc="http://schemas.openxmlformats.org/markup-compatibility/2006">
                <mc:Choice xmlns:v="urn:schemas-microsoft-com:vml" Requires="v">
                  <p:oleObj spid="_x0000_s9241" name="Equation" r:id="rId8" imgW="8191500" imgH="9067800" progId="Equation.3">
                    <p:embed/>
                  </p:oleObj>
                </mc:Choice>
                <mc:Fallback>
                  <p:oleObj name="Equation" r:id="rId8" imgW="8191500" imgH="9067800" progId="Equation.3">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9" y="1488"/>
                          <a:ext cx="867"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4" name="Object 36">
              <a:extLst>
                <a:ext uri="{FF2B5EF4-FFF2-40B4-BE49-F238E27FC236}">
                  <a16:creationId xmlns:a16="http://schemas.microsoft.com/office/drawing/2014/main" id="{3C703BFB-50D1-0844-8990-6E7425EAE162}"/>
                </a:ext>
              </a:extLst>
            </p:cNvPr>
            <p:cNvGraphicFramePr>
              <a:graphicFrameLocks noChangeAspect="1"/>
            </p:cNvGraphicFramePr>
            <p:nvPr/>
          </p:nvGraphicFramePr>
          <p:xfrm>
            <a:off x="3378" y="1488"/>
            <a:ext cx="1239" cy="960"/>
          </p:xfrm>
          <a:graphic>
            <a:graphicData uri="http://schemas.openxmlformats.org/presentationml/2006/ole">
              <mc:AlternateContent xmlns:mc="http://schemas.openxmlformats.org/markup-compatibility/2006">
                <mc:Choice xmlns:v="urn:schemas-microsoft-com:vml" Requires="v">
                  <p:oleObj spid="_x0000_s9242" name="Equation" r:id="rId10" imgW="11696700" imgH="9067800" progId="Equation.3">
                    <p:embed/>
                  </p:oleObj>
                </mc:Choice>
                <mc:Fallback>
                  <p:oleObj name="Equation" r:id="rId10" imgW="11696700" imgH="9067800" progId="Equation.3">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8" y="1488"/>
                          <a:ext cx="1239"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5" name="Text Box 37">
              <a:extLst>
                <a:ext uri="{FF2B5EF4-FFF2-40B4-BE49-F238E27FC236}">
                  <a16:creationId xmlns:a16="http://schemas.microsoft.com/office/drawing/2014/main" id="{B863C102-B1D3-2647-82F5-262A2D9BAC0A}"/>
                </a:ext>
              </a:extLst>
            </p:cNvPr>
            <p:cNvSpPr txBox="1">
              <a:spLocks noChangeArrowheads="1"/>
            </p:cNvSpPr>
            <p:nvPr/>
          </p:nvSpPr>
          <p:spPr bwMode="auto">
            <a:xfrm>
              <a:off x="576" y="2640"/>
              <a:ext cx="46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5000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9236" name="Text Box 38">
              <a:extLst>
                <a:ext uri="{FF2B5EF4-FFF2-40B4-BE49-F238E27FC236}">
                  <a16:creationId xmlns:a16="http://schemas.microsoft.com/office/drawing/2014/main" id="{C873C89E-F0B0-8545-A85F-BF010AE057A4}"/>
                </a:ext>
              </a:extLst>
            </p:cNvPr>
            <p:cNvSpPr txBox="1">
              <a:spLocks noChangeArrowheads="1"/>
            </p:cNvSpPr>
            <p:nvPr/>
          </p:nvSpPr>
          <p:spPr bwMode="auto">
            <a:xfrm>
              <a:off x="864" y="185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50000"/>
                </a:spcBef>
                <a:buClrTx/>
                <a:buSzTx/>
                <a:buFontTx/>
                <a:buNone/>
              </a:pPr>
              <a:r>
                <a:rPr lang="en-US" altLang="vi-VN" sz="1800">
                  <a:solidFill>
                    <a:srgbClr val="000000"/>
                  </a:solidFill>
                  <a:latin typeface="Times New Roman" panose="02020603050405020304" pitchFamily="18" charset="0"/>
                  <a:cs typeface="Times New Roman" panose="02020603050405020304" pitchFamily="18" charset="0"/>
                </a:rPr>
                <a:t>;</a:t>
              </a:r>
            </a:p>
          </p:txBody>
        </p:sp>
        <p:sp>
          <p:nvSpPr>
            <p:cNvPr id="9237" name="Text Box 39">
              <a:extLst>
                <a:ext uri="{FF2B5EF4-FFF2-40B4-BE49-F238E27FC236}">
                  <a16:creationId xmlns:a16="http://schemas.microsoft.com/office/drawing/2014/main" id="{2634AD4B-3129-944E-8DCB-66066EDAA19D}"/>
                </a:ext>
              </a:extLst>
            </p:cNvPr>
            <p:cNvSpPr txBox="1">
              <a:spLocks noChangeArrowheads="1"/>
            </p:cNvSpPr>
            <p:nvPr/>
          </p:nvSpPr>
          <p:spPr bwMode="auto">
            <a:xfrm>
              <a:off x="1968" y="185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50000"/>
                </a:spcBef>
                <a:buClrTx/>
                <a:buSzTx/>
                <a:buFontTx/>
                <a:buNone/>
              </a:pPr>
              <a:r>
                <a:rPr lang="en-US" altLang="vi-VN" sz="1800">
                  <a:solidFill>
                    <a:srgbClr val="000000"/>
                  </a:solidFill>
                  <a:latin typeface="Times New Roman" panose="02020603050405020304" pitchFamily="18" charset="0"/>
                  <a:cs typeface="Times New Roman" panose="02020603050405020304" pitchFamily="18" charset="0"/>
                </a:rPr>
                <a:t>;</a:t>
              </a:r>
            </a:p>
          </p:txBody>
        </p:sp>
        <p:sp>
          <p:nvSpPr>
            <p:cNvPr id="9238" name="Text Box 40">
              <a:extLst>
                <a:ext uri="{FF2B5EF4-FFF2-40B4-BE49-F238E27FC236}">
                  <a16:creationId xmlns:a16="http://schemas.microsoft.com/office/drawing/2014/main" id="{A45719EF-9172-F841-B454-EA44E84ECD2F}"/>
                </a:ext>
              </a:extLst>
            </p:cNvPr>
            <p:cNvSpPr txBox="1">
              <a:spLocks noChangeArrowheads="1"/>
            </p:cNvSpPr>
            <p:nvPr/>
          </p:nvSpPr>
          <p:spPr bwMode="auto">
            <a:xfrm>
              <a:off x="3024" y="185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50000"/>
                </a:spcBef>
                <a:buClrTx/>
                <a:buSzTx/>
                <a:buFontTx/>
                <a:buNone/>
              </a:pPr>
              <a:r>
                <a:rPr lang="en-US" altLang="vi-VN" sz="1800">
                  <a:solidFill>
                    <a:srgbClr val="000000"/>
                  </a:solidFill>
                  <a:latin typeface="Times New Roman" panose="02020603050405020304" pitchFamily="18" charset="0"/>
                  <a:cs typeface="Times New Roman" panose="02020603050405020304" pitchFamily="18" charset="0"/>
                </a:rPr>
                <a:t>;</a:t>
              </a:r>
            </a:p>
          </p:txBody>
        </p:sp>
      </p:grpSp>
      <p:grpSp>
        <p:nvGrpSpPr>
          <p:cNvPr id="3" name="Group 54">
            <a:extLst>
              <a:ext uri="{FF2B5EF4-FFF2-40B4-BE49-F238E27FC236}">
                <a16:creationId xmlns:a16="http://schemas.microsoft.com/office/drawing/2014/main" id="{5AE85A78-9B0E-EB4E-96C2-B8B8F000A960}"/>
              </a:ext>
            </a:extLst>
          </p:cNvPr>
          <p:cNvGrpSpPr>
            <a:grpSpLocks/>
          </p:cNvGrpSpPr>
          <p:nvPr/>
        </p:nvGrpSpPr>
        <p:grpSpPr bwMode="auto">
          <a:xfrm>
            <a:off x="2063750" y="1735138"/>
            <a:ext cx="5341938" cy="685800"/>
            <a:chOff x="340" y="1093"/>
            <a:chExt cx="3365" cy="432"/>
          </a:xfrm>
        </p:grpSpPr>
        <p:sp>
          <p:nvSpPr>
            <p:cNvPr id="9219" name="AutoShape 17">
              <a:extLst>
                <a:ext uri="{FF2B5EF4-FFF2-40B4-BE49-F238E27FC236}">
                  <a16:creationId xmlns:a16="http://schemas.microsoft.com/office/drawing/2014/main" id="{AF53FBC8-E633-294D-8428-8864D385818E}"/>
                </a:ext>
              </a:extLst>
            </p:cNvPr>
            <p:cNvSpPr>
              <a:spLocks noChangeArrowheads="1"/>
            </p:cNvSpPr>
            <p:nvPr/>
          </p:nvSpPr>
          <p:spPr bwMode="auto">
            <a:xfrm>
              <a:off x="554" y="1122"/>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9220" name="Oval 18">
              <a:extLst>
                <a:ext uri="{FF2B5EF4-FFF2-40B4-BE49-F238E27FC236}">
                  <a16:creationId xmlns:a16="http://schemas.microsoft.com/office/drawing/2014/main" id="{924E88D9-0318-E24C-9991-9899DC672F2D}"/>
                </a:ext>
              </a:extLst>
            </p:cNvPr>
            <p:cNvSpPr>
              <a:spLocks noChangeArrowheads="1"/>
            </p:cNvSpPr>
            <p:nvPr/>
          </p:nvSpPr>
          <p:spPr bwMode="auto">
            <a:xfrm rot="1758052">
              <a:off x="354" y="1108"/>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9221" name="Oval 19">
              <a:extLst>
                <a:ext uri="{FF2B5EF4-FFF2-40B4-BE49-F238E27FC236}">
                  <a16:creationId xmlns:a16="http://schemas.microsoft.com/office/drawing/2014/main" id="{6333D37A-6695-5E43-80CB-6C6F16AE90F7}"/>
                </a:ext>
              </a:extLst>
            </p:cNvPr>
            <p:cNvSpPr>
              <a:spLocks noChangeArrowheads="1"/>
            </p:cNvSpPr>
            <p:nvPr/>
          </p:nvSpPr>
          <p:spPr bwMode="auto">
            <a:xfrm rot="1758052">
              <a:off x="340" y="1093"/>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9222" name="Oval 20">
              <a:extLst>
                <a:ext uri="{FF2B5EF4-FFF2-40B4-BE49-F238E27FC236}">
                  <a16:creationId xmlns:a16="http://schemas.microsoft.com/office/drawing/2014/main" id="{DB95875C-D4B3-4D4F-965A-4E119ACC92D2}"/>
                </a:ext>
              </a:extLst>
            </p:cNvPr>
            <p:cNvSpPr>
              <a:spLocks noChangeArrowheads="1"/>
            </p:cNvSpPr>
            <p:nvPr/>
          </p:nvSpPr>
          <p:spPr bwMode="auto">
            <a:xfrm>
              <a:off x="391" y="1119"/>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9223" name="Text Box 21">
              <a:extLst>
                <a:ext uri="{FF2B5EF4-FFF2-40B4-BE49-F238E27FC236}">
                  <a16:creationId xmlns:a16="http://schemas.microsoft.com/office/drawing/2014/main" id="{4B0F448C-63A0-574B-B94A-88D81B45200D}"/>
                </a:ext>
              </a:extLst>
            </p:cNvPr>
            <p:cNvSpPr txBox="1">
              <a:spLocks noChangeArrowheads="1"/>
            </p:cNvSpPr>
            <p:nvPr/>
          </p:nvSpPr>
          <p:spPr bwMode="auto">
            <a:xfrm>
              <a:off x="820" y="1141"/>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rgbClr val="000000"/>
                  </a:solidFill>
                  <a:latin typeface="Times New Roman" panose="02020603050405020304" pitchFamily="18" charset="0"/>
                  <a:cs typeface="Times New Roman" panose="02020603050405020304" pitchFamily="18" charset="0"/>
                </a:rPr>
                <a:t>Click to add Title</a:t>
              </a:r>
            </a:p>
          </p:txBody>
        </p:sp>
        <p:sp>
          <p:nvSpPr>
            <p:cNvPr id="9224" name="Text Box 22">
              <a:extLst>
                <a:ext uri="{FF2B5EF4-FFF2-40B4-BE49-F238E27FC236}">
                  <a16:creationId xmlns:a16="http://schemas.microsoft.com/office/drawing/2014/main" id="{EBCA202F-5C5E-974C-8D92-1EE6CC642C34}"/>
                </a:ext>
              </a:extLst>
            </p:cNvPr>
            <p:cNvSpPr txBox="1">
              <a:spLocks noChangeArrowheads="1"/>
            </p:cNvSpPr>
            <p:nvPr/>
          </p:nvSpPr>
          <p:spPr bwMode="auto">
            <a:xfrm>
              <a:off x="466" y="1111"/>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sz="3200" b="1">
                  <a:solidFill>
                    <a:srgbClr val="FFFFFF"/>
                  </a:solidFill>
                  <a:latin typeface="Times New Roman" panose="02020603050405020304" pitchFamily="18" charset="0"/>
                  <a:cs typeface="Times New Roman" panose="02020603050405020304" pitchFamily="18" charset="0"/>
                </a:rPr>
                <a:t>2</a:t>
              </a:r>
            </a:p>
          </p:txBody>
        </p:sp>
        <p:sp>
          <p:nvSpPr>
            <p:cNvPr id="9225" name="AutoShape 23">
              <a:extLst>
                <a:ext uri="{FF2B5EF4-FFF2-40B4-BE49-F238E27FC236}">
                  <a16:creationId xmlns:a16="http://schemas.microsoft.com/office/drawing/2014/main" id="{44515CE7-96C0-044C-99FE-6E5095EC4B3B}"/>
                </a:ext>
              </a:extLst>
            </p:cNvPr>
            <p:cNvSpPr>
              <a:spLocks noChangeArrowheads="1"/>
            </p:cNvSpPr>
            <p:nvPr/>
          </p:nvSpPr>
          <p:spPr bwMode="gray">
            <a:xfrm>
              <a:off x="554" y="1122"/>
              <a:ext cx="3069" cy="345"/>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9226" name="Oval 24">
              <a:extLst>
                <a:ext uri="{FF2B5EF4-FFF2-40B4-BE49-F238E27FC236}">
                  <a16:creationId xmlns:a16="http://schemas.microsoft.com/office/drawing/2014/main" id="{05E3EEA3-066B-5C4B-A82E-32A11E9BE825}"/>
                </a:ext>
              </a:extLst>
            </p:cNvPr>
            <p:cNvSpPr>
              <a:spLocks noChangeArrowheads="1"/>
            </p:cNvSpPr>
            <p:nvPr/>
          </p:nvSpPr>
          <p:spPr bwMode="gray">
            <a:xfrm rot="1758052">
              <a:off x="354" y="1108"/>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9227" name="Oval 25">
              <a:extLst>
                <a:ext uri="{FF2B5EF4-FFF2-40B4-BE49-F238E27FC236}">
                  <a16:creationId xmlns:a16="http://schemas.microsoft.com/office/drawing/2014/main" id="{F979F0EF-E5FA-A145-BAEF-D7150781407D}"/>
                </a:ext>
              </a:extLst>
            </p:cNvPr>
            <p:cNvSpPr>
              <a:spLocks noChangeArrowheads="1"/>
            </p:cNvSpPr>
            <p:nvPr/>
          </p:nvSpPr>
          <p:spPr bwMode="gray">
            <a:xfrm rot="1758052">
              <a:off x="340" y="1093"/>
              <a:ext cx="514" cy="417"/>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9228" name="Text Box 26">
              <a:extLst>
                <a:ext uri="{FF2B5EF4-FFF2-40B4-BE49-F238E27FC236}">
                  <a16:creationId xmlns:a16="http://schemas.microsoft.com/office/drawing/2014/main" id="{2767F7D3-7048-A74C-A4B0-4C5EA9DAD596}"/>
                </a:ext>
              </a:extLst>
            </p:cNvPr>
            <p:cNvSpPr txBox="1">
              <a:spLocks noChangeArrowheads="1"/>
            </p:cNvSpPr>
            <p:nvPr/>
          </p:nvSpPr>
          <p:spPr bwMode="gray">
            <a:xfrm>
              <a:off x="720" y="1141"/>
              <a:ext cx="29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rgbClr val="FF00FF"/>
                  </a:solidFill>
                  <a:latin typeface="Times New Roman" panose="02020603050405020304" pitchFamily="18" charset="0"/>
                  <a:cs typeface="Times New Roman" panose="02020603050405020304" pitchFamily="18" charset="0"/>
                </a:rPr>
                <a:t>Đọc các phân số thập phân</a:t>
              </a:r>
            </a:p>
          </p:txBody>
        </p:sp>
        <p:pic>
          <p:nvPicPr>
            <p:cNvPr id="9229" name="Picture 27" descr="Picture1">
              <a:extLst>
                <a:ext uri="{FF2B5EF4-FFF2-40B4-BE49-F238E27FC236}">
                  <a16:creationId xmlns:a16="http://schemas.microsoft.com/office/drawing/2014/main" id="{B0E4C975-60B2-B34C-BBAA-0B149B28C1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 y="1117"/>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28">
              <a:extLst>
                <a:ext uri="{FF2B5EF4-FFF2-40B4-BE49-F238E27FC236}">
                  <a16:creationId xmlns:a16="http://schemas.microsoft.com/office/drawing/2014/main" id="{CAD3B338-3576-884D-8100-D3A252AEF444}"/>
                </a:ext>
              </a:extLst>
            </p:cNvPr>
            <p:cNvSpPr txBox="1">
              <a:spLocks noChangeArrowheads="1"/>
            </p:cNvSpPr>
            <p:nvPr/>
          </p:nvSpPr>
          <p:spPr bwMode="gray">
            <a:xfrm>
              <a:off x="490" y="1111"/>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sz="3200" b="1">
                  <a:solidFill>
                    <a:srgbClr val="FFFFFF"/>
                  </a:solidFill>
                  <a:latin typeface="Times New Roman" panose="02020603050405020304" pitchFamily="18" charset="0"/>
                  <a:cs typeface="Times New Roman" panose="02020603050405020304" pitchFamily="18" charset="0"/>
                </a:rPr>
                <a:t>1</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0-#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158B600B-0B75-5D41-A9C5-DAA6EE1074CE}"/>
              </a:ext>
            </a:extLst>
          </p:cNvPr>
          <p:cNvGrpSpPr>
            <a:grpSpLocks/>
          </p:cNvGrpSpPr>
          <p:nvPr/>
        </p:nvGrpSpPr>
        <p:grpSpPr bwMode="auto">
          <a:xfrm>
            <a:off x="2024063" y="785813"/>
            <a:ext cx="5341937" cy="685800"/>
            <a:chOff x="340" y="981"/>
            <a:chExt cx="3365" cy="432"/>
          </a:xfrm>
        </p:grpSpPr>
        <p:sp>
          <p:nvSpPr>
            <p:cNvPr id="11282" name="AutoShape 17">
              <a:extLst>
                <a:ext uri="{FF2B5EF4-FFF2-40B4-BE49-F238E27FC236}">
                  <a16:creationId xmlns:a16="http://schemas.microsoft.com/office/drawing/2014/main" id="{42832F8E-6D86-B648-B232-1B16558DBF3D}"/>
                </a:ext>
              </a:extLst>
            </p:cNvPr>
            <p:cNvSpPr>
              <a:spLocks noChangeArrowheads="1"/>
            </p:cNvSpPr>
            <p:nvPr/>
          </p:nvSpPr>
          <p:spPr bwMode="auto">
            <a:xfrm>
              <a:off x="554" y="1010"/>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1283" name="Oval 18">
              <a:extLst>
                <a:ext uri="{FF2B5EF4-FFF2-40B4-BE49-F238E27FC236}">
                  <a16:creationId xmlns:a16="http://schemas.microsoft.com/office/drawing/2014/main" id="{EA6AFDAA-8E2C-9D44-AAB5-DB6E348D22CD}"/>
                </a:ext>
              </a:extLst>
            </p:cNvPr>
            <p:cNvSpPr>
              <a:spLocks noChangeArrowheads="1"/>
            </p:cNvSpPr>
            <p:nvPr/>
          </p:nvSpPr>
          <p:spPr bwMode="auto">
            <a:xfrm rot="1758052">
              <a:off x="354" y="996"/>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1284" name="Oval 19">
              <a:extLst>
                <a:ext uri="{FF2B5EF4-FFF2-40B4-BE49-F238E27FC236}">
                  <a16:creationId xmlns:a16="http://schemas.microsoft.com/office/drawing/2014/main" id="{25808014-E35B-1843-A699-42DAD8EA69A1}"/>
                </a:ext>
              </a:extLst>
            </p:cNvPr>
            <p:cNvSpPr>
              <a:spLocks noChangeArrowheads="1"/>
            </p:cNvSpPr>
            <p:nvPr/>
          </p:nvSpPr>
          <p:spPr bwMode="auto">
            <a:xfrm rot="1758052">
              <a:off x="340" y="981"/>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1285" name="Oval 20">
              <a:extLst>
                <a:ext uri="{FF2B5EF4-FFF2-40B4-BE49-F238E27FC236}">
                  <a16:creationId xmlns:a16="http://schemas.microsoft.com/office/drawing/2014/main" id="{A96ADD68-8483-BC4E-87C4-7EFCC80B28C4}"/>
                </a:ext>
              </a:extLst>
            </p:cNvPr>
            <p:cNvSpPr>
              <a:spLocks noChangeArrowheads="1"/>
            </p:cNvSpPr>
            <p:nvPr/>
          </p:nvSpPr>
          <p:spPr bwMode="auto">
            <a:xfrm>
              <a:off x="391" y="1007"/>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1286" name="Text Box 21">
              <a:extLst>
                <a:ext uri="{FF2B5EF4-FFF2-40B4-BE49-F238E27FC236}">
                  <a16:creationId xmlns:a16="http://schemas.microsoft.com/office/drawing/2014/main" id="{465BAD8E-583B-2043-B64F-87719103CE3A}"/>
                </a:ext>
              </a:extLst>
            </p:cNvPr>
            <p:cNvSpPr txBox="1">
              <a:spLocks noChangeArrowheads="1"/>
            </p:cNvSpPr>
            <p:nvPr/>
          </p:nvSpPr>
          <p:spPr bwMode="auto">
            <a:xfrm>
              <a:off x="820" y="1029"/>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rgbClr val="000000"/>
                  </a:solidFill>
                  <a:latin typeface="Times New Roman" panose="02020603050405020304" pitchFamily="18" charset="0"/>
                  <a:cs typeface="Times New Roman" panose="02020603050405020304" pitchFamily="18" charset="0"/>
                </a:rPr>
                <a:t>Click to add Title</a:t>
              </a:r>
            </a:p>
          </p:txBody>
        </p:sp>
        <p:sp>
          <p:nvSpPr>
            <p:cNvPr id="11287" name="Text Box 22">
              <a:extLst>
                <a:ext uri="{FF2B5EF4-FFF2-40B4-BE49-F238E27FC236}">
                  <a16:creationId xmlns:a16="http://schemas.microsoft.com/office/drawing/2014/main" id="{88698375-4994-7546-932E-02DDF3C6B68A}"/>
                </a:ext>
              </a:extLst>
            </p:cNvPr>
            <p:cNvSpPr txBox="1">
              <a:spLocks noChangeArrowheads="1"/>
            </p:cNvSpPr>
            <p:nvPr/>
          </p:nvSpPr>
          <p:spPr bwMode="auto">
            <a:xfrm>
              <a:off x="466" y="999"/>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sz="3200" b="1">
                  <a:solidFill>
                    <a:srgbClr val="FFFFFF"/>
                  </a:solidFill>
                  <a:latin typeface="Times New Roman" panose="02020603050405020304" pitchFamily="18" charset="0"/>
                  <a:cs typeface="Times New Roman" panose="02020603050405020304" pitchFamily="18" charset="0"/>
                </a:rPr>
                <a:t>2</a:t>
              </a:r>
            </a:p>
          </p:txBody>
        </p:sp>
        <p:sp>
          <p:nvSpPr>
            <p:cNvPr id="11288" name="AutoShape 23">
              <a:extLst>
                <a:ext uri="{FF2B5EF4-FFF2-40B4-BE49-F238E27FC236}">
                  <a16:creationId xmlns:a16="http://schemas.microsoft.com/office/drawing/2014/main" id="{97CA801D-F56C-994A-9278-1AE3A6BEA1EA}"/>
                </a:ext>
              </a:extLst>
            </p:cNvPr>
            <p:cNvSpPr>
              <a:spLocks noChangeArrowheads="1"/>
            </p:cNvSpPr>
            <p:nvPr/>
          </p:nvSpPr>
          <p:spPr bwMode="gray">
            <a:xfrm>
              <a:off x="554" y="1010"/>
              <a:ext cx="3069" cy="345"/>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1289" name="Oval 24">
              <a:extLst>
                <a:ext uri="{FF2B5EF4-FFF2-40B4-BE49-F238E27FC236}">
                  <a16:creationId xmlns:a16="http://schemas.microsoft.com/office/drawing/2014/main" id="{DBC1F020-0AF1-E547-B3A1-EFAFF42DDEBA}"/>
                </a:ext>
              </a:extLst>
            </p:cNvPr>
            <p:cNvSpPr>
              <a:spLocks noChangeArrowheads="1"/>
            </p:cNvSpPr>
            <p:nvPr/>
          </p:nvSpPr>
          <p:spPr bwMode="gray">
            <a:xfrm rot="1758052">
              <a:off x="354" y="996"/>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1290" name="Oval 25">
              <a:extLst>
                <a:ext uri="{FF2B5EF4-FFF2-40B4-BE49-F238E27FC236}">
                  <a16:creationId xmlns:a16="http://schemas.microsoft.com/office/drawing/2014/main" id="{59027F87-2FBE-E94F-B3FA-C07E0661803A}"/>
                </a:ext>
              </a:extLst>
            </p:cNvPr>
            <p:cNvSpPr>
              <a:spLocks noChangeArrowheads="1"/>
            </p:cNvSpPr>
            <p:nvPr/>
          </p:nvSpPr>
          <p:spPr bwMode="gray">
            <a:xfrm rot="1758052">
              <a:off x="340" y="981"/>
              <a:ext cx="514" cy="417"/>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1291" name="Text Box 26">
              <a:extLst>
                <a:ext uri="{FF2B5EF4-FFF2-40B4-BE49-F238E27FC236}">
                  <a16:creationId xmlns:a16="http://schemas.microsoft.com/office/drawing/2014/main" id="{A0735D44-0385-D849-A0D5-54E5D9DF4694}"/>
                </a:ext>
              </a:extLst>
            </p:cNvPr>
            <p:cNvSpPr txBox="1">
              <a:spLocks noChangeArrowheads="1"/>
            </p:cNvSpPr>
            <p:nvPr/>
          </p:nvSpPr>
          <p:spPr bwMode="gray">
            <a:xfrm>
              <a:off x="720" y="1029"/>
              <a:ext cx="29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rgbClr val="FFFF00"/>
                  </a:solidFill>
                  <a:latin typeface="Times New Roman" panose="02020603050405020304" pitchFamily="18" charset="0"/>
                  <a:cs typeface="Times New Roman" panose="02020603050405020304" pitchFamily="18" charset="0"/>
                </a:rPr>
                <a:t>Viết các phân số thập phân</a:t>
              </a:r>
            </a:p>
          </p:txBody>
        </p:sp>
        <p:pic>
          <p:nvPicPr>
            <p:cNvPr id="11292" name="Picture 27" descr="Picture1">
              <a:extLst>
                <a:ext uri="{FF2B5EF4-FFF2-40B4-BE49-F238E27FC236}">
                  <a16:creationId xmlns:a16="http://schemas.microsoft.com/office/drawing/2014/main" id="{3BE693A3-F422-3448-859A-00D4CAD92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 y="1005"/>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3" name="Text Box 28">
              <a:extLst>
                <a:ext uri="{FF2B5EF4-FFF2-40B4-BE49-F238E27FC236}">
                  <a16:creationId xmlns:a16="http://schemas.microsoft.com/office/drawing/2014/main" id="{95C6DA8D-7953-C84E-91F7-C8D58ED0D44A}"/>
                </a:ext>
              </a:extLst>
            </p:cNvPr>
            <p:cNvSpPr txBox="1">
              <a:spLocks noChangeArrowheads="1"/>
            </p:cNvSpPr>
            <p:nvPr/>
          </p:nvSpPr>
          <p:spPr bwMode="gray">
            <a:xfrm>
              <a:off x="490" y="999"/>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sz="3200" b="1">
                  <a:solidFill>
                    <a:srgbClr val="FFFFFF"/>
                  </a:solidFill>
                  <a:latin typeface="Times New Roman" panose="02020603050405020304" pitchFamily="18" charset="0"/>
                  <a:cs typeface="Times New Roman" panose="02020603050405020304" pitchFamily="18" charset="0"/>
                </a:rPr>
                <a:t>2</a:t>
              </a:r>
            </a:p>
          </p:txBody>
        </p:sp>
      </p:grpSp>
      <p:sp>
        <p:nvSpPr>
          <p:cNvPr id="75800" name="Text Box 24">
            <a:extLst>
              <a:ext uri="{FF2B5EF4-FFF2-40B4-BE49-F238E27FC236}">
                <a16:creationId xmlns:a16="http://schemas.microsoft.com/office/drawing/2014/main" id="{90910366-763E-034E-81E4-BC4FD0FB5848}"/>
              </a:ext>
            </a:extLst>
          </p:cNvPr>
          <p:cNvSpPr txBox="1">
            <a:spLocks noChangeArrowheads="1"/>
          </p:cNvSpPr>
          <p:nvPr/>
        </p:nvSpPr>
        <p:spPr bwMode="auto">
          <a:xfrm>
            <a:off x="2286000" y="1946275"/>
            <a:ext cx="221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rgbClr val="0066FF"/>
                </a:solidFill>
                <a:latin typeface="Times New Roman" panose="02020603050405020304" pitchFamily="18" charset="0"/>
                <a:cs typeface="Times New Roman" panose="02020603050405020304" pitchFamily="18" charset="0"/>
              </a:rPr>
              <a:t>Bảy phần mười</a:t>
            </a:r>
          </a:p>
        </p:txBody>
      </p:sp>
      <p:sp>
        <p:nvSpPr>
          <p:cNvPr id="75801" name="Text Box 25">
            <a:extLst>
              <a:ext uri="{FF2B5EF4-FFF2-40B4-BE49-F238E27FC236}">
                <a16:creationId xmlns:a16="http://schemas.microsoft.com/office/drawing/2014/main" id="{4135F02F-466A-4B4E-8134-9D2872512E78}"/>
              </a:ext>
            </a:extLst>
          </p:cNvPr>
          <p:cNvSpPr txBox="1">
            <a:spLocks noChangeArrowheads="1"/>
          </p:cNvSpPr>
          <p:nvPr/>
        </p:nvSpPr>
        <p:spPr bwMode="auto">
          <a:xfrm>
            <a:off x="2252663" y="2757488"/>
            <a:ext cx="290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rgbClr val="0066FF"/>
                </a:solidFill>
                <a:latin typeface="Times New Roman" panose="02020603050405020304" pitchFamily="18" charset="0"/>
                <a:cs typeface="Times New Roman" panose="02020603050405020304" pitchFamily="18" charset="0"/>
              </a:rPr>
              <a:t>Hai mươi phần trăm</a:t>
            </a:r>
          </a:p>
        </p:txBody>
      </p:sp>
      <p:sp>
        <p:nvSpPr>
          <p:cNvPr id="75802" name="Text Box 26">
            <a:extLst>
              <a:ext uri="{FF2B5EF4-FFF2-40B4-BE49-F238E27FC236}">
                <a16:creationId xmlns:a16="http://schemas.microsoft.com/office/drawing/2014/main" id="{DC1C9C42-E183-714C-9B57-EF9FE5D02624}"/>
              </a:ext>
            </a:extLst>
          </p:cNvPr>
          <p:cNvSpPr txBox="1">
            <a:spLocks noChangeArrowheads="1"/>
          </p:cNvSpPr>
          <p:nvPr/>
        </p:nvSpPr>
        <p:spPr bwMode="auto">
          <a:xfrm>
            <a:off x="2239963" y="3765550"/>
            <a:ext cx="491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rgbClr val="0066FF"/>
                </a:solidFill>
                <a:latin typeface="Times New Roman" panose="02020603050405020304" pitchFamily="18" charset="0"/>
                <a:cs typeface="Times New Roman" panose="02020603050405020304" pitchFamily="18" charset="0"/>
              </a:rPr>
              <a:t>Bốn trăm bảy mươi lăm phần nghìn</a:t>
            </a:r>
          </a:p>
        </p:txBody>
      </p:sp>
      <p:sp>
        <p:nvSpPr>
          <p:cNvPr id="75803" name="Text Box 27">
            <a:extLst>
              <a:ext uri="{FF2B5EF4-FFF2-40B4-BE49-F238E27FC236}">
                <a16:creationId xmlns:a16="http://schemas.microsoft.com/office/drawing/2014/main" id="{61C14894-BC36-E24F-A9F2-52A6E8A64C1F}"/>
              </a:ext>
            </a:extLst>
          </p:cNvPr>
          <p:cNvSpPr txBox="1">
            <a:spLocks noChangeArrowheads="1"/>
          </p:cNvSpPr>
          <p:nvPr/>
        </p:nvSpPr>
        <p:spPr bwMode="auto">
          <a:xfrm>
            <a:off x="2286000" y="4721225"/>
            <a:ext cx="218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rgbClr val="0066FF"/>
                </a:solidFill>
                <a:latin typeface="Times New Roman" panose="02020603050405020304" pitchFamily="18" charset="0"/>
                <a:cs typeface="Times New Roman" panose="02020603050405020304" pitchFamily="18" charset="0"/>
              </a:rPr>
              <a:t>Một phần triệu</a:t>
            </a:r>
          </a:p>
        </p:txBody>
      </p:sp>
      <p:grpSp>
        <p:nvGrpSpPr>
          <p:cNvPr id="3" name="Group 28">
            <a:extLst>
              <a:ext uri="{FF2B5EF4-FFF2-40B4-BE49-F238E27FC236}">
                <a16:creationId xmlns:a16="http://schemas.microsoft.com/office/drawing/2014/main" id="{D9CBB507-DDBE-3D4B-BF2F-F920DA7F2123}"/>
              </a:ext>
            </a:extLst>
          </p:cNvPr>
          <p:cNvGrpSpPr>
            <a:grpSpLocks/>
          </p:cNvGrpSpPr>
          <p:nvPr/>
        </p:nvGrpSpPr>
        <p:grpSpPr bwMode="auto">
          <a:xfrm>
            <a:off x="7985125" y="1554163"/>
            <a:ext cx="720725" cy="954087"/>
            <a:chOff x="805" y="1175"/>
            <a:chExt cx="454" cy="601"/>
          </a:xfrm>
        </p:grpSpPr>
        <p:sp>
          <p:nvSpPr>
            <p:cNvPr id="11280" name="Text Box 29">
              <a:extLst>
                <a:ext uri="{FF2B5EF4-FFF2-40B4-BE49-F238E27FC236}">
                  <a16:creationId xmlns:a16="http://schemas.microsoft.com/office/drawing/2014/main" id="{3DC711FF-FE81-5F40-ADB8-1C2EB8277AF4}"/>
                </a:ext>
              </a:extLst>
            </p:cNvPr>
            <p:cNvSpPr txBox="1">
              <a:spLocks noChangeArrowheads="1"/>
            </p:cNvSpPr>
            <p:nvPr/>
          </p:nvSpPr>
          <p:spPr bwMode="auto">
            <a:xfrm>
              <a:off x="851" y="1175"/>
              <a:ext cx="34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7</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a:t>
              </a:r>
            </a:p>
          </p:txBody>
        </p:sp>
        <p:sp>
          <p:nvSpPr>
            <p:cNvPr id="11281" name="Line 30">
              <a:extLst>
                <a:ext uri="{FF2B5EF4-FFF2-40B4-BE49-F238E27FC236}">
                  <a16:creationId xmlns:a16="http://schemas.microsoft.com/office/drawing/2014/main" id="{041D6F58-62E7-2042-B5FC-1165B9A8F6BD}"/>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4" name="Group 31">
            <a:extLst>
              <a:ext uri="{FF2B5EF4-FFF2-40B4-BE49-F238E27FC236}">
                <a16:creationId xmlns:a16="http://schemas.microsoft.com/office/drawing/2014/main" id="{A458660D-F80A-DF42-8AF2-BE6EB17F82BE}"/>
              </a:ext>
            </a:extLst>
          </p:cNvPr>
          <p:cNvGrpSpPr>
            <a:grpSpLocks/>
          </p:cNvGrpSpPr>
          <p:nvPr/>
        </p:nvGrpSpPr>
        <p:grpSpPr bwMode="auto">
          <a:xfrm>
            <a:off x="7969250" y="2586038"/>
            <a:ext cx="736600" cy="954087"/>
            <a:chOff x="795" y="1175"/>
            <a:chExt cx="464" cy="601"/>
          </a:xfrm>
        </p:grpSpPr>
        <p:sp>
          <p:nvSpPr>
            <p:cNvPr id="11278" name="Text Box 32">
              <a:extLst>
                <a:ext uri="{FF2B5EF4-FFF2-40B4-BE49-F238E27FC236}">
                  <a16:creationId xmlns:a16="http://schemas.microsoft.com/office/drawing/2014/main" id="{C965451F-8D7C-F24E-AC9E-AEE04B5DE5F5}"/>
                </a:ext>
              </a:extLst>
            </p:cNvPr>
            <p:cNvSpPr txBox="1">
              <a:spLocks noChangeArrowheads="1"/>
            </p:cNvSpPr>
            <p:nvPr/>
          </p:nvSpPr>
          <p:spPr bwMode="auto">
            <a:xfrm>
              <a:off x="795" y="1175"/>
              <a:ext cx="45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20</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a:t>
              </a:r>
            </a:p>
          </p:txBody>
        </p:sp>
        <p:sp>
          <p:nvSpPr>
            <p:cNvPr id="11279" name="Line 33">
              <a:extLst>
                <a:ext uri="{FF2B5EF4-FFF2-40B4-BE49-F238E27FC236}">
                  <a16:creationId xmlns:a16="http://schemas.microsoft.com/office/drawing/2014/main" id="{5BDF77C7-9631-1F47-A720-363714745C7F}"/>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 name="Group 34">
            <a:extLst>
              <a:ext uri="{FF2B5EF4-FFF2-40B4-BE49-F238E27FC236}">
                <a16:creationId xmlns:a16="http://schemas.microsoft.com/office/drawing/2014/main" id="{8CDE2706-413C-A34A-85D0-924CDFA06A38}"/>
              </a:ext>
            </a:extLst>
          </p:cNvPr>
          <p:cNvGrpSpPr>
            <a:grpSpLocks/>
          </p:cNvGrpSpPr>
          <p:nvPr/>
        </p:nvGrpSpPr>
        <p:grpSpPr bwMode="auto">
          <a:xfrm>
            <a:off x="7966075" y="3594100"/>
            <a:ext cx="903288" cy="954088"/>
            <a:chOff x="739" y="1175"/>
            <a:chExt cx="569" cy="601"/>
          </a:xfrm>
        </p:grpSpPr>
        <p:sp>
          <p:nvSpPr>
            <p:cNvPr id="11276" name="Text Box 35">
              <a:extLst>
                <a:ext uri="{FF2B5EF4-FFF2-40B4-BE49-F238E27FC236}">
                  <a16:creationId xmlns:a16="http://schemas.microsoft.com/office/drawing/2014/main" id="{42289905-E2F5-DA44-9F1F-F8A26F4992D6}"/>
                </a:ext>
              </a:extLst>
            </p:cNvPr>
            <p:cNvSpPr txBox="1">
              <a:spLocks noChangeArrowheads="1"/>
            </p:cNvSpPr>
            <p:nvPr/>
          </p:nvSpPr>
          <p:spPr bwMode="auto">
            <a:xfrm>
              <a:off x="739" y="1175"/>
              <a:ext cx="5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475</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1000</a:t>
              </a:r>
            </a:p>
          </p:txBody>
        </p:sp>
        <p:sp>
          <p:nvSpPr>
            <p:cNvPr id="11277" name="Line 36">
              <a:extLst>
                <a:ext uri="{FF2B5EF4-FFF2-40B4-BE49-F238E27FC236}">
                  <a16:creationId xmlns:a16="http://schemas.microsoft.com/office/drawing/2014/main" id="{55A0C463-3E7A-F344-8FC3-8AA4F7614359}"/>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6" name="Group 40">
            <a:extLst>
              <a:ext uri="{FF2B5EF4-FFF2-40B4-BE49-F238E27FC236}">
                <a16:creationId xmlns:a16="http://schemas.microsoft.com/office/drawing/2014/main" id="{E97A5BE6-B007-1F4C-B523-0E75D659DF9E}"/>
              </a:ext>
            </a:extLst>
          </p:cNvPr>
          <p:cNvGrpSpPr>
            <a:grpSpLocks/>
          </p:cNvGrpSpPr>
          <p:nvPr/>
        </p:nvGrpSpPr>
        <p:grpSpPr bwMode="auto">
          <a:xfrm>
            <a:off x="7332663" y="4602163"/>
            <a:ext cx="1809750" cy="954087"/>
            <a:chOff x="3684" y="3385"/>
            <a:chExt cx="1140" cy="601"/>
          </a:xfrm>
        </p:grpSpPr>
        <p:sp>
          <p:nvSpPr>
            <p:cNvPr id="11274" name="Text Box 38">
              <a:extLst>
                <a:ext uri="{FF2B5EF4-FFF2-40B4-BE49-F238E27FC236}">
                  <a16:creationId xmlns:a16="http://schemas.microsoft.com/office/drawing/2014/main" id="{E35BEF9F-BBD6-4748-8A50-0EA8BC589FA7}"/>
                </a:ext>
              </a:extLst>
            </p:cNvPr>
            <p:cNvSpPr txBox="1">
              <a:spLocks noChangeArrowheads="1"/>
            </p:cNvSpPr>
            <p:nvPr/>
          </p:nvSpPr>
          <p:spPr bwMode="auto">
            <a:xfrm>
              <a:off x="3762" y="3385"/>
              <a:ext cx="102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1 000 000</a:t>
              </a:r>
            </a:p>
          </p:txBody>
        </p:sp>
        <p:sp>
          <p:nvSpPr>
            <p:cNvPr id="11275" name="Line 39">
              <a:extLst>
                <a:ext uri="{FF2B5EF4-FFF2-40B4-BE49-F238E27FC236}">
                  <a16:creationId xmlns:a16="http://schemas.microsoft.com/office/drawing/2014/main" id="{A255E104-3802-9947-99DD-6065F8151963}"/>
                </a:ext>
              </a:extLst>
            </p:cNvPr>
            <p:cNvSpPr>
              <a:spLocks noChangeShapeType="1"/>
            </p:cNvSpPr>
            <p:nvPr/>
          </p:nvSpPr>
          <p:spPr bwMode="auto">
            <a:xfrm>
              <a:off x="3684" y="3690"/>
              <a:ext cx="1140"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5800"/>
                                        </p:tgtEl>
                                        <p:attrNameLst>
                                          <p:attrName>style.visibility</p:attrName>
                                        </p:attrNameLst>
                                      </p:cBhvr>
                                      <p:to>
                                        <p:strVal val="visible"/>
                                      </p:to>
                                    </p:set>
                                    <p:animEffect transition="in" filter="fade">
                                      <p:cBhvr>
                                        <p:cTn id="15" dur="1000"/>
                                        <p:tgtEl>
                                          <p:spTgt spid="75800"/>
                                        </p:tgtEl>
                                      </p:cBhvr>
                                    </p:animEffect>
                                    <p:anim calcmode="lin" valueType="num">
                                      <p:cBhvr>
                                        <p:cTn id="16" dur="1000" fill="hold"/>
                                        <p:tgtEl>
                                          <p:spTgt spid="75800"/>
                                        </p:tgtEl>
                                        <p:attrNameLst>
                                          <p:attrName>ppt_x</p:attrName>
                                        </p:attrNameLst>
                                      </p:cBhvr>
                                      <p:tavLst>
                                        <p:tav tm="0">
                                          <p:val>
                                            <p:strVal val="#ppt_x"/>
                                          </p:val>
                                        </p:tav>
                                        <p:tav tm="100000">
                                          <p:val>
                                            <p:strVal val="#ppt_x"/>
                                          </p:val>
                                        </p:tav>
                                      </p:tavLst>
                                    </p:anim>
                                    <p:anim calcmode="lin" valueType="num">
                                      <p:cBhvr>
                                        <p:cTn id="17" dur="1000" fill="hold"/>
                                        <p:tgtEl>
                                          <p:spTgt spid="75800"/>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5801"/>
                                        </p:tgtEl>
                                        <p:attrNameLst>
                                          <p:attrName>style.visibility</p:attrName>
                                        </p:attrNameLst>
                                      </p:cBhvr>
                                      <p:to>
                                        <p:strVal val="visible"/>
                                      </p:to>
                                    </p:set>
                                    <p:animEffect transition="in" filter="fade">
                                      <p:cBhvr>
                                        <p:cTn id="20" dur="1000"/>
                                        <p:tgtEl>
                                          <p:spTgt spid="75801"/>
                                        </p:tgtEl>
                                      </p:cBhvr>
                                    </p:animEffect>
                                    <p:anim calcmode="lin" valueType="num">
                                      <p:cBhvr>
                                        <p:cTn id="21" dur="1000" fill="hold"/>
                                        <p:tgtEl>
                                          <p:spTgt spid="75801"/>
                                        </p:tgtEl>
                                        <p:attrNameLst>
                                          <p:attrName>ppt_x</p:attrName>
                                        </p:attrNameLst>
                                      </p:cBhvr>
                                      <p:tavLst>
                                        <p:tav tm="0">
                                          <p:val>
                                            <p:strVal val="#ppt_x"/>
                                          </p:val>
                                        </p:tav>
                                        <p:tav tm="100000">
                                          <p:val>
                                            <p:strVal val="#ppt_x"/>
                                          </p:val>
                                        </p:tav>
                                      </p:tavLst>
                                    </p:anim>
                                    <p:anim calcmode="lin" valueType="num">
                                      <p:cBhvr>
                                        <p:cTn id="22" dur="1000" fill="hold"/>
                                        <p:tgtEl>
                                          <p:spTgt spid="7580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75802"/>
                                        </p:tgtEl>
                                        <p:attrNameLst>
                                          <p:attrName>style.visibility</p:attrName>
                                        </p:attrNameLst>
                                      </p:cBhvr>
                                      <p:to>
                                        <p:strVal val="visible"/>
                                      </p:to>
                                    </p:set>
                                    <p:animEffect transition="in" filter="fade">
                                      <p:cBhvr>
                                        <p:cTn id="25" dur="1000"/>
                                        <p:tgtEl>
                                          <p:spTgt spid="75802"/>
                                        </p:tgtEl>
                                      </p:cBhvr>
                                    </p:animEffect>
                                    <p:anim calcmode="lin" valueType="num">
                                      <p:cBhvr>
                                        <p:cTn id="26" dur="1000" fill="hold"/>
                                        <p:tgtEl>
                                          <p:spTgt spid="75802"/>
                                        </p:tgtEl>
                                        <p:attrNameLst>
                                          <p:attrName>ppt_x</p:attrName>
                                        </p:attrNameLst>
                                      </p:cBhvr>
                                      <p:tavLst>
                                        <p:tav tm="0">
                                          <p:val>
                                            <p:strVal val="#ppt_x"/>
                                          </p:val>
                                        </p:tav>
                                        <p:tav tm="100000">
                                          <p:val>
                                            <p:strVal val="#ppt_x"/>
                                          </p:val>
                                        </p:tav>
                                      </p:tavLst>
                                    </p:anim>
                                    <p:anim calcmode="lin" valueType="num">
                                      <p:cBhvr>
                                        <p:cTn id="27" dur="1000" fill="hold"/>
                                        <p:tgtEl>
                                          <p:spTgt spid="7580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803"/>
                                        </p:tgtEl>
                                        <p:attrNameLst>
                                          <p:attrName>style.visibility</p:attrName>
                                        </p:attrNameLst>
                                      </p:cBhvr>
                                      <p:to>
                                        <p:strVal val="visible"/>
                                      </p:to>
                                    </p:set>
                                    <p:animEffect transition="in" filter="fade">
                                      <p:cBhvr>
                                        <p:cTn id="30" dur="1000"/>
                                        <p:tgtEl>
                                          <p:spTgt spid="75803"/>
                                        </p:tgtEl>
                                      </p:cBhvr>
                                    </p:animEffect>
                                    <p:anim calcmode="lin" valueType="num">
                                      <p:cBhvr>
                                        <p:cTn id="31" dur="1000" fill="hold"/>
                                        <p:tgtEl>
                                          <p:spTgt spid="75803"/>
                                        </p:tgtEl>
                                        <p:attrNameLst>
                                          <p:attrName>ppt_x</p:attrName>
                                        </p:attrNameLst>
                                      </p:cBhvr>
                                      <p:tavLst>
                                        <p:tav tm="0">
                                          <p:val>
                                            <p:strVal val="#ppt_x"/>
                                          </p:val>
                                        </p:tav>
                                        <p:tav tm="100000">
                                          <p:val>
                                            <p:strVal val="#ppt_x"/>
                                          </p:val>
                                        </p:tav>
                                      </p:tavLst>
                                    </p:anim>
                                    <p:anim calcmode="lin" valueType="num">
                                      <p:cBhvr>
                                        <p:cTn id="32" dur="1000" fill="hold"/>
                                        <p:tgtEl>
                                          <p:spTgt spid="75803"/>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2000" fill="hold"/>
                                        <p:tgtEl>
                                          <p:spTgt spid="3"/>
                                        </p:tgtEl>
                                        <p:attrNameLst>
                                          <p:attrName>ppt_w</p:attrName>
                                        </p:attrNameLst>
                                      </p:cBhvr>
                                      <p:tavLst>
                                        <p:tav tm="0">
                                          <p:val>
                                            <p:fltVal val="0"/>
                                          </p:val>
                                        </p:tav>
                                        <p:tav tm="100000">
                                          <p:val>
                                            <p:strVal val="#ppt_w"/>
                                          </p:val>
                                        </p:tav>
                                      </p:tavLst>
                                    </p:anim>
                                    <p:anim calcmode="lin" valueType="num">
                                      <p:cBhvr>
                                        <p:cTn id="38" dur="2000" fill="hold"/>
                                        <p:tgtEl>
                                          <p:spTgt spid="3"/>
                                        </p:tgtEl>
                                        <p:attrNameLst>
                                          <p:attrName>ppt_h</p:attrName>
                                        </p:attrNameLst>
                                      </p:cBhvr>
                                      <p:tavLst>
                                        <p:tav tm="0">
                                          <p:val>
                                            <p:fltVal val="0"/>
                                          </p:val>
                                        </p:tav>
                                        <p:tav tm="100000">
                                          <p:val>
                                            <p:strVal val="#ppt_h"/>
                                          </p:val>
                                        </p:tav>
                                      </p:tavLst>
                                    </p:anim>
                                    <p:animEffect transition="in" filter="fade">
                                      <p:cBhvr>
                                        <p:cTn id="39" dur="20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2000" fill="hold"/>
                                        <p:tgtEl>
                                          <p:spTgt spid="4"/>
                                        </p:tgtEl>
                                        <p:attrNameLst>
                                          <p:attrName>ppt_w</p:attrName>
                                        </p:attrNameLst>
                                      </p:cBhvr>
                                      <p:tavLst>
                                        <p:tav tm="0">
                                          <p:val>
                                            <p:fltVal val="0"/>
                                          </p:val>
                                        </p:tav>
                                        <p:tav tm="100000">
                                          <p:val>
                                            <p:strVal val="#ppt_w"/>
                                          </p:val>
                                        </p:tav>
                                      </p:tavLst>
                                    </p:anim>
                                    <p:anim calcmode="lin" valueType="num">
                                      <p:cBhvr>
                                        <p:cTn id="45" dur="2000" fill="hold"/>
                                        <p:tgtEl>
                                          <p:spTgt spid="4"/>
                                        </p:tgtEl>
                                        <p:attrNameLst>
                                          <p:attrName>ppt_h</p:attrName>
                                        </p:attrNameLst>
                                      </p:cBhvr>
                                      <p:tavLst>
                                        <p:tav tm="0">
                                          <p:val>
                                            <p:fltVal val="0"/>
                                          </p:val>
                                        </p:tav>
                                        <p:tav tm="100000">
                                          <p:val>
                                            <p:strVal val="#ppt_h"/>
                                          </p:val>
                                        </p:tav>
                                      </p:tavLst>
                                    </p:anim>
                                    <p:animEffect transition="in" filter="fade">
                                      <p:cBhvr>
                                        <p:cTn id="46" dur="20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000" fill="hold"/>
                                        <p:tgtEl>
                                          <p:spTgt spid="5"/>
                                        </p:tgtEl>
                                        <p:attrNameLst>
                                          <p:attrName>ppt_w</p:attrName>
                                        </p:attrNameLst>
                                      </p:cBhvr>
                                      <p:tavLst>
                                        <p:tav tm="0">
                                          <p:val>
                                            <p:fltVal val="0"/>
                                          </p:val>
                                        </p:tav>
                                        <p:tav tm="100000">
                                          <p:val>
                                            <p:strVal val="#ppt_w"/>
                                          </p:val>
                                        </p:tav>
                                      </p:tavLst>
                                    </p:anim>
                                    <p:anim calcmode="lin" valueType="num">
                                      <p:cBhvr>
                                        <p:cTn id="52" dur="2000" fill="hold"/>
                                        <p:tgtEl>
                                          <p:spTgt spid="5"/>
                                        </p:tgtEl>
                                        <p:attrNameLst>
                                          <p:attrName>ppt_h</p:attrName>
                                        </p:attrNameLst>
                                      </p:cBhvr>
                                      <p:tavLst>
                                        <p:tav tm="0">
                                          <p:val>
                                            <p:fltVal val="0"/>
                                          </p:val>
                                        </p:tav>
                                        <p:tav tm="100000">
                                          <p:val>
                                            <p:strVal val="#ppt_h"/>
                                          </p:val>
                                        </p:tav>
                                      </p:tavLst>
                                    </p:anim>
                                    <p:animEffect transition="in" filter="fade">
                                      <p:cBhvr>
                                        <p:cTn id="53" dur="2000"/>
                                        <p:tgtEl>
                                          <p:spTgt spid="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2000" fill="hold"/>
                                        <p:tgtEl>
                                          <p:spTgt spid="6"/>
                                        </p:tgtEl>
                                        <p:attrNameLst>
                                          <p:attrName>ppt_w</p:attrName>
                                        </p:attrNameLst>
                                      </p:cBhvr>
                                      <p:tavLst>
                                        <p:tav tm="0">
                                          <p:val>
                                            <p:fltVal val="0"/>
                                          </p:val>
                                        </p:tav>
                                        <p:tav tm="100000">
                                          <p:val>
                                            <p:strVal val="#ppt_w"/>
                                          </p:val>
                                        </p:tav>
                                      </p:tavLst>
                                    </p:anim>
                                    <p:anim calcmode="lin" valueType="num">
                                      <p:cBhvr>
                                        <p:cTn id="59" dur="2000" fill="hold"/>
                                        <p:tgtEl>
                                          <p:spTgt spid="6"/>
                                        </p:tgtEl>
                                        <p:attrNameLst>
                                          <p:attrName>ppt_h</p:attrName>
                                        </p:attrNameLst>
                                      </p:cBhvr>
                                      <p:tavLst>
                                        <p:tav tm="0">
                                          <p:val>
                                            <p:fltVal val="0"/>
                                          </p:val>
                                        </p:tav>
                                        <p:tav tm="100000">
                                          <p:val>
                                            <p:strVal val="#ppt_h"/>
                                          </p:val>
                                        </p:tav>
                                      </p:tavLst>
                                    </p:anim>
                                    <p:animEffect transition="in" filter="fade">
                                      <p:cBhvr>
                                        <p:cTn id="6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0" grpId="0"/>
      <p:bldP spid="75801" grpId="0"/>
      <p:bldP spid="75802" grpId="0"/>
      <p:bldP spid="758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a:extLst>
              <a:ext uri="{FF2B5EF4-FFF2-40B4-BE49-F238E27FC236}">
                <a16:creationId xmlns:a16="http://schemas.microsoft.com/office/drawing/2014/main" id="{D7789166-2DB8-7644-A9A6-02A65ACE5E79}"/>
              </a:ext>
            </a:extLst>
          </p:cNvPr>
          <p:cNvGrpSpPr>
            <a:grpSpLocks/>
          </p:cNvGrpSpPr>
          <p:nvPr/>
        </p:nvGrpSpPr>
        <p:grpSpPr bwMode="auto">
          <a:xfrm>
            <a:off x="2024063" y="928688"/>
            <a:ext cx="7561262" cy="685800"/>
            <a:chOff x="340" y="981"/>
            <a:chExt cx="4763" cy="432"/>
          </a:xfrm>
        </p:grpSpPr>
        <p:sp>
          <p:nvSpPr>
            <p:cNvPr id="13401" name="AutoShape 17">
              <a:extLst>
                <a:ext uri="{FF2B5EF4-FFF2-40B4-BE49-F238E27FC236}">
                  <a16:creationId xmlns:a16="http://schemas.microsoft.com/office/drawing/2014/main" id="{6BB53C9D-06A4-0340-B6BA-9F8B69B9C7D5}"/>
                </a:ext>
              </a:extLst>
            </p:cNvPr>
            <p:cNvSpPr>
              <a:spLocks noChangeArrowheads="1"/>
            </p:cNvSpPr>
            <p:nvPr/>
          </p:nvSpPr>
          <p:spPr bwMode="auto">
            <a:xfrm>
              <a:off x="554" y="1010"/>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3402" name="Oval 18">
              <a:extLst>
                <a:ext uri="{FF2B5EF4-FFF2-40B4-BE49-F238E27FC236}">
                  <a16:creationId xmlns:a16="http://schemas.microsoft.com/office/drawing/2014/main" id="{342C223C-A944-FE40-AAC2-D22003C89494}"/>
                </a:ext>
              </a:extLst>
            </p:cNvPr>
            <p:cNvSpPr>
              <a:spLocks noChangeArrowheads="1"/>
            </p:cNvSpPr>
            <p:nvPr/>
          </p:nvSpPr>
          <p:spPr bwMode="auto">
            <a:xfrm rot="1758052">
              <a:off x="354" y="996"/>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3403" name="Oval 19">
              <a:extLst>
                <a:ext uri="{FF2B5EF4-FFF2-40B4-BE49-F238E27FC236}">
                  <a16:creationId xmlns:a16="http://schemas.microsoft.com/office/drawing/2014/main" id="{3B491602-0D7C-324E-981A-37FE1E526387}"/>
                </a:ext>
              </a:extLst>
            </p:cNvPr>
            <p:cNvSpPr>
              <a:spLocks noChangeArrowheads="1"/>
            </p:cNvSpPr>
            <p:nvPr/>
          </p:nvSpPr>
          <p:spPr bwMode="auto">
            <a:xfrm rot="1758052">
              <a:off x="340" y="981"/>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3404" name="Oval 20">
              <a:extLst>
                <a:ext uri="{FF2B5EF4-FFF2-40B4-BE49-F238E27FC236}">
                  <a16:creationId xmlns:a16="http://schemas.microsoft.com/office/drawing/2014/main" id="{15773A2E-3626-4D41-BF5A-BDC63CAC42D2}"/>
                </a:ext>
              </a:extLst>
            </p:cNvPr>
            <p:cNvSpPr>
              <a:spLocks noChangeArrowheads="1"/>
            </p:cNvSpPr>
            <p:nvPr/>
          </p:nvSpPr>
          <p:spPr bwMode="auto">
            <a:xfrm>
              <a:off x="391" y="1007"/>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3405" name="Text Box 21">
              <a:extLst>
                <a:ext uri="{FF2B5EF4-FFF2-40B4-BE49-F238E27FC236}">
                  <a16:creationId xmlns:a16="http://schemas.microsoft.com/office/drawing/2014/main" id="{C9DE9AC3-6B54-CB4B-B5B0-97E1223377AC}"/>
                </a:ext>
              </a:extLst>
            </p:cNvPr>
            <p:cNvSpPr txBox="1">
              <a:spLocks noChangeArrowheads="1"/>
            </p:cNvSpPr>
            <p:nvPr/>
          </p:nvSpPr>
          <p:spPr bwMode="auto">
            <a:xfrm>
              <a:off x="820" y="1029"/>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rgbClr val="000000"/>
                  </a:solidFill>
                  <a:latin typeface="Times New Roman" panose="02020603050405020304" pitchFamily="18" charset="0"/>
                  <a:cs typeface="Times New Roman" panose="02020603050405020304" pitchFamily="18" charset="0"/>
                </a:rPr>
                <a:t>Click to add Title</a:t>
              </a:r>
            </a:p>
          </p:txBody>
        </p:sp>
        <p:sp>
          <p:nvSpPr>
            <p:cNvPr id="13406" name="Text Box 22">
              <a:extLst>
                <a:ext uri="{FF2B5EF4-FFF2-40B4-BE49-F238E27FC236}">
                  <a16:creationId xmlns:a16="http://schemas.microsoft.com/office/drawing/2014/main" id="{58661FD0-AAB4-3142-8ADB-098F5941369C}"/>
                </a:ext>
              </a:extLst>
            </p:cNvPr>
            <p:cNvSpPr txBox="1">
              <a:spLocks noChangeArrowheads="1"/>
            </p:cNvSpPr>
            <p:nvPr/>
          </p:nvSpPr>
          <p:spPr bwMode="auto">
            <a:xfrm>
              <a:off x="466" y="999"/>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sz="3200" b="1">
                  <a:solidFill>
                    <a:srgbClr val="FFFFFF"/>
                  </a:solidFill>
                  <a:latin typeface="Times New Roman" panose="02020603050405020304" pitchFamily="18" charset="0"/>
                  <a:cs typeface="Times New Roman" panose="02020603050405020304" pitchFamily="18" charset="0"/>
                </a:rPr>
                <a:t>2</a:t>
              </a:r>
            </a:p>
          </p:txBody>
        </p:sp>
        <p:sp>
          <p:nvSpPr>
            <p:cNvPr id="13407" name="AutoShape 23">
              <a:extLst>
                <a:ext uri="{FF2B5EF4-FFF2-40B4-BE49-F238E27FC236}">
                  <a16:creationId xmlns:a16="http://schemas.microsoft.com/office/drawing/2014/main" id="{DB161BD6-F50F-6845-A3E5-EDDB572AE62B}"/>
                </a:ext>
              </a:extLst>
            </p:cNvPr>
            <p:cNvSpPr>
              <a:spLocks noChangeArrowheads="1"/>
            </p:cNvSpPr>
            <p:nvPr/>
          </p:nvSpPr>
          <p:spPr bwMode="gray">
            <a:xfrm>
              <a:off x="554" y="1010"/>
              <a:ext cx="4549" cy="345"/>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3408" name="Oval 24">
              <a:extLst>
                <a:ext uri="{FF2B5EF4-FFF2-40B4-BE49-F238E27FC236}">
                  <a16:creationId xmlns:a16="http://schemas.microsoft.com/office/drawing/2014/main" id="{3216AF30-757E-564D-B277-28B021718204}"/>
                </a:ext>
              </a:extLst>
            </p:cNvPr>
            <p:cNvSpPr>
              <a:spLocks noChangeArrowheads="1"/>
            </p:cNvSpPr>
            <p:nvPr/>
          </p:nvSpPr>
          <p:spPr bwMode="gray">
            <a:xfrm rot="1758052">
              <a:off x="354" y="996"/>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3409" name="Oval 25">
              <a:extLst>
                <a:ext uri="{FF2B5EF4-FFF2-40B4-BE49-F238E27FC236}">
                  <a16:creationId xmlns:a16="http://schemas.microsoft.com/office/drawing/2014/main" id="{C1600A6B-B62A-3B4C-9B3B-7058B8C197DE}"/>
                </a:ext>
              </a:extLst>
            </p:cNvPr>
            <p:cNvSpPr>
              <a:spLocks noChangeArrowheads="1"/>
            </p:cNvSpPr>
            <p:nvPr/>
          </p:nvSpPr>
          <p:spPr bwMode="gray">
            <a:xfrm rot="1758052">
              <a:off x="340" y="981"/>
              <a:ext cx="514" cy="417"/>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3410" name="Text Box 26">
              <a:extLst>
                <a:ext uri="{FF2B5EF4-FFF2-40B4-BE49-F238E27FC236}">
                  <a16:creationId xmlns:a16="http://schemas.microsoft.com/office/drawing/2014/main" id="{ED4E024F-F1A2-0442-9410-D768A5E3FDC9}"/>
                </a:ext>
              </a:extLst>
            </p:cNvPr>
            <p:cNvSpPr txBox="1">
              <a:spLocks noChangeArrowheads="1"/>
            </p:cNvSpPr>
            <p:nvPr/>
          </p:nvSpPr>
          <p:spPr bwMode="gray">
            <a:xfrm>
              <a:off x="902" y="1041"/>
              <a:ext cx="41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chemeClr val="tx1"/>
                  </a:solidFill>
                  <a:latin typeface="Times New Roman" panose="02020603050405020304" pitchFamily="18" charset="0"/>
                  <a:cs typeface="Times New Roman" panose="02020603050405020304" pitchFamily="18" charset="0"/>
                </a:rPr>
                <a:t>Phân số nào dưới đây là phân số thập phân</a:t>
              </a:r>
            </a:p>
          </p:txBody>
        </p:sp>
        <p:pic>
          <p:nvPicPr>
            <p:cNvPr id="13411" name="Picture 27" descr="Picture1">
              <a:extLst>
                <a:ext uri="{FF2B5EF4-FFF2-40B4-BE49-F238E27FC236}">
                  <a16:creationId xmlns:a16="http://schemas.microsoft.com/office/drawing/2014/main" id="{0540BDF4-C44F-8340-AA53-A55F82F0B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 y="1005"/>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2" name="Text Box 28">
              <a:extLst>
                <a:ext uri="{FF2B5EF4-FFF2-40B4-BE49-F238E27FC236}">
                  <a16:creationId xmlns:a16="http://schemas.microsoft.com/office/drawing/2014/main" id="{57120EE9-483C-F944-B1B6-ABADD7ACE915}"/>
                </a:ext>
              </a:extLst>
            </p:cNvPr>
            <p:cNvSpPr txBox="1">
              <a:spLocks noChangeArrowheads="1"/>
            </p:cNvSpPr>
            <p:nvPr/>
          </p:nvSpPr>
          <p:spPr bwMode="gray">
            <a:xfrm>
              <a:off x="490" y="999"/>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sz="3200" b="1">
                  <a:solidFill>
                    <a:srgbClr val="FFFFFF"/>
                  </a:solidFill>
                  <a:latin typeface="Times New Roman" panose="02020603050405020304" pitchFamily="18" charset="0"/>
                  <a:cs typeface="Times New Roman" panose="02020603050405020304" pitchFamily="18" charset="0"/>
                </a:rPr>
                <a:t>3</a:t>
              </a:r>
            </a:p>
          </p:txBody>
        </p:sp>
      </p:grpSp>
      <p:grpSp>
        <p:nvGrpSpPr>
          <p:cNvPr id="3" name="Group 133">
            <a:extLst>
              <a:ext uri="{FF2B5EF4-FFF2-40B4-BE49-F238E27FC236}">
                <a16:creationId xmlns:a16="http://schemas.microsoft.com/office/drawing/2014/main" id="{67291F7D-6837-AA45-B5DE-B1B9E5CD7CFE}"/>
              </a:ext>
            </a:extLst>
          </p:cNvPr>
          <p:cNvGrpSpPr>
            <a:grpSpLocks/>
          </p:cNvGrpSpPr>
          <p:nvPr/>
        </p:nvGrpSpPr>
        <p:grpSpPr bwMode="auto">
          <a:xfrm>
            <a:off x="2844800" y="1647825"/>
            <a:ext cx="6294438" cy="963613"/>
            <a:chOff x="857" y="1434"/>
            <a:chExt cx="3965" cy="607"/>
          </a:xfrm>
        </p:grpSpPr>
        <p:grpSp>
          <p:nvGrpSpPr>
            <p:cNvPr id="13382" name="Group 25">
              <a:extLst>
                <a:ext uri="{FF2B5EF4-FFF2-40B4-BE49-F238E27FC236}">
                  <a16:creationId xmlns:a16="http://schemas.microsoft.com/office/drawing/2014/main" id="{5634FA06-C196-AB41-A62D-B4A21D1430B6}"/>
                </a:ext>
              </a:extLst>
            </p:cNvPr>
            <p:cNvGrpSpPr>
              <a:grpSpLocks/>
            </p:cNvGrpSpPr>
            <p:nvPr/>
          </p:nvGrpSpPr>
          <p:grpSpPr bwMode="auto">
            <a:xfrm>
              <a:off x="857" y="1440"/>
              <a:ext cx="454" cy="601"/>
              <a:chOff x="805" y="1175"/>
              <a:chExt cx="454" cy="601"/>
            </a:xfrm>
          </p:grpSpPr>
          <p:sp>
            <p:nvSpPr>
              <p:cNvPr id="13399" name="Text Box 26">
                <a:extLst>
                  <a:ext uri="{FF2B5EF4-FFF2-40B4-BE49-F238E27FC236}">
                    <a16:creationId xmlns:a16="http://schemas.microsoft.com/office/drawing/2014/main" id="{8104DAF5-66DD-354F-8F37-2493D623C461}"/>
                  </a:ext>
                </a:extLst>
              </p:cNvPr>
              <p:cNvSpPr txBox="1">
                <a:spLocks noChangeArrowheads="1"/>
              </p:cNvSpPr>
              <p:nvPr/>
            </p:nvSpPr>
            <p:spPr bwMode="auto">
              <a:xfrm>
                <a:off x="907" y="1175"/>
                <a:ext cx="22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3</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7</a:t>
                </a:r>
              </a:p>
            </p:txBody>
          </p:sp>
          <p:sp>
            <p:nvSpPr>
              <p:cNvPr id="13400" name="Line 27">
                <a:extLst>
                  <a:ext uri="{FF2B5EF4-FFF2-40B4-BE49-F238E27FC236}">
                    <a16:creationId xmlns:a16="http://schemas.microsoft.com/office/drawing/2014/main" id="{7D2FCE5E-DC1E-A147-8506-9199F7F046A1}"/>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3383" name="Group 28">
              <a:extLst>
                <a:ext uri="{FF2B5EF4-FFF2-40B4-BE49-F238E27FC236}">
                  <a16:creationId xmlns:a16="http://schemas.microsoft.com/office/drawing/2014/main" id="{476B22B1-BFDB-F044-BC2D-84F1491F415F}"/>
                </a:ext>
              </a:extLst>
            </p:cNvPr>
            <p:cNvGrpSpPr>
              <a:grpSpLocks/>
            </p:cNvGrpSpPr>
            <p:nvPr/>
          </p:nvGrpSpPr>
          <p:grpSpPr bwMode="auto">
            <a:xfrm>
              <a:off x="2508" y="1440"/>
              <a:ext cx="464" cy="601"/>
              <a:chOff x="795" y="1175"/>
              <a:chExt cx="464" cy="601"/>
            </a:xfrm>
          </p:grpSpPr>
          <p:sp>
            <p:nvSpPr>
              <p:cNvPr id="13397" name="Text Box 29">
                <a:extLst>
                  <a:ext uri="{FF2B5EF4-FFF2-40B4-BE49-F238E27FC236}">
                    <a16:creationId xmlns:a16="http://schemas.microsoft.com/office/drawing/2014/main" id="{7B4FA1F6-DD39-9D48-AFF8-B1093122B29C}"/>
                  </a:ext>
                </a:extLst>
              </p:cNvPr>
              <p:cNvSpPr txBox="1">
                <a:spLocks noChangeArrowheads="1"/>
              </p:cNvSpPr>
              <p:nvPr/>
            </p:nvSpPr>
            <p:spPr bwMode="auto">
              <a:xfrm>
                <a:off x="795" y="1175"/>
                <a:ext cx="45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34</a:t>
                </a:r>
              </a:p>
            </p:txBody>
          </p:sp>
          <p:sp>
            <p:nvSpPr>
              <p:cNvPr id="13398" name="Line 30">
                <a:extLst>
                  <a:ext uri="{FF2B5EF4-FFF2-40B4-BE49-F238E27FC236}">
                    <a16:creationId xmlns:a16="http://schemas.microsoft.com/office/drawing/2014/main" id="{15F9CE00-71B9-944C-A1ED-ACDFE0991EF6}"/>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3384" name="Group 31">
              <a:extLst>
                <a:ext uri="{FF2B5EF4-FFF2-40B4-BE49-F238E27FC236}">
                  <a16:creationId xmlns:a16="http://schemas.microsoft.com/office/drawing/2014/main" id="{1756888E-4DE8-E144-90CE-5FC90A3AAACB}"/>
                </a:ext>
              </a:extLst>
            </p:cNvPr>
            <p:cNvGrpSpPr>
              <a:grpSpLocks/>
            </p:cNvGrpSpPr>
            <p:nvPr/>
          </p:nvGrpSpPr>
          <p:grpSpPr bwMode="auto">
            <a:xfrm>
              <a:off x="3376" y="1440"/>
              <a:ext cx="569" cy="601"/>
              <a:chOff x="739" y="1175"/>
              <a:chExt cx="569" cy="601"/>
            </a:xfrm>
          </p:grpSpPr>
          <p:sp>
            <p:nvSpPr>
              <p:cNvPr id="13395" name="Text Box 32">
                <a:extLst>
                  <a:ext uri="{FF2B5EF4-FFF2-40B4-BE49-F238E27FC236}">
                    <a16:creationId xmlns:a16="http://schemas.microsoft.com/office/drawing/2014/main" id="{D6F30891-E997-564A-88C8-687797F51BF5}"/>
                  </a:ext>
                </a:extLst>
              </p:cNvPr>
              <p:cNvSpPr txBox="1">
                <a:spLocks noChangeArrowheads="1"/>
              </p:cNvSpPr>
              <p:nvPr/>
            </p:nvSpPr>
            <p:spPr bwMode="auto">
              <a:xfrm>
                <a:off x="739" y="1175"/>
                <a:ext cx="5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17</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1000</a:t>
                </a:r>
              </a:p>
            </p:txBody>
          </p:sp>
          <p:sp>
            <p:nvSpPr>
              <p:cNvPr id="13396" name="Line 33">
                <a:extLst>
                  <a:ext uri="{FF2B5EF4-FFF2-40B4-BE49-F238E27FC236}">
                    <a16:creationId xmlns:a16="http://schemas.microsoft.com/office/drawing/2014/main" id="{7A5F11E8-DB70-994D-8E3B-173E5D0E3FE7}"/>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3385" name="Group 37">
              <a:extLst>
                <a:ext uri="{FF2B5EF4-FFF2-40B4-BE49-F238E27FC236}">
                  <a16:creationId xmlns:a16="http://schemas.microsoft.com/office/drawing/2014/main" id="{FDC3167C-9CB0-B944-8E52-3FB5558F39A8}"/>
                </a:ext>
              </a:extLst>
            </p:cNvPr>
            <p:cNvGrpSpPr>
              <a:grpSpLocks/>
            </p:cNvGrpSpPr>
            <p:nvPr/>
          </p:nvGrpSpPr>
          <p:grpSpPr bwMode="auto">
            <a:xfrm>
              <a:off x="1674" y="1434"/>
              <a:ext cx="454" cy="601"/>
              <a:chOff x="805" y="1175"/>
              <a:chExt cx="454" cy="601"/>
            </a:xfrm>
          </p:grpSpPr>
          <p:sp>
            <p:nvSpPr>
              <p:cNvPr id="13393" name="Text Box 38">
                <a:extLst>
                  <a:ext uri="{FF2B5EF4-FFF2-40B4-BE49-F238E27FC236}">
                    <a16:creationId xmlns:a16="http://schemas.microsoft.com/office/drawing/2014/main" id="{9F8CF9FB-E2E9-B648-AC2C-B241A4633029}"/>
                  </a:ext>
                </a:extLst>
              </p:cNvPr>
              <p:cNvSpPr txBox="1">
                <a:spLocks noChangeArrowheads="1"/>
              </p:cNvSpPr>
              <p:nvPr/>
            </p:nvSpPr>
            <p:spPr bwMode="auto">
              <a:xfrm>
                <a:off x="851" y="1175"/>
                <a:ext cx="34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4</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a:t>
                </a:r>
              </a:p>
            </p:txBody>
          </p:sp>
          <p:sp>
            <p:nvSpPr>
              <p:cNvPr id="13394" name="Line 39">
                <a:extLst>
                  <a:ext uri="{FF2B5EF4-FFF2-40B4-BE49-F238E27FC236}">
                    <a16:creationId xmlns:a16="http://schemas.microsoft.com/office/drawing/2014/main" id="{93CF65CB-FAF1-A84B-9048-B5231A742588}"/>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3386" name="Group 40">
              <a:extLst>
                <a:ext uri="{FF2B5EF4-FFF2-40B4-BE49-F238E27FC236}">
                  <a16:creationId xmlns:a16="http://schemas.microsoft.com/office/drawing/2014/main" id="{799CF4BD-CFBB-7D4F-9524-F0410C889A5B}"/>
                </a:ext>
              </a:extLst>
            </p:cNvPr>
            <p:cNvGrpSpPr>
              <a:grpSpLocks/>
            </p:cNvGrpSpPr>
            <p:nvPr/>
          </p:nvGrpSpPr>
          <p:grpSpPr bwMode="auto">
            <a:xfrm>
              <a:off x="4253" y="1440"/>
              <a:ext cx="569" cy="601"/>
              <a:chOff x="739" y="1175"/>
              <a:chExt cx="569" cy="601"/>
            </a:xfrm>
          </p:grpSpPr>
          <p:sp>
            <p:nvSpPr>
              <p:cNvPr id="13391" name="Text Box 41">
                <a:extLst>
                  <a:ext uri="{FF2B5EF4-FFF2-40B4-BE49-F238E27FC236}">
                    <a16:creationId xmlns:a16="http://schemas.microsoft.com/office/drawing/2014/main" id="{CC4B9441-1DBB-BF4F-94EC-CC19F339C505}"/>
                  </a:ext>
                </a:extLst>
              </p:cNvPr>
              <p:cNvSpPr txBox="1">
                <a:spLocks noChangeArrowheads="1"/>
              </p:cNvSpPr>
              <p:nvPr/>
            </p:nvSpPr>
            <p:spPr bwMode="auto">
              <a:xfrm>
                <a:off x="739" y="1175"/>
                <a:ext cx="5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69</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2000</a:t>
                </a:r>
              </a:p>
            </p:txBody>
          </p:sp>
          <p:sp>
            <p:nvSpPr>
              <p:cNvPr id="13392" name="Line 42">
                <a:extLst>
                  <a:ext uri="{FF2B5EF4-FFF2-40B4-BE49-F238E27FC236}">
                    <a16:creationId xmlns:a16="http://schemas.microsoft.com/office/drawing/2014/main" id="{B046F309-53C1-E749-972A-C12020DCC2C7}"/>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3387" name="Text Box 43">
              <a:extLst>
                <a:ext uri="{FF2B5EF4-FFF2-40B4-BE49-F238E27FC236}">
                  <a16:creationId xmlns:a16="http://schemas.microsoft.com/office/drawing/2014/main" id="{E85CB460-1CF2-BA4A-9C9B-964E833899DC}"/>
                </a:ext>
              </a:extLst>
            </p:cNvPr>
            <p:cNvSpPr txBox="1">
              <a:spLocks noChangeArrowheads="1"/>
            </p:cNvSpPr>
            <p:nvPr/>
          </p:nvSpPr>
          <p:spPr bwMode="auto">
            <a:xfrm>
              <a:off x="1350" y="1534"/>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sp>
          <p:nvSpPr>
            <p:cNvPr id="13388" name="Text Box 44">
              <a:extLst>
                <a:ext uri="{FF2B5EF4-FFF2-40B4-BE49-F238E27FC236}">
                  <a16:creationId xmlns:a16="http://schemas.microsoft.com/office/drawing/2014/main" id="{9DAA128D-A710-834E-A1DD-8F30F5DC1EA8}"/>
                </a:ext>
              </a:extLst>
            </p:cNvPr>
            <p:cNvSpPr txBox="1">
              <a:spLocks noChangeArrowheads="1"/>
            </p:cNvSpPr>
            <p:nvPr/>
          </p:nvSpPr>
          <p:spPr bwMode="auto">
            <a:xfrm>
              <a:off x="2245" y="1524"/>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sp>
          <p:nvSpPr>
            <p:cNvPr id="13389" name="Text Box 45">
              <a:extLst>
                <a:ext uri="{FF2B5EF4-FFF2-40B4-BE49-F238E27FC236}">
                  <a16:creationId xmlns:a16="http://schemas.microsoft.com/office/drawing/2014/main" id="{9DDF36CE-868E-7C4A-BB2C-941409A9EE10}"/>
                </a:ext>
              </a:extLst>
            </p:cNvPr>
            <p:cNvSpPr txBox="1">
              <a:spLocks noChangeArrowheads="1"/>
            </p:cNvSpPr>
            <p:nvPr/>
          </p:nvSpPr>
          <p:spPr bwMode="auto">
            <a:xfrm>
              <a:off x="3074" y="1534"/>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sp>
          <p:nvSpPr>
            <p:cNvPr id="13390" name="Text Box 46">
              <a:extLst>
                <a:ext uri="{FF2B5EF4-FFF2-40B4-BE49-F238E27FC236}">
                  <a16:creationId xmlns:a16="http://schemas.microsoft.com/office/drawing/2014/main" id="{BF8534C3-AB1C-184C-8EE1-A7F272017A6C}"/>
                </a:ext>
              </a:extLst>
            </p:cNvPr>
            <p:cNvSpPr txBox="1">
              <a:spLocks noChangeArrowheads="1"/>
            </p:cNvSpPr>
            <p:nvPr/>
          </p:nvSpPr>
          <p:spPr bwMode="auto">
            <a:xfrm>
              <a:off x="3969" y="1524"/>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grpSp>
      <p:grpSp>
        <p:nvGrpSpPr>
          <p:cNvPr id="9" name="Group 60">
            <a:extLst>
              <a:ext uri="{FF2B5EF4-FFF2-40B4-BE49-F238E27FC236}">
                <a16:creationId xmlns:a16="http://schemas.microsoft.com/office/drawing/2014/main" id="{11B2A8D0-F7B3-404D-A728-E71A58F4F42B}"/>
              </a:ext>
            </a:extLst>
          </p:cNvPr>
          <p:cNvGrpSpPr>
            <a:grpSpLocks/>
          </p:cNvGrpSpPr>
          <p:nvPr/>
        </p:nvGrpSpPr>
        <p:grpSpPr bwMode="auto">
          <a:xfrm>
            <a:off x="1879600" y="3367088"/>
            <a:ext cx="792163" cy="720725"/>
            <a:chOff x="703" y="2478"/>
            <a:chExt cx="499" cy="454"/>
          </a:xfrm>
        </p:grpSpPr>
        <p:grpSp>
          <p:nvGrpSpPr>
            <p:cNvPr id="13377" name="Group 47">
              <a:extLst>
                <a:ext uri="{FF2B5EF4-FFF2-40B4-BE49-F238E27FC236}">
                  <a16:creationId xmlns:a16="http://schemas.microsoft.com/office/drawing/2014/main" id="{584AA1BF-553C-CF49-A1D0-81A37DDAF369}"/>
                </a:ext>
              </a:extLst>
            </p:cNvPr>
            <p:cNvGrpSpPr>
              <a:grpSpLocks/>
            </p:cNvGrpSpPr>
            <p:nvPr/>
          </p:nvGrpSpPr>
          <p:grpSpPr bwMode="auto">
            <a:xfrm>
              <a:off x="703" y="2478"/>
              <a:ext cx="499" cy="454"/>
              <a:chOff x="3174" y="2656"/>
              <a:chExt cx="1549" cy="1351"/>
            </a:xfrm>
          </p:grpSpPr>
          <p:sp>
            <p:nvSpPr>
              <p:cNvPr id="13379" name="AutoShape 48">
                <a:extLst>
                  <a:ext uri="{FF2B5EF4-FFF2-40B4-BE49-F238E27FC236}">
                    <a16:creationId xmlns:a16="http://schemas.microsoft.com/office/drawing/2014/main" id="{7321BF31-B831-4544-BC91-D380FAEE8262}"/>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3380" name="AutoShape 49">
                <a:extLst>
                  <a:ext uri="{FF2B5EF4-FFF2-40B4-BE49-F238E27FC236}">
                    <a16:creationId xmlns:a16="http://schemas.microsoft.com/office/drawing/2014/main" id="{4EA51D03-8C4B-4D46-93D9-E5CFA87B9BDC}"/>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3381" name="AutoShape 50">
                <a:extLst>
                  <a:ext uri="{FF2B5EF4-FFF2-40B4-BE49-F238E27FC236}">
                    <a16:creationId xmlns:a16="http://schemas.microsoft.com/office/drawing/2014/main" id="{3EE16413-0EA7-A144-B3C4-9D2F1A91F47A}"/>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sp>
          <p:nvSpPr>
            <p:cNvPr id="13378" name="Text Box 51">
              <a:hlinkClick r:id="rId4" action="ppaction://hlinksldjump"/>
              <a:extLst>
                <a:ext uri="{FF2B5EF4-FFF2-40B4-BE49-F238E27FC236}">
                  <a16:creationId xmlns:a16="http://schemas.microsoft.com/office/drawing/2014/main" id="{0E2DFBAA-4B7D-FC4A-ADE3-421FA938975A}"/>
                </a:ext>
              </a:extLst>
            </p:cNvPr>
            <p:cNvSpPr txBox="1">
              <a:spLocks noChangeArrowheads="1"/>
            </p:cNvSpPr>
            <p:nvPr/>
          </p:nvSpPr>
          <p:spPr bwMode="auto">
            <a:xfrm>
              <a:off x="832" y="254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chemeClr val="tx2"/>
                  </a:solidFill>
                  <a:latin typeface="Times New Roman" panose="02020603050405020304" pitchFamily="18" charset="0"/>
                  <a:cs typeface="Times New Roman" panose="02020603050405020304" pitchFamily="18" charset="0"/>
                </a:rPr>
                <a:t>A</a:t>
              </a:r>
            </a:p>
          </p:txBody>
        </p:sp>
      </p:grpSp>
      <p:grpSp>
        <p:nvGrpSpPr>
          <p:cNvPr id="11" name="Group 61">
            <a:extLst>
              <a:ext uri="{FF2B5EF4-FFF2-40B4-BE49-F238E27FC236}">
                <a16:creationId xmlns:a16="http://schemas.microsoft.com/office/drawing/2014/main" id="{E8A7DFB4-14F0-7542-86BD-EABF2FE177C7}"/>
              </a:ext>
            </a:extLst>
          </p:cNvPr>
          <p:cNvGrpSpPr>
            <a:grpSpLocks/>
          </p:cNvGrpSpPr>
          <p:nvPr/>
        </p:nvGrpSpPr>
        <p:grpSpPr bwMode="auto">
          <a:xfrm>
            <a:off x="6992938" y="3295650"/>
            <a:ext cx="792162" cy="720725"/>
            <a:chOff x="703" y="2478"/>
            <a:chExt cx="499" cy="454"/>
          </a:xfrm>
        </p:grpSpPr>
        <p:grpSp>
          <p:nvGrpSpPr>
            <p:cNvPr id="13372" name="Group 62">
              <a:extLst>
                <a:ext uri="{FF2B5EF4-FFF2-40B4-BE49-F238E27FC236}">
                  <a16:creationId xmlns:a16="http://schemas.microsoft.com/office/drawing/2014/main" id="{BB7D4151-8481-1343-90E8-F0821FF26823}"/>
                </a:ext>
              </a:extLst>
            </p:cNvPr>
            <p:cNvGrpSpPr>
              <a:grpSpLocks/>
            </p:cNvGrpSpPr>
            <p:nvPr/>
          </p:nvGrpSpPr>
          <p:grpSpPr bwMode="auto">
            <a:xfrm>
              <a:off x="703" y="2478"/>
              <a:ext cx="499" cy="454"/>
              <a:chOff x="3174" y="2656"/>
              <a:chExt cx="1549" cy="1351"/>
            </a:xfrm>
          </p:grpSpPr>
          <p:sp>
            <p:nvSpPr>
              <p:cNvPr id="13374" name="AutoShape 63">
                <a:extLst>
                  <a:ext uri="{FF2B5EF4-FFF2-40B4-BE49-F238E27FC236}">
                    <a16:creationId xmlns:a16="http://schemas.microsoft.com/office/drawing/2014/main" id="{A30D271B-682C-4340-922D-3BDC4C990D1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3375" name="AutoShape 64">
                <a:extLst>
                  <a:ext uri="{FF2B5EF4-FFF2-40B4-BE49-F238E27FC236}">
                    <a16:creationId xmlns:a16="http://schemas.microsoft.com/office/drawing/2014/main" id="{61C044FE-3CA6-9D49-AB03-FDEE9562A561}"/>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3376" name="AutoShape 65">
                <a:extLst>
                  <a:ext uri="{FF2B5EF4-FFF2-40B4-BE49-F238E27FC236}">
                    <a16:creationId xmlns:a16="http://schemas.microsoft.com/office/drawing/2014/main" id="{0A859927-5A90-904F-B37C-DAF325E1AEB1}"/>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sp>
          <p:nvSpPr>
            <p:cNvPr id="13373" name="Text Box 66">
              <a:hlinkClick r:id="rId4" action="ppaction://hlinksldjump"/>
              <a:extLst>
                <a:ext uri="{FF2B5EF4-FFF2-40B4-BE49-F238E27FC236}">
                  <a16:creationId xmlns:a16="http://schemas.microsoft.com/office/drawing/2014/main" id="{5B79F9E9-FB93-EC4F-A530-D0933093849B}"/>
                </a:ext>
              </a:extLst>
            </p:cNvPr>
            <p:cNvSpPr txBox="1">
              <a:spLocks noChangeArrowheads="1"/>
            </p:cNvSpPr>
            <p:nvPr/>
          </p:nvSpPr>
          <p:spPr bwMode="auto">
            <a:xfrm>
              <a:off x="832" y="254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chemeClr val="tx2"/>
                  </a:solidFill>
                  <a:latin typeface="Times New Roman" panose="02020603050405020304" pitchFamily="18" charset="0"/>
                  <a:cs typeface="Times New Roman" panose="02020603050405020304" pitchFamily="18" charset="0"/>
                </a:rPr>
                <a:t>B</a:t>
              </a:r>
            </a:p>
          </p:txBody>
        </p:sp>
      </p:grpSp>
      <p:grpSp>
        <p:nvGrpSpPr>
          <p:cNvPr id="13" name="Group 67">
            <a:extLst>
              <a:ext uri="{FF2B5EF4-FFF2-40B4-BE49-F238E27FC236}">
                <a16:creationId xmlns:a16="http://schemas.microsoft.com/office/drawing/2014/main" id="{41B006D1-CA0B-A249-81B2-96C3560B3192}"/>
              </a:ext>
            </a:extLst>
          </p:cNvPr>
          <p:cNvGrpSpPr>
            <a:grpSpLocks/>
          </p:cNvGrpSpPr>
          <p:nvPr/>
        </p:nvGrpSpPr>
        <p:grpSpPr bwMode="auto">
          <a:xfrm>
            <a:off x="1879600" y="4375150"/>
            <a:ext cx="792163" cy="720725"/>
            <a:chOff x="703" y="2478"/>
            <a:chExt cx="499" cy="454"/>
          </a:xfrm>
        </p:grpSpPr>
        <p:grpSp>
          <p:nvGrpSpPr>
            <p:cNvPr id="13367" name="Group 68">
              <a:extLst>
                <a:ext uri="{FF2B5EF4-FFF2-40B4-BE49-F238E27FC236}">
                  <a16:creationId xmlns:a16="http://schemas.microsoft.com/office/drawing/2014/main" id="{C8D32FCA-6D80-4845-83AF-75C108AC77C8}"/>
                </a:ext>
              </a:extLst>
            </p:cNvPr>
            <p:cNvGrpSpPr>
              <a:grpSpLocks/>
            </p:cNvGrpSpPr>
            <p:nvPr/>
          </p:nvGrpSpPr>
          <p:grpSpPr bwMode="auto">
            <a:xfrm>
              <a:off x="703" y="2478"/>
              <a:ext cx="499" cy="454"/>
              <a:chOff x="3174" y="2656"/>
              <a:chExt cx="1549" cy="1351"/>
            </a:xfrm>
          </p:grpSpPr>
          <p:sp>
            <p:nvSpPr>
              <p:cNvPr id="13369" name="AutoShape 69">
                <a:extLst>
                  <a:ext uri="{FF2B5EF4-FFF2-40B4-BE49-F238E27FC236}">
                    <a16:creationId xmlns:a16="http://schemas.microsoft.com/office/drawing/2014/main" id="{4DA2AA5D-2F7C-EB4B-85F1-6144FC2F46F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3370" name="AutoShape 70">
                <a:extLst>
                  <a:ext uri="{FF2B5EF4-FFF2-40B4-BE49-F238E27FC236}">
                    <a16:creationId xmlns:a16="http://schemas.microsoft.com/office/drawing/2014/main" id="{42D323B8-C150-704E-9845-AFA9A4B7948F}"/>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3371" name="AutoShape 71">
                <a:extLst>
                  <a:ext uri="{FF2B5EF4-FFF2-40B4-BE49-F238E27FC236}">
                    <a16:creationId xmlns:a16="http://schemas.microsoft.com/office/drawing/2014/main" id="{CF14E820-D684-B448-9E7D-22F28AB74B7B}"/>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sp>
          <p:nvSpPr>
            <p:cNvPr id="13368" name="Text Box 72">
              <a:hlinkClick r:id="rId5" action="ppaction://hlinksldjump"/>
              <a:extLst>
                <a:ext uri="{FF2B5EF4-FFF2-40B4-BE49-F238E27FC236}">
                  <a16:creationId xmlns:a16="http://schemas.microsoft.com/office/drawing/2014/main" id="{03EB6138-6C96-5641-B4EE-F2ADD6AFEAD0}"/>
                </a:ext>
              </a:extLst>
            </p:cNvPr>
            <p:cNvSpPr txBox="1">
              <a:spLocks noChangeArrowheads="1"/>
            </p:cNvSpPr>
            <p:nvPr/>
          </p:nvSpPr>
          <p:spPr bwMode="auto">
            <a:xfrm>
              <a:off x="832" y="254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chemeClr val="tx2"/>
                  </a:solidFill>
                  <a:latin typeface="Times New Roman" panose="02020603050405020304" pitchFamily="18" charset="0"/>
                  <a:cs typeface="Times New Roman" panose="02020603050405020304" pitchFamily="18" charset="0"/>
                </a:rPr>
                <a:t>C</a:t>
              </a:r>
            </a:p>
          </p:txBody>
        </p:sp>
      </p:grpSp>
      <p:grpSp>
        <p:nvGrpSpPr>
          <p:cNvPr id="15" name="Group 73">
            <a:extLst>
              <a:ext uri="{FF2B5EF4-FFF2-40B4-BE49-F238E27FC236}">
                <a16:creationId xmlns:a16="http://schemas.microsoft.com/office/drawing/2014/main" id="{C6AFC903-2775-954A-A310-40B2A33DD343}"/>
              </a:ext>
            </a:extLst>
          </p:cNvPr>
          <p:cNvGrpSpPr>
            <a:grpSpLocks/>
          </p:cNvGrpSpPr>
          <p:nvPr/>
        </p:nvGrpSpPr>
        <p:grpSpPr bwMode="auto">
          <a:xfrm>
            <a:off x="6977063" y="4351338"/>
            <a:ext cx="792162" cy="720725"/>
            <a:chOff x="703" y="2478"/>
            <a:chExt cx="499" cy="454"/>
          </a:xfrm>
        </p:grpSpPr>
        <p:grpSp>
          <p:nvGrpSpPr>
            <p:cNvPr id="13362" name="Group 74">
              <a:extLst>
                <a:ext uri="{FF2B5EF4-FFF2-40B4-BE49-F238E27FC236}">
                  <a16:creationId xmlns:a16="http://schemas.microsoft.com/office/drawing/2014/main" id="{6B0C9077-7F54-F742-AAEB-D1C600B77FD7}"/>
                </a:ext>
              </a:extLst>
            </p:cNvPr>
            <p:cNvGrpSpPr>
              <a:grpSpLocks/>
            </p:cNvGrpSpPr>
            <p:nvPr/>
          </p:nvGrpSpPr>
          <p:grpSpPr bwMode="auto">
            <a:xfrm>
              <a:off x="703" y="2478"/>
              <a:ext cx="499" cy="454"/>
              <a:chOff x="3174" y="2656"/>
              <a:chExt cx="1549" cy="1351"/>
            </a:xfrm>
          </p:grpSpPr>
          <p:sp>
            <p:nvSpPr>
              <p:cNvPr id="13364" name="AutoShape 75">
                <a:extLst>
                  <a:ext uri="{FF2B5EF4-FFF2-40B4-BE49-F238E27FC236}">
                    <a16:creationId xmlns:a16="http://schemas.microsoft.com/office/drawing/2014/main" id="{51D273AD-0522-EB4A-AE02-3A26295EDB4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3365" name="AutoShape 76">
                <a:extLst>
                  <a:ext uri="{FF2B5EF4-FFF2-40B4-BE49-F238E27FC236}">
                    <a16:creationId xmlns:a16="http://schemas.microsoft.com/office/drawing/2014/main" id="{77437CDD-D4ED-7B4B-B4A0-AC4F33AC06D2}"/>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3366" name="AutoShape 77">
                <a:extLst>
                  <a:ext uri="{FF2B5EF4-FFF2-40B4-BE49-F238E27FC236}">
                    <a16:creationId xmlns:a16="http://schemas.microsoft.com/office/drawing/2014/main" id="{7E0D8DD1-DC27-D947-9C4D-4AB49BCCFBAE}"/>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sp>
          <p:nvSpPr>
            <p:cNvPr id="13363" name="Text Box 78">
              <a:hlinkClick r:id="rId4" action="ppaction://hlinksldjump"/>
              <a:extLst>
                <a:ext uri="{FF2B5EF4-FFF2-40B4-BE49-F238E27FC236}">
                  <a16:creationId xmlns:a16="http://schemas.microsoft.com/office/drawing/2014/main" id="{098B7E37-754D-254E-B8E9-56B68604940D}"/>
                </a:ext>
              </a:extLst>
            </p:cNvPr>
            <p:cNvSpPr txBox="1">
              <a:spLocks noChangeArrowheads="1"/>
            </p:cNvSpPr>
            <p:nvPr/>
          </p:nvSpPr>
          <p:spPr bwMode="auto">
            <a:xfrm>
              <a:off x="832" y="254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chemeClr val="tx2"/>
                  </a:solidFill>
                  <a:latin typeface="Times New Roman" panose="02020603050405020304" pitchFamily="18" charset="0"/>
                  <a:cs typeface="Times New Roman" panose="02020603050405020304" pitchFamily="18" charset="0"/>
                </a:rPr>
                <a:t>D</a:t>
              </a:r>
            </a:p>
          </p:txBody>
        </p:sp>
      </p:grpSp>
      <p:grpSp>
        <p:nvGrpSpPr>
          <p:cNvPr id="17" name="Group 130">
            <a:extLst>
              <a:ext uri="{FF2B5EF4-FFF2-40B4-BE49-F238E27FC236}">
                <a16:creationId xmlns:a16="http://schemas.microsoft.com/office/drawing/2014/main" id="{8FBCCECE-08B1-8643-AE36-97E7A54C3895}"/>
              </a:ext>
            </a:extLst>
          </p:cNvPr>
          <p:cNvGrpSpPr>
            <a:grpSpLocks/>
          </p:cNvGrpSpPr>
          <p:nvPr/>
        </p:nvGrpSpPr>
        <p:grpSpPr bwMode="auto">
          <a:xfrm>
            <a:off x="2887663" y="3222625"/>
            <a:ext cx="3317875" cy="954088"/>
            <a:chOff x="884" y="2426"/>
            <a:chExt cx="2090" cy="601"/>
          </a:xfrm>
        </p:grpSpPr>
        <p:grpSp>
          <p:nvGrpSpPr>
            <p:cNvPr id="13351" name="Group 79">
              <a:extLst>
                <a:ext uri="{FF2B5EF4-FFF2-40B4-BE49-F238E27FC236}">
                  <a16:creationId xmlns:a16="http://schemas.microsoft.com/office/drawing/2014/main" id="{F05E9869-C3F9-F745-91AD-221E933A3B3A}"/>
                </a:ext>
              </a:extLst>
            </p:cNvPr>
            <p:cNvGrpSpPr>
              <a:grpSpLocks/>
            </p:cNvGrpSpPr>
            <p:nvPr/>
          </p:nvGrpSpPr>
          <p:grpSpPr bwMode="auto">
            <a:xfrm>
              <a:off x="884" y="2426"/>
              <a:ext cx="454" cy="601"/>
              <a:chOff x="805" y="1175"/>
              <a:chExt cx="454" cy="601"/>
            </a:xfrm>
          </p:grpSpPr>
          <p:sp>
            <p:nvSpPr>
              <p:cNvPr id="13360" name="Text Box 80">
                <a:extLst>
                  <a:ext uri="{FF2B5EF4-FFF2-40B4-BE49-F238E27FC236}">
                    <a16:creationId xmlns:a16="http://schemas.microsoft.com/office/drawing/2014/main" id="{D41B189F-8B0D-F64E-BE63-4D8564DA88EE}"/>
                  </a:ext>
                </a:extLst>
              </p:cNvPr>
              <p:cNvSpPr txBox="1">
                <a:spLocks noChangeArrowheads="1"/>
              </p:cNvSpPr>
              <p:nvPr/>
            </p:nvSpPr>
            <p:spPr bwMode="auto">
              <a:xfrm>
                <a:off x="851" y="1175"/>
                <a:ext cx="34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4</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a:t>
                </a:r>
              </a:p>
            </p:txBody>
          </p:sp>
          <p:sp>
            <p:nvSpPr>
              <p:cNvPr id="13361" name="Line 81">
                <a:extLst>
                  <a:ext uri="{FF2B5EF4-FFF2-40B4-BE49-F238E27FC236}">
                    <a16:creationId xmlns:a16="http://schemas.microsoft.com/office/drawing/2014/main" id="{178AE06A-2863-4344-9EBA-1A47276FA9BB}"/>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3352" name="Group 82">
              <a:extLst>
                <a:ext uri="{FF2B5EF4-FFF2-40B4-BE49-F238E27FC236}">
                  <a16:creationId xmlns:a16="http://schemas.microsoft.com/office/drawing/2014/main" id="{911EE50B-30A6-9246-993D-D417809361D3}"/>
                </a:ext>
              </a:extLst>
            </p:cNvPr>
            <p:cNvGrpSpPr>
              <a:grpSpLocks/>
            </p:cNvGrpSpPr>
            <p:nvPr/>
          </p:nvGrpSpPr>
          <p:grpSpPr bwMode="auto">
            <a:xfrm>
              <a:off x="1719" y="2426"/>
              <a:ext cx="464" cy="601"/>
              <a:chOff x="795" y="1175"/>
              <a:chExt cx="464" cy="601"/>
            </a:xfrm>
          </p:grpSpPr>
          <p:sp>
            <p:nvSpPr>
              <p:cNvPr id="13358" name="Text Box 83">
                <a:extLst>
                  <a:ext uri="{FF2B5EF4-FFF2-40B4-BE49-F238E27FC236}">
                    <a16:creationId xmlns:a16="http://schemas.microsoft.com/office/drawing/2014/main" id="{DD780A02-CEE1-B145-93FF-64083304000D}"/>
                  </a:ext>
                </a:extLst>
              </p:cNvPr>
              <p:cNvSpPr txBox="1">
                <a:spLocks noChangeArrowheads="1"/>
              </p:cNvSpPr>
              <p:nvPr/>
            </p:nvSpPr>
            <p:spPr bwMode="auto">
              <a:xfrm>
                <a:off x="795" y="1175"/>
                <a:ext cx="45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34</a:t>
                </a:r>
              </a:p>
            </p:txBody>
          </p:sp>
          <p:sp>
            <p:nvSpPr>
              <p:cNvPr id="13359" name="Line 84">
                <a:extLst>
                  <a:ext uri="{FF2B5EF4-FFF2-40B4-BE49-F238E27FC236}">
                    <a16:creationId xmlns:a16="http://schemas.microsoft.com/office/drawing/2014/main" id="{586D8853-D468-894A-B8BE-11E7C496DE61}"/>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3353" name="Group 88">
              <a:extLst>
                <a:ext uri="{FF2B5EF4-FFF2-40B4-BE49-F238E27FC236}">
                  <a16:creationId xmlns:a16="http://schemas.microsoft.com/office/drawing/2014/main" id="{0FB8312A-F14A-5A43-AB5B-EF724E014BE9}"/>
                </a:ext>
              </a:extLst>
            </p:cNvPr>
            <p:cNvGrpSpPr>
              <a:grpSpLocks/>
            </p:cNvGrpSpPr>
            <p:nvPr/>
          </p:nvGrpSpPr>
          <p:grpSpPr bwMode="auto">
            <a:xfrm>
              <a:off x="2405" y="2426"/>
              <a:ext cx="569" cy="601"/>
              <a:chOff x="739" y="1175"/>
              <a:chExt cx="569" cy="601"/>
            </a:xfrm>
          </p:grpSpPr>
          <p:sp>
            <p:nvSpPr>
              <p:cNvPr id="13356" name="Text Box 89">
                <a:extLst>
                  <a:ext uri="{FF2B5EF4-FFF2-40B4-BE49-F238E27FC236}">
                    <a16:creationId xmlns:a16="http://schemas.microsoft.com/office/drawing/2014/main" id="{3C0EDDD8-235D-5B4A-96B8-8623F69E25CD}"/>
                  </a:ext>
                </a:extLst>
              </p:cNvPr>
              <p:cNvSpPr txBox="1">
                <a:spLocks noChangeArrowheads="1"/>
              </p:cNvSpPr>
              <p:nvPr/>
            </p:nvSpPr>
            <p:spPr bwMode="auto">
              <a:xfrm>
                <a:off x="739" y="1175"/>
                <a:ext cx="5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17</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1000</a:t>
                </a:r>
              </a:p>
            </p:txBody>
          </p:sp>
          <p:sp>
            <p:nvSpPr>
              <p:cNvPr id="13357" name="Line 90">
                <a:extLst>
                  <a:ext uri="{FF2B5EF4-FFF2-40B4-BE49-F238E27FC236}">
                    <a16:creationId xmlns:a16="http://schemas.microsoft.com/office/drawing/2014/main" id="{EFED4430-EB8A-EF48-98A2-8C39205181D5}"/>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3354" name="Text Box 91">
              <a:extLst>
                <a:ext uri="{FF2B5EF4-FFF2-40B4-BE49-F238E27FC236}">
                  <a16:creationId xmlns:a16="http://schemas.microsoft.com/office/drawing/2014/main" id="{F14E6124-001E-A444-9621-FB4411868EB8}"/>
                </a:ext>
              </a:extLst>
            </p:cNvPr>
            <p:cNvSpPr txBox="1">
              <a:spLocks noChangeArrowheads="1"/>
            </p:cNvSpPr>
            <p:nvPr/>
          </p:nvSpPr>
          <p:spPr bwMode="auto">
            <a:xfrm>
              <a:off x="1474" y="2517"/>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sp>
          <p:nvSpPr>
            <p:cNvPr id="13355" name="Text Box 92">
              <a:extLst>
                <a:ext uri="{FF2B5EF4-FFF2-40B4-BE49-F238E27FC236}">
                  <a16:creationId xmlns:a16="http://schemas.microsoft.com/office/drawing/2014/main" id="{DB3155DF-EA48-234D-A70D-FCC0B21B025C}"/>
                </a:ext>
              </a:extLst>
            </p:cNvPr>
            <p:cNvSpPr txBox="1">
              <a:spLocks noChangeArrowheads="1"/>
            </p:cNvSpPr>
            <p:nvPr/>
          </p:nvSpPr>
          <p:spPr bwMode="auto">
            <a:xfrm>
              <a:off x="2245" y="2515"/>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grpSp>
      <p:grpSp>
        <p:nvGrpSpPr>
          <p:cNvPr id="21" name="Group 131">
            <a:extLst>
              <a:ext uri="{FF2B5EF4-FFF2-40B4-BE49-F238E27FC236}">
                <a16:creationId xmlns:a16="http://schemas.microsoft.com/office/drawing/2014/main" id="{F540CF8A-48AD-0A43-B56E-DF98624D03CF}"/>
              </a:ext>
            </a:extLst>
          </p:cNvPr>
          <p:cNvGrpSpPr>
            <a:grpSpLocks/>
          </p:cNvGrpSpPr>
          <p:nvPr/>
        </p:nvGrpSpPr>
        <p:grpSpPr bwMode="auto">
          <a:xfrm>
            <a:off x="2887663" y="4230688"/>
            <a:ext cx="3462337" cy="954087"/>
            <a:chOff x="884" y="3061"/>
            <a:chExt cx="2181" cy="601"/>
          </a:xfrm>
        </p:grpSpPr>
        <p:grpSp>
          <p:nvGrpSpPr>
            <p:cNvPr id="13340" name="Group 85">
              <a:extLst>
                <a:ext uri="{FF2B5EF4-FFF2-40B4-BE49-F238E27FC236}">
                  <a16:creationId xmlns:a16="http://schemas.microsoft.com/office/drawing/2014/main" id="{2886FAD7-4044-D34B-8856-A3021E8825B5}"/>
                </a:ext>
              </a:extLst>
            </p:cNvPr>
            <p:cNvGrpSpPr>
              <a:grpSpLocks/>
            </p:cNvGrpSpPr>
            <p:nvPr/>
          </p:nvGrpSpPr>
          <p:grpSpPr bwMode="auto">
            <a:xfrm>
              <a:off x="884" y="3061"/>
              <a:ext cx="454" cy="601"/>
              <a:chOff x="805" y="1175"/>
              <a:chExt cx="454" cy="601"/>
            </a:xfrm>
          </p:grpSpPr>
          <p:sp>
            <p:nvSpPr>
              <p:cNvPr id="13349" name="Text Box 86">
                <a:extLst>
                  <a:ext uri="{FF2B5EF4-FFF2-40B4-BE49-F238E27FC236}">
                    <a16:creationId xmlns:a16="http://schemas.microsoft.com/office/drawing/2014/main" id="{5F61F59F-CF34-4346-B992-F72661067361}"/>
                  </a:ext>
                </a:extLst>
              </p:cNvPr>
              <p:cNvSpPr txBox="1">
                <a:spLocks noChangeArrowheads="1"/>
              </p:cNvSpPr>
              <p:nvPr/>
            </p:nvSpPr>
            <p:spPr bwMode="auto">
              <a:xfrm>
                <a:off x="851" y="1175"/>
                <a:ext cx="34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4</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a:t>
                </a:r>
              </a:p>
            </p:txBody>
          </p:sp>
          <p:sp>
            <p:nvSpPr>
              <p:cNvPr id="13350" name="Line 87">
                <a:extLst>
                  <a:ext uri="{FF2B5EF4-FFF2-40B4-BE49-F238E27FC236}">
                    <a16:creationId xmlns:a16="http://schemas.microsoft.com/office/drawing/2014/main" id="{2384F637-35B5-7F42-B3DA-EFE6A7696E1A}"/>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3341" name="Text Box 93">
              <a:extLst>
                <a:ext uri="{FF2B5EF4-FFF2-40B4-BE49-F238E27FC236}">
                  <a16:creationId xmlns:a16="http://schemas.microsoft.com/office/drawing/2014/main" id="{CBA37947-E83F-644E-9FD3-A78D63FDEB48}"/>
                </a:ext>
              </a:extLst>
            </p:cNvPr>
            <p:cNvSpPr txBox="1">
              <a:spLocks noChangeArrowheads="1"/>
            </p:cNvSpPr>
            <p:nvPr/>
          </p:nvSpPr>
          <p:spPr bwMode="auto">
            <a:xfrm>
              <a:off x="1428" y="3151"/>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sp>
          <p:nvSpPr>
            <p:cNvPr id="13342" name="Text Box 94">
              <a:extLst>
                <a:ext uri="{FF2B5EF4-FFF2-40B4-BE49-F238E27FC236}">
                  <a16:creationId xmlns:a16="http://schemas.microsoft.com/office/drawing/2014/main" id="{BA01BA20-4435-5149-B56D-7559344C808C}"/>
                </a:ext>
              </a:extLst>
            </p:cNvPr>
            <p:cNvSpPr txBox="1">
              <a:spLocks noChangeArrowheads="1"/>
            </p:cNvSpPr>
            <p:nvPr/>
          </p:nvSpPr>
          <p:spPr bwMode="auto">
            <a:xfrm>
              <a:off x="2245" y="3149"/>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grpSp>
          <p:nvGrpSpPr>
            <p:cNvPr id="13343" name="Group 95">
              <a:extLst>
                <a:ext uri="{FF2B5EF4-FFF2-40B4-BE49-F238E27FC236}">
                  <a16:creationId xmlns:a16="http://schemas.microsoft.com/office/drawing/2014/main" id="{440C662A-9FF3-CB44-A369-8F186AB8452E}"/>
                </a:ext>
              </a:extLst>
            </p:cNvPr>
            <p:cNvGrpSpPr>
              <a:grpSpLocks/>
            </p:cNvGrpSpPr>
            <p:nvPr/>
          </p:nvGrpSpPr>
          <p:grpSpPr bwMode="auto">
            <a:xfrm>
              <a:off x="1679" y="3061"/>
              <a:ext cx="569" cy="601"/>
              <a:chOff x="739" y="1175"/>
              <a:chExt cx="569" cy="601"/>
            </a:xfrm>
          </p:grpSpPr>
          <p:sp>
            <p:nvSpPr>
              <p:cNvPr id="13347" name="Text Box 96">
                <a:extLst>
                  <a:ext uri="{FF2B5EF4-FFF2-40B4-BE49-F238E27FC236}">
                    <a16:creationId xmlns:a16="http://schemas.microsoft.com/office/drawing/2014/main" id="{58F64BF3-B83E-EE40-92DF-98F0151647CC}"/>
                  </a:ext>
                </a:extLst>
              </p:cNvPr>
              <p:cNvSpPr txBox="1">
                <a:spLocks noChangeArrowheads="1"/>
              </p:cNvSpPr>
              <p:nvPr/>
            </p:nvSpPr>
            <p:spPr bwMode="auto">
              <a:xfrm>
                <a:off x="739" y="1175"/>
                <a:ext cx="5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17</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1000</a:t>
                </a:r>
              </a:p>
            </p:txBody>
          </p:sp>
          <p:sp>
            <p:nvSpPr>
              <p:cNvPr id="13348" name="Line 97">
                <a:extLst>
                  <a:ext uri="{FF2B5EF4-FFF2-40B4-BE49-F238E27FC236}">
                    <a16:creationId xmlns:a16="http://schemas.microsoft.com/office/drawing/2014/main" id="{75E046BD-2F01-5944-B33E-2596CB7777E0}"/>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3344" name="Group 98">
              <a:extLst>
                <a:ext uri="{FF2B5EF4-FFF2-40B4-BE49-F238E27FC236}">
                  <a16:creationId xmlns:a16="http://schemas.microsoft.com/office/drawing/2014/main" id="{28723FD7-D31A-2148-9FC0-FF20CD1F26AC}"/>
                </a:ext>
              </a:extLst>
            </p:cNvPr>
            <p:cNvGrpSpPr>
              <a:grpSpLocks/>
            </p:cNvGrpSpPr>
            <p:nvPr/>
          </p:nvGrpSpPr>
          <p:grpSpPr bwMode="auto">
            <a:xfrm>
              <a:off x="2496" y="3061"/>
              <a:ext cx="569" cy="601"/>
              <a:chOff x="739" y="1175"/>
              <a:chExt cx="569" cy="601"/>
            </a:xfrm>
          </p:grpSpPr>
          <p:sp>
            <p:nvSpPr>
              <p:cNvPr id="13345" name="Text Box 99">
                <a:extLst>
                  <a:ext uri="{FF2B5EF4-FFF2-40B4-BE49-F238E27FC236}">
                    <a16:creationId xmlns:a16="http://schemas.microsoft.com/office/drawing/2014/main" id="{08A44CB6-C651-8A4A-8620-33D66C2337CA}"/>
                  </a:ext>
                </a:extLst>
              </p:cNvPr>
              <p:cNvSpPr txBox="1">
                <a:spLocks noChangeArrowheads="1"/>
              </p:cNvSpPr>
              <p:nvPr/>
            </p:nvSpPr>
            <p:spPr bwMode="auto">
              <a:xfrm>
                <a:off x="739" y="1175"/>
                <a:ext cx="5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69</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2000</a:t>
                </a:r>
              </a:p>
            </p:txBody>
          </p:sp>
          <p:sp>
            <p:nvSpPr>
              <p:cNvPr id="13346" name="Line 100">
                <a:extLst>
                  <a:ext uri="{FF2B5EF4-FFF2-40B4-BE49-F238E27FC236}">
                    <a16:creationId xmlns:a16="http://schemas.microsoft.com/office/drawing/2014/main" id="{5AA79DD0-A1F2-284F-BDD2-1CD1BE93B401}"/>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grpSp>
        <p:nvGrpSpPr>
          <p:cNvPr id="25" name="Group 129">
            <a:extLst>
              <a:ext uri="{FF2B5EF4-FFF2-40B4-BE49-F238E27FC236}">
                <a16:creationId xmlns:a16="http://schemas.microsoft.com/office/drawing/2014/main" id="{3374D4EB-84EB-9746-881A-428E5FFFC552}"/>
              </a:ext>
            </a:extLst>
          </p:cNvPr>
          <p:cNvGrpSpPr>
            <a:grpSpLocks/>
          </p:cNvGrpSpPr>
          <p:nvPr/>
        </p:nvGrpSpPr>
        <p:grpSpPr bwMode="auto">
          <a:xfrm>
            <a:off x="7785100" y="4240213"/>
            <a:ext cx="1949450" cy="954087"/>
            <a:chOff x="3969" y="3067"/>
            <a:chExt cx="1228" cy="601"/>
          </a:xfrm>
        </p:grpSpPr>
        <p:sp>
          <p:nvSpPr>
            <p:cNvPr id="13333" name="Text Box 101">
              <a:extLst>
                <a:ext uri="{FF2B5EF4-FFF2-40B4-BE49-F238E27FC236}">
                  <a16:creationId xmlns:a16="http://schemas.microsoft.com/office/drawing/2014/main" id="{57A1A037-F09C-9541-843F-23E9A247B3A3}"/>
                </a:ext>
              </a:extLst>
            </p:cNvPr>
            <p:cNvSpPr txBox="1">
              <a:spLocks noChangeArrowheads="1"/>
            </p:cNvSpPr>
            <p:nvPr/>
          </p:nvSpPr>
          <p:spPr bwMode="auto">
            <a:xfrm>
              <a:off x="4441" y="3203"/>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grpSp>
          <p:nvGrpSpPr>
            <p:cNvPr id="13334" name="Group 102">
              <a:extLst>
                <a:ext uri="{FF2B5EF4-FFF2-40B4-BE49-F238E27FC236}">
                  <a16:creationId xmlns:a16="http://schemas.microsoft.com/office/drawing/2014/main" id="{423107E1-5A2D-894F-94BF-C84E6B902219}"/>
                </a:ext>
              </a:extLst>
            </p:cNvPr>
            <p:cNvGrpSpPr>
              <a:grpSpLocks/>
            </p:cNvGrpSpPr>
            <p:nvPr/>
          </p:nvGrpSpPr>
          <p:grpSpPr bwMode="auto">
            <a:xfrm>
              <a:off x="3969" y="3067"/>
              <a:ext cx="454" cy="601"/>
              <a:chOff x="805" y="1175"/>
              <a:chExt cx="454" cy="601"/>
            </a:xfrm>
          </p:grpSpPr>
          <p:sp>
            <p:nvSpPr>
              <p:cNvPr id="13338" name="Text Box 103">
                <a:extLst>
                  <a:ext uri="{FF2B5EF4-FFF2-40B4-BE49-F238E27FC236}">
                    <a16:creationId xmlns:a16="http://schemas.microsoft.com/office/drawing/2014/main" id="{D473FC29-8AC5-0F41-8DF1-0BADC31AA6CF}"/>
                  </a:ext>
                </a:extLst>
              </p:cNvPr>
              <p:cNvSpPr txBox="1">
                <a:spLocks noChangeArrowheads="1"/>
              </p:cNvSpPr>
              <p:nvPr/>
            </p:nvSpPr>
            <p:spPr bwMode="auto">
              <a:xfrm>
                <a:off x="851" y="1175"/>
                <a:ext cx="34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4</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a:t>
                </a:r>
              </a:p>
            </p:txBody>
          </p:sp>
          <p:sp>
            <p:nvSpPr>
              <p:cNvPr id="13339" name="Line 104">
                <a:extLst>
                  <a:ext uri="{FF2B5EF4-FFF2-40B4-BE49-F238E27FC236}">
                    <a16:creationId xmlns:a16="http://schemas.microsoft.com/office/drawing/2014/main" id="{3756C102-61CA-0340-8F3E-3FBEE313A85A}"/>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3335" name="Group 117">
              <a:extLst>
                <a:ext uri="{FF2B5EF4-FFF2-40B4-BE49-F238E27FC236}">
                  <a16:creationId xmlns:a16="http://schemas.microsoft.com/office/drawing/2014/main" id="{FC8A983E-628F-8F45-ACA2-DA0D8F01A150}"/>
                </a:ext>
              </a:extLst>
            </p:cNvPr>
            <p:cNvGrpSpPr>
              <a:grpSpLocks/>
            </p:cNvGrpSpPr>
            <p:nvPr/>
          </p:nvGrpSpPr>
          <p:grpSpPr bwMode="auto">
            <a:xfrm>
              <a:off x="4628" y="3067"/>
              <a:ext cx="569" cy="601"/>
              <a:chOff x="739" y="1175"/>
              <a:chExt cx="569" cy="601"/>
            </a:xfrm>
          </p:grpSpPr>
          <p:sp>
            <p:nvSpPr>
              <p:cNvPr id="13336" name="Text Box 118">
                <a:extLst>
                  <a:ext uri="{FF2B5EF4-FFF2-40B4-BE49-F238E27FC236}">
                    <a16:creationId xmlns:a16="http://schemas.microsoft.com/office/drawing/2014/main" id="{513B70E5-93BE-554A-A7BF-53374E238EF9}"/>
                  </a:ext>
                </a:extLst>
              </p:cNvPr>
              <p:cNvSpPr txBox="1">
                <a:spLocks noChangeArrowheads="1"/>
              </p:cNvSpPr>
              <p:nvPr/>
            </p:nvSpPr>
            <p:spPr bwMode="auto">
              <a:xfrm>
                <a:off x="739" y="1175"/>
                <a:ext cx="5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17</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1000</a:t>
                </a:r>
              </a:p>
            </p:txBody>
          </p:sp>
          <p:sp>
            <p:nvSpPr>
              <p:cNvPr id="13337" name="Line 119">
                <a:extLst>
                  <a:ext uri="{FF2B5EF4-FFF2-40B4-BE49-F238E27FC236}">
                    <a16:creationId xmlns:a16="http://schemas.microsoft.com/office/drawing/2014/main" id="{0827E054-A332-BF4A-9EC3-0A5CD57E9B50}"/>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grpSp>
        <p:nvGrpSpPr>
          <p:cNvPr id="28" name="Group 128">
            <a:extLst>
              <a:ext uri="{FF2B5EF4-FFF2-40B4-BE49-F238E27FC236}">
                <a16:creationId xmlns:a16="http://schemas.microsoft.com/office/drawing/2014/main" id="{FB96519C-9F3E-614C-983F-DFE713D60BAA}"/>
              </a:ext>
            </a:extLst>
          </p:cNvPr>
          <p:cNvGrpSpPr>
            <a:grpSpLocks/>
          </p:cNvGrpSpPr>
          <p:nvPr/>
        </p:nvGrpSpPr>
        <p:grpSpPr bwMode="auto">
          <a:xfrm>
            <a:off x="7872413" y="3160713"/>
            <a:ext cx="2268537" cy="954087"/>
            <a:chOff x="4024" y="2387"/>
            <a:chExt cx="1429" cy="601"/>
          </a:xfrm>
        </p:grpSpPr>
        <p:sp>
          <p:nvSpPr>
            <p:cNvPr id="13324" name="Text Box 109">
              <a:extLst>
                <a:ext uri="{FF2B5EF4-FFF2-40B4-BE49-F238E27FC236}">
                  <a16:creationId xmlns:a16="http://schemas.microsoft.com/office/drawing/2014/main" id="{AE0EA766-E808-4143-9B7F-EDFDA36C8217}"/>
                </a:ext>
              </a:extLst>
            </p:cNvPr>
            <p:cNvSpPr txBox="1">
              <a:spLocks noChangeArrowheads="1"/>
            </p:cNvSpPr>
            <p:nvPr/>
          </p:nvSpPr>
          <p:spPr bwMode="auto">
            <a:xfrm>
              <a:off x="4024" y="2387"/>
              <a:ext cx="34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4</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a:t>
              </a:r>
            </a:p>
          </p:txBody>
        </p:sp>
        <p:sp>
          <p:nvSpPr>
            <p:cNvPr id="13325" name="Line 110">
              <a:extLst>
                <a:ext uri="{FF2B5EF4-FFF2-40B4-BE49-F238E27FC236}">
                  <a16:creationId xmlns:a16="http://schemas.microsoft.com/office/drawing/2014/main" id="{213443D9-96CD-304F-ADBF-7595129B863C}"/>
                </a:ext>
              </a:extLst>
            </p:cNvPr>
            <p:cNvSpPr>
              <a:spLocks noChangeShapeType="1"/>
            </p:cNvSpPr>
            <p:nvPr/>
          </p:nvSpPr>
          <p:spPr bwMode="auto">
            <a:xfrm>
              <a:off x="4035" y="2692"/>
              <a:ext cx="318"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3326" name="Group 120">
              <a:extLst>
                <a:ext uri="{FF2B5EF4-FFF2-40B4-BE49-F238E27FC236}">
                  <a16:creationId xmlns:a16="http://schemas.microsoft.com/office/drawing/2014/main" id="{6662F42A-FD2A-104A-A772-33C30F8CA342}"/>
                </a:ext>
              </a:extLst>
            </p:cNvPr>
            <p:cNvGrpSpPr>
              <a:grpSpLocks/>
            </p:cNvGrpSpPr>
            <p:nvPr/>
          </p:nvGrpSpPr>
          <p:grpSpPr bwMode="auto">
            <a:xfrm>
              <a:off x="4486" y="2387"/>
              <a:ext cx="569" cy="601"/>
              <a:chOff x="739" y="1175"/>
              <a:chExt cx="569" cy="601"/>
            </a:xfrm>
          </p:grpSpPr>
          <p:sp>
            <p:nvSpPr>
              <p:cNvPr id="13331" name="Text Box 121">
                <a:extLst>
                  <a:ext uri="{FF2B5EF4-FFF2-40B4-BE49-F238E27FC236}">
                    <a16:creationId xmlns:a16="http://schemas.microsoft.com/office/drawing/2014/main" id="{6A81A275-C0ED-2D45-8DD7-413D940EBC81}"/>
                  </a:ext>
                </a:extLst>
              </p:cNvPr>
              <p:cNvSpPr txBox="1">
                <a:spLocks noChangeArrowheads="1"/>
              </p:cNvSpPr>
              <p:nvPr/>
            </p:nvSpPr>
            <p:spPr bwMode="auto">
              <a:xfrm>
                <a:off x="739" y="1175"/>
                <a:ext cx="5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17</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1000</a:t>
                </a:r>
              </a:p>
            </p:txBody>
          </p:sp>
          <p:sp>
            <p:nvSpPr>
              <p:cNvPr id="13332" name="Line 122">
                <a:extLst>
                  <a:ext uri="{FF2B5EF4-FFF2-40B4-BE49-F238E27FC236}">
                    <a16:creationId xmlns:a16="http://schemas.microsoft.com/office/drawing/2014/main" id="{ACF2BD88-4A04-B64A-AE41-07CAC9CF41A6}"/>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3327" name="Text Box 123">
              <a:extLst>
                <a:ext uri="{FF2B5EF4-FFF2-40B4-BE49-F238E27FC236}">
                  <a16:creationId xmlns:a16="http://schemas.microsoft.com/office/drawing/2014/main" id="{31CDB2DA-0932-4447-8D69-91F38E2438C6}"/>
                </a:ext>
              </a:extLst>
            </p:cNvPr>
            <p:cNvSpPr txBox="1">
              <a:spLocks noChangeArrowheads="1"/>
            </p:cNvSpPr>
            <p:nvPr/>
          </p:nvSpPr>
          <p:spPr bwMode="auto">
            <a:xfrm>
              <a:off x="4384" y="2478"/>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sp>
          <p:nvSpPr>
            <p:cNvPr id="13328" name="Text Box 125">
              <a:extLst>
                <a:ext uri="{FF2B5EF4-FFF2-40B4-BE49-F238E27FC236}">
                  <a16:creationId xmlns:a16="http://schemas.microsoft.com/office/drawing/2014/main" id="{B330A162-E056-EA40-B829-0CC6CA813F39}"/>
                </a:ext>
              </a:extLst>
            </p:cNvPr>
            <p:cNvSpPr txBox="1">
              <a:spLocks noChangeArrowheads="1"/>
            </p:cNvSpPr>
            <p:nvPr/>
          </p:nvSpPr>
          <p:spPr bwMode="auto">
            <a:xfrm>
              <a:off x="5214" y="2387"/>
              <a:ext cx="22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3</a:t>
              </a:r>
            </a:p>
            <a:p>
              <a:pPr algn="ctr" eaLnBrk="1" hangingPunct="1">
                <a:spcBef>
                  <a:spcPct val="0"/>
                </a:spcBef>
                <a:buClrTx/>
                <a:buSzTx/>
                <a:buFontTx/>
                <a:buNone/>
              </a:pPr>
              <a:r>
                <a:rPr lang="en-US" altLang="vi-VN" sz="2800" b="1">
                  <a:solidFill>
                    <a:srgbClr val="CC00FF"/>
                  </a:solidFill>
                  <a:latin typeface="Times New Roman" panose="02020603050405020304" pitchFamily="18" charset="0"/>
                  <a:cs typeface="Times New Roman" panose="02020603050405020304" pitchFamily="18" charset="0"/>
                </a:rPr>
                <a:t>7</a:t>
              </a:r>
            </a:p>
          </p:txBody>
        </p:sp>
        <p:sp>
          <p:nvSpPr>
            <p:cNvPr id="13329" name="Line 126">
              <a:extLst>
                <a:ext uri="{FF2B5EF4-FFF2-40B4-BE49-F238E27FC236}">
                  <a16:creationId xmlns:a16="http://schemas.microsoft.com/office/drawing/2014/main" id="{4F3B25FF-28CC-524F-AFA3-CE8897D86C5B}"/>
                </a:ext>
              </a:extLst>
            </p:cNvPr>
            <p:cNvSpPr>
              <a:spLocks noChangeShapeType="1"/>
            </p:cNvSpPr>
            <p:nvPr/>
          </p:nvSpPr>
          <p:spPr bwMode="auto">
            <a:xfrm>
              <a:off x="5226" y="2692"/>
              <a:ext cx="22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30" name="Text Box 127">
              <a:extLst>
                <a:ext uri="{FF2B5EF4-FFF2-40B4-BE49-F238E27FC236}">
                  <a16:creationId xmlns:a16="http://schemas.microsoft.com/office/drawing/2014/main" id="{E638EEBD-40A4-4F4A-90EE-D9058C6120CE}"/>
                </a:ext>
              </a:extLst>
            </p:cNvPr>
            <p:cNvSpPr txBox="1">
              <a:spLocks noChangeArrowheads="1"/>
            </p:cNvSpPr>
            <p:nvPr/>
          </p:nvSpPr>
          <p:spPr bwMode="auto">
            <a:xfrm>
              <a:off x="5064" y="2478"/>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3200">
                  <a:solidFill>
                    <a:srgbClr val="FF00FF"/>
                  </a:solidFill>
                  <a:latin typeface="Times New Roman" panose="02020603050405020304" pitchFamily="18" charset="0"/>
                  <a:cs typeface="Times New Roman" panose="02020603050405020304" pitchFamily="18" charset="0"/>
                </a:rPr>
                <a:t>;</a:t>
              </a:r>
            </a:p>
          </p:txBody>
        </p:sp>
      </p:grpSp>
      <p:sp>
        <p:nvSpPr>
          <p:cNvPr id="76932" name="Text Box 132">
            <a:extLst>
              <a:ext uri="{FF2B5EF4-FFF2-40B4-BE49-F238E27FC236}">
                <a16:creationId xmlns:a16="http://schemas.microsoft.com/office/drawing/2014/main" id="{C79EF50E-13D2-BE42-BCDB-B5B4DA95D743}"/>
              </a:ext>
            </a:extLst>
          </p:cNvPr>
          <p:cNvSpPr txBox="1">
            <a:spLocks noChangeArrowheads="1"/>
          </p:cNvSpPr>
          <p:nvPr/>
        </p:nvSpPr>
        <p:spPr bwMode="auto">
          <a:xfrm>
            <a:off x="2292350" y="2603500"/>
            <a:ext cx="2728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chemeClr val="tx1"/>
                </a:solidFill>
                <a:latin typeface="Times New Roman" panose="02020603050405020304" pitchFamily="18" charset="0"/>
                <a:cs typeface="Times New Roman" panose="02020603050405020304" pitchFamily="18" charset="0"/>
              </a:rPr>
              <a:t>Chọn đáp án đúng: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6932"/>
                                        </p:tgtEl>
                                        <p:attrNameLst>
                                          <p:attrName>style.visibility</p:attrName>
                                        </p:attrNameLst>
                                      </p:cBhvr>
                                      <p:to>
                                        <p:strVal val="visible"/>
                                      </p:to>
                                    </p:set>
                                    <p:anim calcmode="lin" valueType="num">
                                      <p:cBhvr>
                                        <p:cTn id="17" dur="500" fill="hold"/>
                                        <p:tgtEl>
                                          <p:spTgt spid="76932"/>
                                        </p:tgtEl>
                                        <p:attrNameLst>
                                          <p:attrName>ppt_w</p:attrName>
                                        </p:attrNameLst>
                                      </p:cBhvr>
                                      <p:tavLst>
                                        <p:tav tm="0">
                                          <p:val>
                                            <p:fltVal val="0"/>
                                          </p:val>
                                        </p:tav>
                                        <p:tav tm="100000">
                                          <p:val>
                                            <p:strVal val="#ppt_w"/>
                                          </p:val>
                                        </p:tav>
                                      </p:tavLst>
                                    </p:anim>
                                    <p:anim calcmode="lin" valueType="num">
                                      <p:cBhvr>
                                        <p:cTn id="18" dur="500" fill="hold"/>
                                        <p:tgtEl>
                                          <p:spTgt spid="76932"/>
                                        </p:tgtEl>
                                        <p:attrNameLst>
                                          <p:attrName>ppt_h</p:attrName>
                                        </p:attrNameLst>
                                      </p:cBhvr>
                                      <p:tavLst>
                                        <p:tav tm="0">
                                          <p:val>
                                            <p:fltVal val="0"/>
                                          </p:val>
                                        </p:tav>
                                        <p:tav tm="100000">
                                          <p:val>
                                            <p:strVal val="#ppt_h"/>
                                          </p:val>
                                        </p:tav>
                                      </p:tavLst>
                                    </p:anim>
                                    <p:animEffect transition="in" filter="fade">
                                      <p:cBhvr>
                                        <p:cTn id="19" dur="500"/>
                                        <p:tgtEl>
                                          <p:spTgt spid="769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F50B6280-46D4-1D4C-8003-5ABE37DFA87B}"/>
              </a:ext>
            </a:extLst>
          </p:cNvPr>
          <p:cNvGrpSpPr>
            <a:grpSpLocks/>
          </p:cNvGrpSpPr>
          <p:nvPr/>
        </p:nvGrpSpPr>
        <p:grpSpPr bwMode="auto">
          <a:xfrm>
            <a:off x="2063750" y="730250"/>
            <a:ext cx="5616575" cy="685800"/>
            <a:chOff x="340" y="981"/>
            <a:chExt cx="3538" cy="432"/>
          </a:xfrm>
        </p:grpSpPr>
        <p:sp>
          <p:nvSpPr>
            <p:cNvPr id="15426" name="AutoShape 17">
              <a:extLst>
                <a:ext uri="{FF2B5EF4-FFF2-40B4-BE49-F238E27FC236}">
                  <a16:creationId xmlns:a16="http://schemas.microsoft.com/office/drawing/2014/main" id="{4C6F1BA7-DB92-4242-BD42-E77FEC92356B}"/>
                </a:ext>
              </a:extLst>
            </p:cNvPr>
            <p:cNvSpPr>
              <a:spLocks noChangeArrowheads="1"/>
            </p:cNvSpPr>
            <p:nvPr/>
          </p:nvSpPr>
          <p:spPr bwMode="auto">
            <a:xfrm>
              <a:off x="554" y="1010"/>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5427" name="Oval 18">
              <a:extLst>
                <a:ext uri="{FF2B5EF4-FFF2-40B4-BE49-F238E27FC236}">
                  <a16:creationId xmlns:a16="http://schemas.microsoft.com/office/drawing/2014/main" id="{697BEA32-F1F2-BF42-98A4-08E2746844B2}"/>
                </a:ext>
              </a:extLst>
            </p:cNvPr>
            <p:cNvSpPr>
              <a:spLocks noChangeArrowheads="1"/>
            </p:cNvSpPr>
            <p:nvPr/>
          </p:nvSpPr>
          <p:spPr bwMode="auto">
            <a:xfrm rot="1758052">
              <a:off x="354" y="996"/>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5428" name="Oval 19">
              <a:extLst>
                <a:ext uri="{FF2B5EF4-FFF2-40B4-BE49-F238E27FC236}">
                  <a16:creationId xmlns:a16="http://schemas.microsoft.com/office/drawing/2014/main" id="{80390791-4255-9341-AB1B-E2B586E6C65B}"/>
                </a:ext>
              </a:extLst>
            </p:cNvPr>
            <p:cNvSpPr>
              <a:spLocks noChangeArrowheads="1"/>
            </p:cNvSpPr>
            <p:nvPr/>
          </p:nvSpPr>
          <p:spPr bwMode="auto">
            <a:xfrm rot="1758052">
              <a:off x="340" y="981"/>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5429" name="Oval 20">
              <a:extLst>
                <a:ext uri="{FF2B5EF4-FFF2-40B4-BE49-F238E27FC236}">
                  <a16:creationId xmlns:a16="http://schemas.microsoft.com/office/drawing/2014/main" id="{27BB6596-0DBB-A74F-ADDD-70C7B2114650}"/>
                </a:ext>
              </a:extLst>
            </p:cNvPr>
            <p:cNvSpPr>
              <a:spLocks noChangeArrowheads="1"/>
            </p:cNvSpPr>
            <p:nvPr/>
          </p:nvSpPr>
          <p:spPr bwMode="auto">
            <a:xfrm>
              <a:off x="391" y="1007"/>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5430" name="Text Box 21">
              <a:extLst>
                <a:ext uri="{FF2B5EF4-FFF2-40B4-BE49-F238E27FC236}">
                  <a16:creationId xmlns:a16="http://schemas.microsoft.com/office/drawing/2014/main" id="{2C77E0FE-0439-6B41-8E9A-D36D62083658}"/>
                </a:ext>
              </a:extLst>
            </p:cNvPr>
            <p:cNvSpPr txBox="1">
              <a:spLocks noChangeArrowheads="1"/>
            </p:cNvSpPr>
            <p:nvPr/>
          </p:nvSpPr>
          <p:spPr bwMode="auto">
            <a:xfrm>
              <a:off x="820" y="1029"/>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rgbClr val="000000"/>
                  </a:solidFill>
                  <a:latin typeface="Times New Roman" panose="02020603050405020304" pitchFamily="18" charset="0"/>
                  <a:cs typeface="Times New Roman" panose="02020603050405020304" pitchFamily="18" charset="0"/>
                </a:rPr>
                <a:t>Click to add Title</a:t>
              </a:r>
            </a:p>
          </p:txBody>
        </p:sp>
        <p:sp>
          <p:nvSpPr>
            <p:cNvPr id="15431" name="Text Box 22">
              <a:extLst>
                <a:ext uri="{FF2B5EF4-FFF2-40B4-BE49-F238E27FC236}">
                  <a16:creationId xmlns:a16="http://schemas.microsoft.com/office/drawing/2014/main" id="{FD6EE2F5-BE16-3242-8C2D-201427020FAC}"/>
                </a:ext>
              </a:extLst>
            </p:cNvPr>
            <p:cNvSpPr txBox="1">
              <a:spLocks noChangeArrowheads="1"/>
            </p:cNvSpPr>
            <p:nvPr/>
          </p:nvSpPr>
          <p:spPr bwMode="auto">
            <a:xfrm>
              <a:off x="466" y="999"/>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sz="3200" b="1">
                  <a:solidFill>
                    <a:srgbClr val="FFFFFF"/>
                  </a:solidFill>
                  <a:latin typeface="Times New Roman" panose="02020603050405020304" pitchFamily="18" charset="0"/>
                  <a:cs typeface="Times New Roman" panose="02020603050405020304" pitchFamily="18" charset="0"/>
                </a:rPr>
                <a:t>2</a:t>
              </a:r>
            </a:p>
          </p:txBody>
        </p:sp>
        <p:sp>
          <p:nvSpPr>
            <p:cNvPr id="15432" name="AutoShape 23">
              <a:extLst>
                <a:ext uri="{FF2B5EF4-FFF2-40B4-BE49-F238E27FC236}">
                  <a16:creationId xmlns:a16="http://schemas.microsoft.com/office/drawing/2014/main" id="{FBE833C2-F785-9E48-9039-EF666DF8CC2A}"/>
                </a:ext>
              </a:extLst>
            </p:cNvPr>
            <p:cNvSpPr>
              <a:spLocks noChangeArrowheads="1"/>
            </p:cNvSpPr>
            <p:nvPr/>
          </p:nvSpPr>
          <p:spPr bwMode="gray">
            <a:xfrm>
              <a:off x="554" y="1010"/>
              <a:ext cx="3324" cy="345"/>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5433" name="Oval 24">
              <a:extLst>
                <a:ext uri="{FF2B5EF4-FFF2-40B4-BE49-F238E27FC236}">
                  <a16:creationId xmlns:a16="http://schemas.microsoft.com/office/drawing/2014/main" id="{108BC66B-757E-DE41-BFDF-EA2819297F3B}"/>
                </a:ext>
              </a:extLst>
            </p:cNvPr>
            <p:cNvSpPr>
              <a:spLocks noChangeArrowheads="1"/>
            </p:cNvSpPr>
            <p:nvPr/>
          </p:nvSpPr>
          <p:spPr bwMode="gray">
            <a:xfrm rot="1758052">
              <a:off x="354" y="996"/>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5434" name="Oval 25">
              <a:extLst>
                <a:ext uri="{FF2B5EF4-FFF2-40B4-BE49-F238E27FC236}">
                  <a16:creationId xmlns:a16="http://schemas.microsoft.com/office/drawing/2014/main" id="{43F11CD2-7F4D-624E-8BAC-6710F0EF57F9}"/>
                </a:ext>
              </a:extLst>
            </p:cNvPr>
            <p:cNvSpPr>
              <a:spLocks noChangeArrowheads="1"/>
            </p:cNvSpPr>
            <p:nvPr/>
          </p:nvSpPr>
          <p:spPr bwMode="gray">
            <a:xfrm rot="1758052">
              <a:off x="340" y="981"/>
              <a:ext cx="514" cy="417"/>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rtl="1"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15435" name="Text Box 26">
              <a:extLst>
                <a:ext uri="{FF2B5EF4-FFF2-40B4-BE49-F238E27FC236}">
                  <a16:creationId xmlns:a16="http://schemas.microsoft.com/office/drawing/2014/main" id="{AC91392B-7231-E248-AF0A-CB94F3F7AA23}"/>
                </a:ext>
              </a:extLst>
            </p:cNvPr>
            <p:cNvSpPr txBox="1">
              <a:spLocks noChangeArrowheads="1"/>
            </p:cNvSpPr>
            <p:nvPr/>
          </p:nvSpPr>
          <p:spPr bwMode="gray">
            <a:xfrm>
              <a:off x="902" y="1041"/>
              <a:ext cx="28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b="1">
                  <a:solidFill>
                    <a:srgbClr val="FF00FF"/>
                  </a:solidFill>
                  <a:latin typeface="Times New Roman" panose="02020603050405020304" pitchFamily="18" charset="0"/>
                  <a:cs typeface="Times New Roman" panose="02020603050405020304" pitchFamily="18" charset="0"/>
                </a:rPr>
                <a:t>Viết số thích hợp vào ô trống</a:t>
              </a:r>
            </a:p>
          </p:txBody>
        </p:sp>
        <p:pic>
          <p:nvPicPr>
            <p:cNvPr id="15436" name="Picture 27" descr="Picture1">
              <a:extLst>
                <a:ext uri="{FF2B5EF4-FFF2-40B4-BE49-F238E27FC236}">
                  <a16:creationId xmlns:a16="http://schemas.microsoft.com/office/drawing/2014/main" id="{8DFAD4CE-42AB-2244-B8E4-644B9AE19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 y="1005"/>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7" name="Text Box 28">
              <a:extLst>
                <a:ext uri="{FF2B5EF4-FFF2-40B4-BE49-F238E27FC236}">
                  <a16:creationId xmlns:a16="http://schemas.microsoft.com/office/drawing/2014/main" id="{8352D4AE-EE10-934D-B0DC-5E07AD2D0B2A}"/>
                </a:ext>
              </a:extLst>
            </p:cNvPr>
            <p:cNvSpPr txBox="1">
              <a:spLocks noChangeArrowheads="1"/>
            </p:cNvSpPr>
            <p:nvPr/>
          </p:nvSpPr>
          <p:spPr bwMode="gray">
            <a:xfrm>
              <a:off x="490" y="999"/>
              <a:ext cx="24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vi-VN" sz="3200" b="1">
                  <a:solidFill>
                    <a:srgbClr val="FFFFFF"/>
                  </a:solidFill>
                  <a:latin typeface="Times New Roman" panose="02020603050405020304" pitchFamily="18" charset="0"/>
                  <a:cs typeface="Times New Roman" panose="02020603050405020304" pitchFamily="18" charset="0"/>
                </a:rPr>
                <a:t>4</a:t>
              </a:r>
            </a:p>
          </p:txBody>
        </p:sp>
      </p:grpSp>
      <p:grpSp>
        <p:nvGrpSpPr>
          <p:cNvPr id="3" name="Group 183">
            <a:extLst>
              <a:ext uri="{FF2B5EF4-FFF2-40B4-BE49-F238E27FC236}">
                <a16:creationId xmlns:a16="http://schemas.microsoft.com/office/drawing/2014/main" id="{3789C4FA-5B32-5541-96AE-8A447F5CD49E}"/>
              </a:ext>
            </a:extLst>
          </p:cNvPr>
          <p:cNvGrpSpPr>
            <a:grpSpLocks/>
          </p:cNvGrpSpPr>
          <p:nvPr/>
        </p:nvGrpSpPr>
        <p:grpSpPr bwMode="auto">
          <a:xfrm>
            <a:off x="2424113" y="1881188"/>
            <a:ext cx="3384550" cy="1082675"/>
            <a:chOff x="567" y="1706"/>
            <a:chExt cx="2132" cy="682"/>
          </a:xfrm>
        </p:grpSpPr>
        <p:sp>
          <p:nvSpPr>
            <p:cNvPr id="15415" name="Text Box 137">
              <a:extLst>
                <a:ext uri="{FF2B5EF4-FFF2-40B4-BE49-F238E27FC236}">
                  <a16:creationId xmlns:a16="http://schemas.microsoft.com/office/drawing/2014/main" id="{222ACF2D-74DC-0444-A8BC-B28E38ECA6E9}"/>
                </a:ext>
              </a:extLst>
            </p:cNvPr>
            <p:cNvSpPr txBox="1">
              <a:spLocks noChangeArrowheads="1"/>
            </p:cNvSpPr>
            <p:nvPr/>
          </p:nvSpPr>
          <p:spPr bwMode="auto">
            <a:xfrm>
              <a:off x="601" y="1709"/>
              <a:ext cx="24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7</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2</a:t>
              </a:r>
            </a:p>
          </p:txBody>
        </p:sp>
        <p:sp>
          <p:nvSpPr>
            <p:cNvPr id="15416" name="Line 138">
              <a:extLst>
                <a:ext uri="{FF2B5EF4-FFF2-40B4-BE49-F238E27FC236}">
                  <a16:creationId xmlns:a16="http://schemas.microsoft.com/office/drawing/2014/main" id="{6E71B1ED-22BA-804F-9727-D49604158BF7}"/>
                </a:ext>
              </a:extLst>
            </p:cNvPr>
            <p:cNvSpPr>
              <a:spLocks noChangeShapeType="1"/>
            </p:cNvSpPr>
            <p:nvPr/>
          </p:nvSpPr>
          <p:spPr bwMode="auto">
            <a:xfrm>
              <a:off x="567" y="2045"/>
              <a:ext cx="31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417" name="Text Box 140">
              <a:extLst>
                <a:ext uri="{FF2B5EF4-FFF2-40B4-BE49-F238E27FC236}">
                  <a16:creationId xmlns:a16="http://schemas.microsoft.com/office/drawing/2014/main" id="{3B5459D0-BA4B-B947-9C7A-9C686701D856}"/>
                </a:ext>
              </a:extLst>
            </p:cNvPr>
            <p:cNvSpPr txBox="1">
              <a:spLocks noChangeArrowheads="1"/>
            </p:cNvSpPr>
            <p:nvPr/>
          </p:nvSpPr>
          <p:spPr bwMode="auto">
            <a:xfrm>
              <a:off x="1127" y="1709"/>
              <a:ext cx="43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7 x</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2 x</a:t>
              </a:r>
            </a:p>
          </p:txBody>
        </p:sp>
        <p:sp>
          <p:nvSpPr>
            <p:cNvPr id="15418" name="Line 141">
              <a:extLst>
                <a:ext uri="{FF2B5EF4-FFF2-40B4-BE49-F238E27FC236}">
                  <a16:creationId xmlns:a16="http://schemas.microsoft.com/office/drawing/2014/main" id="{399DEE7A-29A7-014F-A213-3C705DCCCE5D}"/>
                </a:ext>
              </a:extLst>
            </p:cNvPr>
            <p:cNvSpPr>
              <a:spLocks noChangeShapeType="1"/>
            </p:cNvSpPr>
            <p:nvPr/>
          </p:nvSpPr>
          <p:spPr bwMode="auto">
            <a:xfrm>
              <a:off x="1163" y="2045"/>
              <a:ext cx="76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419" name="Text Box 143">
              <a:extLst>
                <a:ext uri="{FF2B5EF4-FFF2-40B4-BE49-F238E27FC236}">
                  <a16:creationId xmlns:a16="http://schemas.microsoft.com/office/drawing/2014/main" id="{A242835A-EEF9-7B4F-8F8E-A7BF9AE47B12}"/>
                </a:ext>
              </a:extLst>
            </p:cNvPr>
            <p:cNvSpPr txBox="1">
              <a:spLocks noChangeArrowheads="1"/>
            </p:cNvSpPr>
            <p:nvPr/>
          </p:nvSpPr>
          <p:spPr bwMode="auto">
            <a:xfrm>
              <a:off x="2240" y="1706"/>
              <a:ext cx="37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lang="en-US" altLang="vi-VN" sz="3200" b="1">
                <a:solidFill>
                  <a:srgbClr val="FF00FF"/>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10</a:t>
              </a:r>
            </a:p>
          </p:txBody>
        </p:sp>
        <p:sp>
          <p:nvSpPr>
            <p:cNvPr id="15420" name="Line 144">
              <a:extLst>
                <a:ext uri="{FF2B5EF4-FFF2-40B4-BE49-F238E27FC236}">
                  <a16:creationId xmlns:a16="http://schemas.microsoft.com/office/drawing/2014/main" id="{D6037682-D14A-DF4E-9CE0-A376BDC7DAD8}"/>
                </a:ext>
              </a:extLst>
            </p:cNvPr>
            <p:cNvSpPr>
              <a:spLocks noChangeShapeType="1"/>
            </p:cNvSpPr>
            <p:nvPr/>
          </p:nvSpPr>
          <p:spPr bwMode="auto">
            <a:xfrm>
              <a:off x="2186" y="2042"/>
              <a:ext cx="513"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421" name="Text Box 145">
              <a:extLst>
                <a:ext uri="{FF2B5EF4-FFF2-40B4-BE49-F238E27FC236}">
                  <a16:creationId xmlns:a16="http://schemas.microsoft.com/office/drawing/2014/main" id="{94C6472B-3FB9-5749-ADBD-24481185AE1F}"/>
                </a:ext>
              </a:extLst>
            </p:cNvPr>
            <p:cNvSpPr txBox="1">
              <a:spLocks noChangeArrowheads="1"/>
            </p:cNvSpPr>
            <p:nvPr/>
          </p:nvSpPr>
          <p:spPr bwMode="auto">
            <a:xfrm>
              <a:off x="891" y="188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15422" name="Text Box 146">
              <a:extLst>
                <a:ext uri="{FF2B5EF4-FFF2-40B4-BE49-F238E27FC236}">
                  <a16:creationId xmlns:a16="http://schemas.microsoft.com/office/drawing/2014/main" id="{16A0103E-3ED2-C948-84A7-37184F7222B0}"/>
                </a:ext>
              </a:extLst>
            </p:cNvPr>
            <p:cNvSpPr txBox="1">
              <a:spLocks noChangeArrowheads="1"/>
            </p:cNvSpPr>
            <p:nvPr/>
          </p:nvSpPr>
          <p:spPr bwMode="auto">
            <a:xfrm>
              <a:off x="1937" y="1879"/>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15423" name="Rectangle 147">
              <a:extLst>
                <a:ext uri="{FF2B5EF4-FFF2-40B4-BE49-F238E27FC236}">
                  <a16:creationId xmlns:a16="http://schemas.microsoft.com/office/drawing/2014/main" id="{46CA5A17-50C9-4249-AFB8-A92E26454C6A}"/>
                </a:ext>
              </a:extLst>
            </p:cNvPr>
            <p:cNvSpPr>
              <a:spLocks noChangeArrowheads="1"/>
            </p:cNvSpPr>
            <p:nvPr/>
          </p:nvSpPr>
          <p:spPr bwMode="auto">
            <a:xfrm>
              <a:off x="1589" y="1742"/>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5424" name="Rectangle 148">
              <a:extLst>
                <a:ext uri="{FF2B5EF4-FFF2-40B4-BE49-F238E27FC236}">
                  <a16:creationId xmlns:a16="http://schemas.microsoft.com/office/drawing/2014/main" id="{471DA99B-3DD3-F442-8378-CC730FF8A20B}"/>
                </a:ext>
              </a:extLst>
            </p:cNvPr>
            <p:cNvSpPr>
              <a:spLocks noChangeArrowheads="1"/>
            </p:cNvSpPr>
            <p:nvPr/>
          </p:nvSpPr>
          <p:spPr bwMode="auto">
            <a:xfrm>
              <a:off x="1589" y="2069"/>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5425" name="Rectangle 149">
              <a:extLst>
                <a:ext uri="{FF2B5EF4-FFF2-40B4-BE49-F238E27FC236}">
                  <a16:creationId xmlns:a16="http://schemas.microsoft.com/office/drawing/2014/main" id="{1D65C92D-A297-D342-A005-C70DD890EB8D}"/>
                </a:ext>
              </a:extLst>
            </p:cNvPr>
            <p:cNvSpPr>
              <a:spLocks noChangeArrowheads="1"/>
            </p:cNvSpPr>
            <p:nvPr/>
          </p:nvSpPr>
          <p:spPr bwMode="auto">
            <a:xfrm>
              <a:off x="2302" y="1742"/>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grpSp>
        <p:nvGrpSpPr>
          <p:cNvPr id="4" name="Group 184">
            <a:extLst>
              <a:ext uri="{FF2B5EF4-FFF2-40B4-BE49-F238E27FC236}">
                <a16:creationId xmlns:a16="http://schemas.microsoft.com/office/drawing/2014/main" id="{0DAC4AEE-0F1F-EE47-8B66-F60B823D93C2}"/>
              </a:ext>
            </a:extLst>
          </p:cNvPr>
          <p:cNvGrpSpPr>
            <a:grpSpLocks/>
          </p:cNvGrpSpPr>
          <p:nvPr/>
        </p:nvGrpSpPr>
        <p:grpSpPr bwMode="auto">
          <a:xfrm>
            <a:off x="6743700" y="1881188"/>
            <a:ext cx="3384550" cy="1082675"/>
            <a:chOff x="3288" y="1706"/>
            <a:chExt cx="2132" cy="682"/>
          </a:xfrm>
        </p:grpSpPr>
        <p:sp>
          <p:nvSpPr>
            <p:cNvPr id="15404" name="Text Box 150">
              <a:extLst>
                <a:ext uri="{FF2B5EF4-FFF2-40B4-BE49-F238E27FC236}">
                  <a16:creationId xmlns:a16="http://schemas.microsoft.com/office/drawing/2014/main" id="{F5134224-7015-D04B-B101-56957B7A6E5B}"/>
                </a:ext>
              </a:extLst>
            </p:cNvPr>
            <p:cNvSpPr txBox="1">
              <a:spLocks noChangeArrowheads="1"/>
            </p:cNvSpPr>
            <p:nvPr/>
          </p:nvSpPr>
          <p:spPr bwMode="auto">
            <a:xfrm>
              <a:off x="3322" y="1709"/>
              <a:ext cx="24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3</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4</a:t>
              </a:r>
            </a:p>
          </p:txBody>
        </p:sp>
        <p:sp>
          <p:nvSpPr>
            <p:cNvPr id="15405" name="Line 151">
              <a:extLst>
                <a:ext uri="{FF2B5EF4-FFF2-40B4-BE49-F238E27FC236}">
                  <a16:creationId xmlns:a16="http://schemas.microsoft.com/office/drawing/2014/main" id="{F2785EA9-C406-E043-94B7-65E5A5F203E3}"/>
                </a:ext>
              </a:extLst>
            </p:cNvPr>
            <p:cNvSpPr>
              <a:spLocks noChangeShapeType="1"/>
            </p:cNvSpPr>
            <p:nvPr/>
          </p:nvSpPr>
          <p:spPr bwMode="auto">
            <a:xfrm>
              <a:off x="3288" y="2045"/>
              <a:ext cx="31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406" name="Text Box 152">
              <a:extLst>
                <a:ext uri="{FF2B5EF4-FFF2-40B4-BE49-F238E27FC236}">
                  <a16:creationId xmlns:a16="http://schemas.microsoft.com/office/drawing/2014/main" id="{26B5E2CC-C867-3343-9B7D-1F54F0B671B5}"/>
                </a:ext>
              </a:extLst>
            </p:cNvPr>
            <p:cNvSpPr txBox="1">
              <a:spLocks noChangeArrowheads="1"/>
            </p:cNvSpPr>
            <p:nvPr/>
          </p:nvSpPr>
          <p:spPr bwMode="auto">
            <a:xfrm>
              <a:off x="3848" y="1709"/>
              <a:ext cx="43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3 x</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4 x</a:t>
              </a:r>
            </a:p>
          </p:txBody>
        </p:sp>
        <p:sp>
          <p:nvSpPr>
            <p:cNvPr id="15407" name="Line 153">
              <a:extLst>
                <a:ext uri="{FF2B5EF4-FFF2-40B4-BE49-F238E27FC236}">
                  <a16:creationId xmlns:a16="http://schemas.microsoft.com/office/drawing/2014/main" id="{A0DFE8F6-5B08-8748-B2F2-9FD9A7EB7FDD}"/>
                </a:ext>
              </a:extLst>
            </p:cNvPr>
            <p:cNvSpPr>
              <a:spLocks noChangeShapeType="1"/>
            </p:cNvSpPr>
            <p:nvPr/>
          </p:nvSpPr>
          <p:spPr bwMode="auto">
            <a:xfrm>
              <a:off x="3884" y="2045"/>
              <a:ext cx="76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408" name="Text Box 154">
              <a:extLst>
                <a:ext uri="{FF2B5EF4-FFF2-40B4-BE49-F238E27FC236}">
                  <a16:creationId xmlns:a16="http://schemas.microsoft.com/office/drawing/2014/main" id="{682ADA43-8F48-CA44-893D-E97902C31A97}"/>
                </a:ext>
              </a:extLst>
            </p:cNvPr>
            <p:cNvSpPr txBox="1">
              <a:spLocks noChangeArrowheads="1"/>
            </p:cNvSpPr>
            <p:nvPr/>
          </p:nvSpPr>
          <p:spPr bwMode="auto">
            <a:xfrm>
              <a:off x="4896" y="1706"/>
              <a:ext cx="50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lang="en-US" altLang="vi-VN" sz="3200" b="1">
                <a:solidFill>
                  <a:srgbClr val="FF00FF"/>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100</a:t>
              </a:r>
            </a:p>
          </p:txBody>
        </p:sp>
        <p:sp>
          <p:nvSpPr>
            <p:cNvPr id="15409" name="Line 155">
              <a:extLst>
                <a:ext uri="{FF2B5EF4-FFF2-40B4-BE49-F238E27FC236}">
                  <a16:creationId xmlns:a16="http://schemas.microsoft.com/office/drawing/2014/main" id="{48C0C309-4D74-4F41-86FC-DC61E536E9AB}"/>
                </a:ext>
              </a:extLst>
            </p:cNvPr>
            <p:cNvSpPr>
              <a:spLocks noChangeShapeType="1"/>
            </p:cNvSpPr>
            <p:nvPr/>
          </p:nvSpPr>
          <p:spPr bwMode="auto">
            <a:xfrm>
              <a:off x="4907" y="2042"/>
              <a:ext cx="513"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410" name="Text Box 156">
              <a:extLst>
                <a:ext uri="{FF2B5EF4-FFF2-40B4-BE49-F238E27FC236}">
                  <a16:creationId xmlns:a16="http://schemas.microsoft.com/office/drawing/2014/main" id="{4AEAB0FE-DE43-B049-9470-837EFE0FC7DC}"/>
                </a:ext>
              </a:extLst>
            </p:cNvPr>
            <p:cNvSpPr txBox="1">
              <a:spLocks noChangeArrowheads="1"/>
            </p:cNvSpPr>
            <p:nvPr/>
          </p:nvSpPr>
          <p:spPr bwMode="auto">
            <a:xfrm>
              <a:off x="3612" y="188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15411" name="Text Box 157">
              <a:extLst>
                <a:ext uri="{FF2B5EF4-FFF2-40B4-BE49-F238E27FC236}">
                  <a16:creationId xmlns:a16="http://schemas.microsoft.com/office/drawing/2014/main" id="{00FECFC0-B20F-7149-8110-74414A7F8E87}"/>
                </a:ext>
              </a:extLst>
            </p:cNvPr>
            <p:cNvSpPr txBox="1">
              <a:spLocks noChangeArrowheads="1"/>
            </p:cNvSpPr>
            <p:nvPr/>
          </p:nvSpPr>
          <p:spPr bwMode="auto">
            <a:xfrm>
              <a:off x="4658" y="1879"/>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15412" name="Rectangle 158">
              <a:extLst>
                <a:ext uri="{FF2B5EF4-FFF2-40B4-BE49-F238E27FC236}">
                  <a16:creationId xmlns:a16="http://schemas.microsoft.com/office/drawing/2014/main" id="{1DA5C17E-1C28-F245-A092-03CE6658F767}"/>
                </a:ext>
              </a:extLst>
            </p:cNvPr>
            <p:cNvSpPr>
              <a:spLocks noChangeArrowheads="1"/>
            </p:cNvSpPr>
            <p:nvPr/>
          </p:nvSpPr>
          <p:spPr bwMode="auto">
            <a:xfrm>
              <a:off x="4310" y="1742"/>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5413" name="Rectangle 159">
              <a:extLst>
                <a:ext uri="{FF2B5EF4-FFF2-40B4-BE49-F238E27FC236}">
                  <a16:creationId xmlns:a16="http://schemas.microsoft.com/office/drawing/2014/main" id="{427A0E85-BD19-F443-932D-B702FA2639BB}"/>
                </a:ext>
              </a:extLst>
            </p:cNvPr>
            <p:cNvSpPr>
              <a:spLocks noChangeArrowheads="1"/>
            </p:cNvSpPr>
            <p:nvPr/>
          </p:nvSpPr>
          <p:spPr bwMode="auto">
            <a:xfrm>
              <a:off x="4310" y="2069"/>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5414" name="Rectangle 160">
              <a:extLst>
                <a:ext uri="{FF2B5EF4-FFF2-40B4-BE49-F238E27FC236}">
                  <a16:creationId xmlns:a16="http://schemas.microsoft.com/office/drawing/2014/main" id="{32B48420-8E29-2348-9F2F-03C869E7C221}"/>
                </a:ext>
              </a:extLst>
            </p:cNvPr>
            <p:cNvSpPr>
              <a:spLocks noChangeArrowheads="1"/>
            </p:cNvSpPr>
            <p:nvPr/>
          </p:nvSpPr>
          <p:spPr bwMode="auto">
            <a:xfrm>
              <a:off x="5023" y="1742"/>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grpSp>
        <p:nvGrpSpPr>
          <p:cNvPr id="5" name="Group 185">
            <a:extLst>
              <a:ext uri="{FF2B5EF4-FFF2-40B4-BE49-F238E27FC236}">
                <a16:creationId xmlns:a16="http://schemas.microsoft.com/office/drawing/2014/main" id="{FA0B31AC-7D36-1A44-913C-D666FF2A014C}"/>
              </a:ext>
            </a:extLst>
          </p:cNvPr>
          <p:cNvGrpSpPr>
            <a:grpSpLocks/>
          </p:cNvGrpSpPr>
          <p:nvPr/>
        </p:nvGrpSpPr>
        <p:grpSpPr bwMode="auto">
          <a:xfrm>
            <a:off x="2303463" y="3479800"/>
            <a:ext cx="3486150" cy="1092200"/>
            <a:chOff x="491" y="2713"/>
            <a:chExt cx="2196" cy="688"/>
          </a:xfrm>
        </p:grpSpPr>
        <p:sp>
          <p:nvSpPr>
            <p:cNvPr id="15393" name="Text Box 161">
              <a:extLst>
                <a:ext uri="{FF2B5EF4-FFF2-40B4-BE49-F238E27FC236}">
                  <a16:creationId xmlns:a16="http://schemas.microsoft.com/office/drawing/2014/main" id="{6EFD012B-EF2C-6B48-93A7-B3EBBA4AD3D4}"/>
                </a:ext>
              </a:extLst>
            </p:cNvPr>
            <p:cNvSpPr txBox="1">
              <a:spLocks noChangeArrowheads="1"/>
            </p:cNvSpPr>
            <p:nvPr/>
          </p:nvSpPr>
          <p:spPr bwMode="auto">
            <a:xfrm>
              <a:off x="491" y="2713"/>
              <a:ext cx="37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6</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30</a:t>
              </a:r>
            </a:p>
          </p:txBody>
        </p:sp>
        <p:sp>
          <p:nvSpPr>
            <p:cNvPr id="15394" name="Line 162">
              <a:extLst>
                <a:ext uri="{FF2B5EF4-FFF2-40B4-BE49-F238E27FC236}">
                  <a16:creationId xmlns:a16="http://schemas.microsoft.com/office/drawing/2014/main" id="{FBF796BC-E61B-4940-800C-AB4BB94AA6E8}"/>
                </a:ext>
              </a:extLst>
            </p:cNvPr>
            <p:cNvSpPr>
              <a:spLocks noChangeShapeType="1"/>
            </p:cNvSpPr>
            <p:nvPr/>
          </p:nvSpPr>
          <p:spPr bwMode="auto">
            <a:xfrm>
              <a:off x="521" y="3049"/>
              <a:ext cx="31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95" name="Text Box 163">
              <a:extLst>
                <a:ext uri="{FF2B5EF4-FFF2-40B4-BE49-F238E27FC236}">
                  <a16:creationId xmlns:a16="http://schemas.microsoft.com/office/drawing/2014/main" id="{A810B3E3-F0D9-A44A-AA55-F7C9F88A0185}"/>
                </a:ext>
              </a:extLst>
            </p:cNvPr>
            <p:cNvSpPr txBox="1">
              <a:spLocks noChangeArrowheads="1"/>
            </p:cNvSpPr>
            <p:nvPr/>
          </p:nvSpPr>
          <p:spPr bwMode="auto">
            <a:xfrm>
              <a:off x="1070" y="2713"/>
              <a:ext cx="461"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6 :</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30:</a:t>
              </a:r>
            </a:p>
          </p:txBody>
        </p:sp>
        <p:sp>
          <p:nvSpPr>
            <p:cNvPr id="15396" name="Line 164">
              <a:extLst>
                <a:ext uri="{FF2B5EF4-FFF2-40B4-BE49-F238E27FC236}">
                  <a16:creationId xmlns:a16="http://schemas.microsoft.com/office/drawing/2014/main" id="{F5286BE4-0C83-4540-B6AC-DB7D6533FFD8}"/>
                </a:ext>
              </a:extLst>
            </p:cNvPr>
            <p:cNvSpPr>
              <a:spLocks noChangeShapeType="1"/>
            </p:cNvSpPr>
            <p:nvPr/>
          </p:nvSpPr>
          <p:spPr bwMode="auto">
            <a:xfrm>
              <a:off x="1117" y="3049"/>
              <a:ext cx="810"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97" name="Text Box 165">
              <a:extLst>
                <a:ext uri="{FF2B5EF4-FFF2-40B4-BE49-F238E27FC236}">
                  <a16:creationId xmlns:a16="http://schemas.microsoft.com/office/drawing/2014/main" id="{BA6355D4-A2B0-6A47-8391-9CA61D848370}"/>
                </a:ext>
              </a:extLst>
            </p:cNvPr>
            <p:cNvSpPr txBox="1">
              <a:spLocks noChangeArrowheads="1"/>
            </p:cNvSpPr>
            <p:nvPr/>
          </p:nvSpPr>
          <p:spPr bwMode="auto">
            <a:xfrm>
              <a:off x="2228" y="2722"/>
              <a:ext cx="37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lang="en-US" altLang="vi-VN" sz="3200" b="1">
                <a:solidFill>
                  <a:srgbClr val="FF00FF"/>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10</a:t>
              </a:r>
            </a:p>
          </p:txBody>
        </p:sp>
        <p:sp>
          <p:nvSpPr>
            <p:cNvPr id="15398" name="Line 166">
              <a:extLst>
                <a:ext uri="{FF2B5EF4-FFF2-40B4-BE49-F238E27FC236}">
                  <a16:creationId xmlns:a16="http://schemas.microsoft.com/office/drawing/2014/main" id="{E3173235-98E1-394D-AF07-BB5A7C4CFA9C}"/>
                </a:ext>
              </a:extLst>
            </p:cNvPr>
            <p:cNvSpPr>
              <a:spLocks noChangeShapeType="1"/>
            </p:cNvSpPr>
            <p:nvPr/>
          </p:nvSpPr>
          <p:spPr bwMode="auto">
            <a:xfrm>
              <a:off x="2174" y="3058"/>
              <a:ext cx="513"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99" name="Text Box 167">
              <a:extLst>
                <a:ext uri="{FF2B5EF4-FFF2-40B4-BE49-F238E27FC236}">
                  <a16:creationId xmlns:a16="http://schemas.microsoft.com/office/drawing/2014/main" id="{2B811A20-7895-1048-A09F-1AB985D3612D}"/>
                </a:ext>
              </a:extLst>
            </p:cNvPr>
            <p:cNvSpPr txBox="1">
              <a:spLocks noChangeArrowheads="1"/>
            </p:cNvSpPr>
            <p:nvPr/>
          </p:nvSpPr>
          <p:spPr bwMode="auto">
            <a:xfrm>
              <a:off x="845" y="2885"/>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15400" name="Text Box 168">
              <a:extLst>
                <a:ext uri="{FF2B5EF4-FFF2-40B4-BE49-F238E27FC236}">
                  <a16:creationId xmlns:a16="http://schemas.microsoft.com/office/drawing/2014/main" id="{D747C286-6E41-1D4C-99BA-C9345A036D5C}"/>
                </a:ext>
              </a:extLst>
            </p:cNvPr>
            <p:cNvSpPr txBox="1">
              <a:spLocks noChangeArrowheads="1"/>
            </p:cNvSpPr>
            <p:nvPr/>
          </p:nvSpPr>
          <p:spPr bwMode="auto">
            <a:xfrm>
              <a:off x="1925" y="2895"/>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15401" name="Rectangle 169">
              <a:extLst>
                <a:ext uri="{FF2B5EF4-FFF2-40B4-BE49-F238E27FC236}">
                  <a16:creationId xmlns:a16="http://schemas.microsoft.com/office/drawing/2014/main" id="{B4B661DA-5E28-AC41-87E3-8B0EC272BA95}"/>
                </a:ext>
              </a:extLst>
            </p:cNvPr>
            <p:cNvSpPr>
              <a:spLocks noChangeArrowheads="1"/>
            </p:cNvSpPr>
            <p:nvPr/>
          </p:nvSpPr>
          <p:spPr bwMode="auto">
            <a:xfrm>
              <a:off x="1567" y="2746"/>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5402" name="Rectangle 170">
              <a:extLst>
                <a:ext uri="{FF2B5EF4-FFF2-40B4-BE49-F238E27FC236}">
                  <a16:creationId xmlns:a16="http://schemas.microsoft.com/office/drawing/2014/main" id="{46BA2F7D-87C6-8E43-9CCA-4438100C34EE}"/>
                </a:ext>
              </a:extLst>
            </p:cNvPr>
            <p:cNvSpPr>
              <a:spLocks noChangeArrowheads="1"/>
            </p:cNvSpPr>
            <p:nvPr/>
          </p:nvSpPr>
          <p:spPr bwMode="auto">
            <a:xfrm>
              <a:off x="1567" y="3073"/>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5403" name="Rectangle 171">
              <a:extLst>
                <a:ext uri="{FF2B5EF4-FFF2-40B4-BE49-F238E27FC236}">
                  <a16:creationId xmlns:a16="http://schemas.microsoft.com/office/drawing/2014/main" id="{5C3855F1-24A6-5043-B6CF-1E9BBCA26D4F}"/>
                </a:ext>
              </a:extLst>
            </p:cNvPr>
            <p:cNvSpPr>
              <a:spLocks noChangeArrowheads="1"/>
            </p:cNvSpPr>
            <p:nvPr/>
          </p:nvSpPr>
          <p:spPr bwMode="auto">
            <a:xfrm>
              <a:off x="2290" y="2758"/>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grpSp>
        <p:nvGrpSpPr>
          <p:cNvPr id="6" name="Group 186">
            <a:extLst>
              <a:ext uri="{FF2B5EF4-FFF2-40B4-BE49-F238E27FC236}">
                <a16:creationId xmlns:a16="http://schemas.microsoft.com/office/drawing/2014/main" id="{E2C75BAD-39FE-8E4E-B252-4F3A31D4414F}"/>
              </a:ext>
            </a:extLst>
          </p:cNvPr>
          <p:cNvGrpSpPr>
            <a:grpSpLocks/>
          </p:cNvGrpSpPr>
          <p:nvPr/>
        </p:nvGrpSpPr>
        <p:grpSpPr bwMode="auto">
          <a:xfrm>
            <a:off x="6642100" y="3465513"/>
            <a:ext cx="3775075" cy="1092200"/>
            <a:chOff x="3133" y="2704"/>
            <a:chExt cx="2378" cy="688"/>
          </a:xfrm>
        </p:grpSpPr>
        <p:sp>
          <p:nvSpPr>
            <p:cNvPr id="15382" name="Text Box 172">
              <a:extLst>
                <a:ext uri="{FF2B5EF4-FFF2-40B4-BE49-F238E27FC236}">
                  <a16:creationId xmlns:a16="http://schemas.microsoft.com/office/drawing/2014/main" id="{B1466E24-BB81-2A4C-BB04-134BC4E6427D}"/>
                </a:ext>
              </a:extLst>
            </p:cNvPr>
            <p:cNvSpPr txBox="1">
              <a:spLocks noChangeArrowheads="1"/>
            </p:cNvSpPr>
            <p:nvPr/>
          </p:nvSpPr>
          <p:spPr bwMode="auto">
            <a:xfrm>
              <a:off x="3133" y="2704"/>
              <a:ext cx="50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64</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800</a:t>
              </a:r>
            </a:p>
          </p:txBody>
        </p:sp>
        <p:sp>
          <p:nvSpPr>
            <p:cNvPr id="15383" name="Line 173">
              <a:extLst>
                <a:ext uri="{FF2B5EF4-FFF2-40B4-BE49-F238E27FC236}">
                  <a16:creationId xmlns:a16="http://schemas.microsoft.com/office/drawing/2014/main" id="{E76AD0B2-7B72-3440-A5CF-17A081B127D6}"/>
                </a:ext>
              </a:extLst>
            </p:cNvPr>
            <p:cNvSpPr>
              <a:spLocks noChangeShapeType="1"/>
            </p:cNvSpPr>
            <p:nvPr/>
          </p:nvSpPr>
          <p:spPr bwMode="auto">
            <a:xfrm>
              <a:off x="3139" y="3040"/>
              <a:ext cx="46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84" name="Text Box 174">
              <a:extLst>
                <a:ext uri="{FF2B5EF4-FFF2-40B4-BE49-F238E27FC236}">
                  <a16:creationId xmlns:a16="http://schemas.microsoft.com/office/drawing/2014/main" id="{C6AC1C52-25C2-6B4C-A17D-7DDDA0FD87EF}"/>
                </a:ext>
              </a:extLst>
            </p:cNvPr>
            <p:cNvSpPr txBox="1">
              <a:spLocks noChangeArrowheads="1"/>
            </p:cNvSpPr>
            <p:nvPr/>
          </p:nvSpPr>
          <p:spPr bwMode="auto">
            <a:xfrm>
              <a:off x="3831" y="2704"/>
              <a:ext cx="59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64 :</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800:</a:t>
              </a:r>
            </a:p>
          </p:txBody>
        </p:sp>
        <p:sp>
          <p:nvSpPr>
            <p:cNvPr id="15385" name="Line 175">
              <a:extLst>
                <a:ext uri="{FF2B5EF4-FFF2-40B4-BE49-F238E27FC236}">
                  <a16:creationId xmlns:a16="http://schemas.microsoft.com/office/drawing/2014/main" id="{52D0CD4B-000E-B84C-B20F-F0840367B2EB}"/>
                </a:ext>
              </a:extLst>
            </p:cNvPr>
            <p:cNvSpPr>
              <a:spLocks noChangeShapeType="1"/>
            </p:cNvSpPr>
            <p:nvPr/>
          </p:nvSpPr>
          <p:spPr bwMode="auto">
            <a:xfrm>
              <a:off x="3833" y="3040"/>
              <a:ext cx="918"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86" name="Text Box 176">
              <a:extLst>
                <a:ext uri="{FF2B5EF4-FFF2-40B4-BE49-F238E27FC236}">
                  <a16:creationId xmlns:a16="http://schemas.microsoft.com/office/drawing/2014/main" id="{D03EB5E7-A198-B24B-A23A-A040FE7E71AE}"/>
                </a:ext>
              </a:extLst>
            </p:cNvPr>
            <p:cNvSpPr txBox="1">
              <a:spLocks noChangeArrowheads="1"/>
            </p:cNvSpPr>
            <p:nvPr/>
          </p:nvSpPr>
          <p:spPr bwMode="auto">
            <a:xfrm>
              <a:off x="4987" y="2713"/>
              <a:ext cx="50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lang="en-US" altLang="vi-VN" sz="3200" b="1">
                <a:solidFill>
                  <a:srgbClr val="FF00FF"/>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100</a:t>
              </a:r>
            </a:p>
          </p:txBody>
        </p:sp>
        <p:sp>
          <p:nvSpPr>
            <p:cNvPr id="15387" name="Line 177">
              <a:extLst>
                <a:ext uri="{FF2B5EF4-FFF2-40B4-BE49-F238E27FC236}">
                  <a16:creationId xmlns:a16="http://schemas.microsoft.com/office/drawing/2014/main" id="{9E99EF9D-4E9E-3D4F-A1A4-F6EC7E21A0F7}"/>
                </a:ext>
              </a:extLst>
            </p:cNvPr>
            <p:cNvSpPr>
              <a:spLocks noChangeShapeType="1"/>
            </p:cNvSpPr>
            <p:nvPr/>
          </p:nvSpPr>
          <p:spPr bwMode="auto">
            <a:xfrm>
              <a:off x="4998" y="3049"/>
              <a:ext cx="513"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88" name="Text Box 178">
              <a:extLst>
                <a:ext uri="{FF2B5EF4-FFF2-40B4-BE49-F238E27FC236}">
                  <a16:creationId xmlns:a16="http://schemas.microsoft.com/office/drawing/2014/main" id="{EB58C901-6D6F-5144-A178-BBF279521256}"/>
                </a:ext>
              </a:extLst>
            </p:cNvPr>
            <p:cNvSpPr txBox="1">
              <a:spLocks noChangeArrowheads="1"/>
            </p:cNvSpPr>
            <p:nvPr/>
          </p:nvSpPr>
          <p:spPr bwMode="auto">
            <a:xfrm>
              <a:off x="3597" y="2876"/>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15389" name="Text Box 179">
              <a:extLst>
                <a:ext uri="{FF2B5EF4-FFF2-40B4-BE49-F238E27FC236}">
                  <a16:creationId xmlns:a16="http://schemas.microsoft.com/office/drawing/2014/main" id="{DDB513B2-CE80-A849-9762-568C474A17CF}"/>
                </a:ext>
              </a:extLst>
            </p:cNvPr>
            <p:cNvSpPr txBox="1">
              <a:spLocks noChangeArrowheads="1"/>
            </p:cNvSpPr>
            <p:nvPr/>
          </p:nvSpPr>
          <p:spPr bwMode="auto">
            <a:xfrm>
              <a:off x="4749" y="2886"/>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15390" name="Rectangle 180">
              <a:extLst>
                <a:ext uri="{FF2B5EF4-FFF2-40B4-BE49-F238E27FC236}">
                  <a16:creationId xmlns:a16="http://schemas.microsoft.com/office/drawing/2014/main" id="{A51FE6F3-360B-9C4F-80E8-A76138CB9250}"/>
                </a:ext>
              </a:extLst>
            </p:cNvPr>
            <p:cNvSpPr>
              <a:spLocks noChangeArrowheads="1"/>
            </p:cNvSpPr>
            <p:nvPr/>
          </p:nvSpPr>
          <p:spPr bwMode="auto">
            <a:xfrm>
              <a:off x="4434" y="2737"/>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5391" name="Rectangle 181">
              <a:extLst>
                <a:ext uri="{FF2B5EF4-FFF2-40B4-BE49-F238E27FC236}">
                  <a16:creationId xmlns:a16="http://schemas.microsoft.com/office/drawing/2014/main" id="{2504E739-E09A-1B41-81C9-294E43034998}"/>
                </a:ext>
              </a:extLst>
            </p:cNvPr>
            <p:cNvSpPr>
              <a:spLocks noChangeArrowheads="1"/>
            </p:cNvSpPr>
            <p:nvPr/>
          </p:nvSpPr>
          <p:spPr bwMode="auto">
            <a:xfrm>
              <a:off x="4434" y="3064"/>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15392" name="Rectangle 182">
              <a:extLst>
                <a:ext uri="{FF2B5EF4-FFF2-40B4-BE49-F238E27FC236}">
                  <a16:creationId xmlns:a16="http://schemas.microsoft.com/office/drawing/2014/main" id="{B628737A-BEFC-C844-AFA0-24265C50BC9E}"/>
                </a:ext>
              </a:extLst>
            </p:cNvPr>
            <p:cNvSpPr>
              <a:spLocks noChangeArrowheads="1"/>
            </p:cNvSpPr>
            <p:nvPr/>
          </p:nvSpPr>
          <p:spPr bwMode="auto">
            <a:xfrm>
              <a:off x="5114" y="2749"/>
              <a:ext cx="272" cy="272"/>
            </a:xfrm>
            <a:prstGeom prst="rect">
              <a:avLst/>
            </a:prstGeom>
            <a:solidFill>
              <a:srgbClr val="FFFF99"/>
            </a:solidFill>
            <a:ln w="9525">
              <a:solidFill>
                <a:schemeClr val="tx1"/>
              </a:solidFill>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sp>
        <p:nvSpPr>
          <p:cNvPr id="78011" name="Text Box 187">
            <a:extLst>
              <a:ext uri="{FF2B5EF4-FFF2-40B4-BE49-F238E27FC236}">
                <a16:creationId xmlns:a16="http://schemas.microsoft.com/office/drawing/2014/main" id="{08AE09ED-5E96-D342-B7BD-9E55B16B0F90}"/>
              </a:ext>
            </a:extLst>
          </p:cNvPr>
          <p:cNvSpPr txBox="1">
            <a:spLocks noChangeArrowheads="1"/>
          </p:cNvSpPr>
          <p:nvPr/>
        </p:nvSpPr>
        <p:spPr bwMode="auto">
          <a:xfrm>
            <a:off x="1957388" y="2151063"/>
            <a:ext cx="423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a:solidFill>
                  <a:srgbClr val="FF00FF"/>
                </a:solidFill>
                <a:latin typeface="Times New Roman" panose="02020603050405020304" pitchFamily="18" charset="0"/>
                <a:cs typeface="Times New Roman" panose="02020603050405020304" pitchFamily="18" charset="0"/>
              </a:rPr>
              <a:t>a)</a:t>
            </a:r>
          </a:p>
        </p:txBody>
      </p:sp>
      <p:sp>
        <p:nvSpPr>
          <p:cNvPr id="78012" name="Text Box 188">
            <a:extLst>
              <a:ext uri="{FF2B5EF4-FFF2-40B4-BE49-F238E27FC236}">
                <a16:creationId xmlns:a16="http://schemas.microsoft.com/office/drawing/2014/main" id="{9154A3B6-0412-0B4B-8B9A-8D250FE7CE75}"/>
              </a:ext>
            </a:extLst>
          </p:cNvPr>
          <p:cNvSpPr txBox="1">
            <a:spLocks noChangeArrowheads="1"/>
          </p:cNvSpPr>
          <p:nvPr/>
        </p:nvSpPr>
        <p:spPr bwMode="auto">
          <a:xfrm>
            <a:off x="6311900" y="217011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a:solidFill>
                  <a:srgbClr val="FF00FF"/>
                </a:solidFill>
                <a:latin typeface="Times New Roman" panose="02020603050405020304" pitchFamily="18" charset="0"/>
                <a:cs typeface="Times New Roman" panose="02020603050405020304" pitchFamily="18" charset="0"/>
              </a:rPr>
              <a:t>b)</a:t>
            </a:r>
          </a:p>
        </p:txBody>
      </p:sp>
      <p:sp>
        <p:nvSpPr>
          <p:cNvPr id="78013" name="Text Box 189">
            <a:extLst>
              <a:ext uri="{FF2B5EF4-FFF2-40B4-BE49-F238E27FC236}">
                <a16:creationId xmlns:a16="http://schemas.microsoft.com/office/drawing/2014/main" id="{579EE521-E8EC-E64E-8956-CB0861196892}"/>
              </a:ext>
            </a:extLst>
          </p:cNvPr>
          <p:cNvSpPr txBox="1">
            <a:spLocks noChangeArrowheads="1"/>
          </p:cNvSpPr>
          <p:nvPr/>
        </p:nvSpPr>
        <p:spPr bwMode="auto">
          <a:xfrm>
            <a:off x="1919288" y="375443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a:solidFill>
                  <a:srgbClr val="FF00FF"/>
                </a:solidFill>
                <a:latin typeface="Times New Roman" panose="02020603050405020304" pitchFamily="18" charset="0"/>
                <a:cs typeface="Times New Roman" panose="02020603050405020304" pitchFamily="18" charset="0"/>
              </a:rPr>
              <a:t>c)</a:t>
            </a:r>
          </a:p>
        </p:txBody>
      </p:sp>
      <p:sp>
        <p:nvSpPr>
          <p:cNvPr id="78014" name="Text Box 190">
            <a:extLst>
              <a:ext uri="{FF2B5EF4-FFF2-40B4-BE49-F238E27FC236}">
                <a16:creationId xmlns:a16="http://schemas.microsoft.com/office/drawing/2014/main" id="{39448EF0-ADF2-7244-8317-5D2877C05A44}"/>
              </a:ext>
            </a:extLst>
          </p:cNvPr>
          <p:cNvSpPr txBox="1">
            <a:spLocks noChangeArrowheads="1"/>
          </p:cNvSpPr>
          <p:nvPr/>
        </p:nvSpPr>
        <p:spPr bwMode="auto">
          <a:xfrm>
            <a:off x="6240463" y="3754438"/>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a:solidFill>
                  <a:srgbClr val="FF00FF"/>
                </a:solidFill>
                <a:latin typeface="Times New Roman" panose="02020603050405020304" pitchFamily="18" charset="0"/>
                <a:cs typeface="Times New Roman" panose="02020603050405020304" pitchFamily="18" charset="0"/>
              </a:rPr>
              <a:t>d)</a:t>
            </a:r>
          </a:p>
        </p:txBody>
      </p:sp>
      <p:sp>
        <p:nvSpPr>
          <p:cNvPr id="78015" name="Text Box 191">
            <a:extLst>
              <a:ext uri="{FF2B5EF4-FFF2-40B4-BE49-F238E27FC236}">
                <a16:creationId xmlns:a16="http://schemas.microsoft.com/office/drawing/2014/main" id="{6A0A33CD-200C-114B-BE8A-3EBC5FD64518}"/>
              </a:ext>
            </a:extLst>
          </p:cNvPr>
          <p:cNvSpPr txBox="1">
            <a:spLocks noChangeArrowheads="1"/>
          </p:cNvSpPr>
          <p:nvPr/>
        </p:nvSpPr>
        <p:spPr bwMode="auto">
          <a:xfrm>
            <a:off x="4060825" y="190023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5</a:t>
            </a:r>
          </a:p>
        </p:txBody>
      </p:sp>
      <p:sp>
        <p:nvSpPr>
          <p:cNvPr id="78016" name="Text Box 192">
            <a:extLst>
              <a:ext uri="{FF2B5EF4-FFF2-40B4-BE49-F238E27FC236}">
                <a16:creationId xmlns:a16="http://schemas.microsoft.com/office/drawing/2014/main" id="{75550204-9492-5E46-A9EA-3046FBFBF7DD}"/>
              </a:ext>
            </a:extLst>
          </p:cNvPr>
          <p:cNvSpPr txBox="1">
            <a:spLocks noChangeArrowheads="1"/>
          </p:cNvSpPr>
          <p:nvPr/>
        </p:nvSpPr>
        <p:spPr bwMode="auto">
          <a:xfrm>
            <a:off x="4057650" y="240506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5</a:t>
            </a:r>
          </a:p>
        </p:txBody>
      </p:sp>
      <p:sp>
        <p:nvSpPr>
          <p:cNvPr id="78017" name="Text Box 193">
            <a:extLst>
              <a:ext uri="{FF2B5EF4-FFF2-40B4-BE49-F238E27FC236}">
                <a16:creationId xmlns:a16="http://schemas.microsoft.com/office/drawing/2014/main" id="{21604619-C870-464F-8513-6D1E29DE9ACB}"/>
              </a:ext>
            </a:extLst>
          </p:cNvPr>
          <p:cNvSpPr txBox="1">
            <a:spLocks noChangeArrowheads="1"/>
          </p:cNvSpPr>
          <p:nvPr/>
        </p:nvSpPr>
        <p:spPr bwMode="auto">
          <a:xfrm>
            <a:off x="5087938" y="1900238"/>
            <a:ext cx="544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35</a:t>
            </a:r>
          </a:p>
        </p:txBody>
      </p:sp>
      <p:sp>
        <p:nvSpPr>
          <p:cNvPr id="78018" name="Text Box 194">
            <a:extLst>
              <a:ext uri="{FF2B5EF4-FFF2-40B4-BE49-F238E27FC236}">
                <a16:creationId xmlns:a16="http://schemas.microsoft.com/office/drawing/2014/main" id="{0EEB3334-D52C-0B4A-8E3D-43192A8DD8FC}"/>
              </a:ext>
            </a:extLst>
          </p:cNvPr>
          <p:cNvSpPr txBox="1">
            <a:spLocks noChangeArrowheads="1"/>
          </p:cNvSpPr>
          <p:nvPr/>
        </p:nvSpPr>
        <p:spPr bwMode="auto">
          <a:xfrm>
            <a:off x="8308975" y="1905000"/>
            <a:ext cx="517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600" b="1">
                <a:solidFill>
                  <a:srgbClr val="0066FF"/>
                </a:solidFill>
                <a:latin typeface="Times New Roman" panose="02020603050405020304" pitchFamily="18" charset="0"/>
                <a:cs typeface="Times New Roman" panose="02020603050405020304" pitchFamily="18" charset="0"/>
              </a:rPr>
              <a:t>25</a:t>
            </a:r>
          </a:p>
        </p:txBody>
      </p:sp>
      <p:sp>
        <p:nvSpPr>
          <p:cNvPr id="78019" name="Text Box 195">
            <a:extLst>
              <a:ext uri="{FF2B5EF4-FFF2-40B4-BE49-F238E27FC236}">
                <a16:creationId xmlns:a16="http://schemas.microsoft.com/office/drawing/2014/main" id="{04051881-7654-5544-81BB-E0025E40FDBA}"/>
              </a:ext>
            </a:extLst>
          </p:cNvPr>
          <p:cNvSpPr txBox="1">
            <a:spLocks noChangeArrowheads="1"/>
          </p:cNvSpPr>
          <p:nvPr/>
        </p:nvSpPr>
        <p:spPr bwMode="auto">
          <a:xfrm>
            <a:off x="8321675" y="2428875"/>
            <a:ext cx="517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600" b="1">
                <a:solidFill>
                  <a:srgbClr val="0066FF"/>
                </a:solidFill>
                <a:latin typeface="Times New Roman" panose="02020603050405020304" pitchFamily="18" charset="0"/>
                <a:cs typeface="Times New Roman" panose="02020603050405020304" pitchFamily="18" charset="0"/>
              </a:rPr>
              <a:t>25</a:t>
            </a:r>
          </a:p>
        </p:txBody>
      </p:sp>
      <p:sp>
        <p:nvSpPr>
          <p:cNvPr id="78020" name="Text Box 196">
            <a:extLst>
              <a:ext uri="{FF2B5EF4-FFF2-40B4-BE49-F238E27FC236}">
                <a16:creationId xmlns:a16="http://schemas.microsoft.com/office/drawing/2014/main" id="{B1302983-75AF-8B45-84BA-3F5D39A1600E}"/>
              </a:ext>
            </a:extLst>
          </p:cNvPr>
          <p:cNvSpPr txBox="1">
            <a:spLocks noChangeArrowheads="1"/>
          </p:cNvSpPr>
          <p:nvPr/>
        </p:nvSpPr>
        <p:spPr bwMode="auto">
          <a:xfrm>
            <a:off x="9466263" y="1905000"/>
            <a:ext cx="517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600" b="1">
                <a:solidFill>
                  <a:srgbClr val="0066FF"/>
                </a:solidFill>
                <a:latin typeface="Times New Roman" panose="02020603050405020304" pitchFamily="18" charset="0"/>
                <a:cs typeface="Times New Roman" panose="02020603050405020304" pitchFamily="18" charset="0"/>
              </a:rPr>
              <a:t>75</a:t>
            </a:r>
          </a:p>
        </p:txBody>
      </p:sp>
      <p:sp>
        <p:nvSpPr>
          <p:cNvPr id="78021" name="Text Box 197">
            <a:extLst>
              <a:ext uri="{FF2B5EF4-FFF2-40B4-BE49-F238E27FC236}">
                <a16:creationId xmlns:a16="http://schemas.microsoft.com/office/drawing/2014/main" id="{2EB44E2C-5BA3-4A4B-A2BF-DB390BF98B4C}"/>
              </a:ext>
            </a:extLst>
          </p:cNvPr>
          <p:cNvSpPr txBox="1">
            <a:spLocks noChangeArrowheads="1"/>
          </p:cNvSpPr>
          <p:nvPr/>
        </p:nvSpPr>
        <p:spPr bwMode="auto">
          <a:xfrm>
            <a:off x="4041775" y="348456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3</a:t>
            </a:r>
          </a:p>
        </p:txBody>
      </p:sp>
      <p:sp>
        <p:nvSpPr>
          <p:cNvPr id="78022" name="Text Box 198">
            <a:extLst>
              <a:ext uri="{FF2B5EF4-FFF2-40B4-BE49-F238E27FC236}">
                <a16:creationId xmlns:a16="http://schemas.microsoft.com/office/drawing/2014/main" id="{66AEC8B0-0DB9-0346-AF1C-12EF8D57C54E}"/>
              </a:ext>
            </a:extLst>
          </p:cNvPr>
          <p:cNvSpPr txBox="1">
            <a:spLocks noChangeArrowheads="1"/>
          </p:cNvSpPr>
          <p:nvPr/>
        </p:nvSpPr>
        <p:spPr bwMode="auto">
          <a:xfrm>
            <a:off x="4038600" y="398938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3</a:t>
            </a:r>
          </a:p>
        </p:txBody>
      </p:sp>
      <p:sp>
        <p:nvSpPr>
          <p:cNvPr id="78023" name="Text Box 199">
            <a:extLst>
              <a:ext uri="{FF2B5EF4-FFF2-40B4-BE49-F238E27FC236}">
                <a16:creationId xmlns:a16="http://schemas.microsoft.com/office/drawing/2014/main" id="{68A6A461-F75B-EA42-B622-B972017A4BAF}"/>
              </a:ext>
            </a:extLst>
          </p:cNvPr>
          <p:cNvSpPr txBox="1">
            <a:spLocks noChangeArrowheads="1"/>
          </p:cNvSpPr>
          <p:nvPr/>
        </p:nvSpPr>
        <p:spPr bwMode="auto">
          <a:xfrm>
            <a:off x="5164138" y="352266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2</a:t>
            </a:r>
          </a:p>
        </p:txBody>
      </p:sp>
      <p:sp>
        <p:nvSpPr>
          <p:cNvPr id="78024" name="Text Box 200">
            <a:extLst>
              <a:ext uri="{FF2B5EF4-FFF2-40B4-BE49-F238E27FC236}">
                <a16:creationId xmlns:a16="http://schemas.microsoft.com/office/drawing/2014/main" id="{41B45908-110C-1441-A544-530D76609881}"/>
              </a:ext>
            </a:extLst>
          </p:cNvPr>
          <p:cNvSpPr txBox="1">
            <a:spLocks noChangeArrowheads="1"/>
          </p:cNvSpPr>
          <p:nvPr/>
        </p:nvSpPr>
        <p:spPr bwMode="auto">
          <a:xfrm>
            <a:off x="8718550" y="348138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8</a:t>
            </a:r>
          </a:p>
        </p:txBody>
      </p:sp>
      <p:sp>
        <p:nvSpPr>
          <p:cNvPr id="78025" name="Text Box 201">
            <a:extLst>
              <a:ext uri="{FF2B5EF4-FFF2-40B4-BE49-F238E27FC236}">
                <a16:creationId xmlns:a16="http://schemas.microsoft.com/office/drawing/2014/main" id="{AEE79888-0AAF-F64D-906A-41BC20CC1BE8}"/>
              </a:ext>
            </a:extLst>
          </p:cNvPr>
          <p:cNvSpPr txBox="1">
            <a:spLocks noChangeArrowheads="1"/>
          </p:cNvSpPr>
          <p:nvPr/>
        </p:nvSpPr>
        <p:spPr bwMode="auto">
          <a:xfrm>
            <a:off x="8715375" y="39862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8</a:t>
            </a:r>
          </a:p>
        </p:txBody>
      </p:sp>
      <p:sp>
        <p:nvSpPr>
          <p:cNvPr id="78026" name="Text Box 202">
            <a:extLst>
              <a:ext uri="{FF2B5EF4-FFF2-40B4-BE49-F238E27FC236}">
                <a16:creationId xmlns:a16="http://schemas.microsoft.com/office/drawing/2014/main" id="{B5A7067E-57AF-FB4E-AA4E-FF2083FA5E2D}"/>
              </a:ext>
            </a:extLst>
          </p:cNvPr>
          <p:cNvSpPr txBox="1">
            <a:spLocks noChangeArrowheads="1"/>
          </p:cNvSpPr>
          <p:nvPr/>
        </p:nvSpPr>
        <p:spPr bwMode="auto">
          <a:xfrm>
            <a:off x="9840913" y="3519488"/>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b="1">
                <a:solidFill>
                  <a:srgbClr val="0066FF"/>
                </a:solidFill>
                <a:latin typeface="Times New Roman" panose="02020603050405020304" pitchFamily="18" charset="0"/>
                <a:cs typeface="Times New Roman" panose="02020603050405020304" pitchFamily="18" charset="0"/>
              </a:rPr>
              <a:t>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78011"/>
                                        </p:tgtEl>
                                        <p:attrNameLst>
                                          <p:attrName>style.visibility</p:attrName>
                                        </p:attrNameLst>
                                      </p:cBhvr>
                                      <p:to>
                                        <p:strVal val="visible"/>
                                      </p:to>
                                    </p:set>
                                    <p:animEffect transition="in" filter="wheel(4)">
                                      <p:cBhvr>
                                        <p:cTn id="14" dur="500"/>
                                        <p:tgtEl>
                                          <p:spTgt spid="78011"/>
                                        </p:tgtEl>
                                      </p:cBhvr>
                                    </p:animEffect>
                                  </p:childTnLst>
                                </p:cTn>
                              </p:par>
                              <p:par>
                                <p:cTn id="15" presetID="21"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8012"/>
                                        </p:tgtEl>
                                        <p:attrNameLst>
                                          <p:attrName>style.visibility</p:attrName>
                                        </p:attrNameLst>
                                      </p:cBhvr>
                                      <p:to>
                                        <p:strVal val="visible"/>
                                      </p:to>
                                    </p:set>
                                    <p:animEffect transition="in" filter="fade">
                                      <p:cBhvr>
                                        <p:cTn id="22" dur="1000"/>
                                        <p:tgtEl>
                                          <p:spTgt spid="78012"/>
                                        </p:tgtEl>
                                      </p:cBhvr>
                                    </p:animEffect>
                                    <p:anim calcmode="lin" valueType="num">
                                      <p:cBhvr>
                                        <p:cTn id="23" dur="1000" fill="hold"/>
                                        <p:tgtEl>
                                          <p:spTgt spid="78012"/>
                                        </p:tgtEl>
                                        <p:attrNameLst>
                                          <p:attrName>ppt_x</p:attrName>
                                        </p:attrNameLst>
                                      </p:cBhvr>
                                      <p:tavLst>
                                        <p:tav tm="0">
                                          <p:val>
                                            <p:strVal val="#ppt_x"/>
                                          </p:val>
                                        </p:tav>
                                        <p:tav tm="100000">
                                          <p:val>
                                            <p:strVal val="#ppt_x"/>
                                          </p:val>
                                        </p:tav>
                                      </p:tavLst>
                                    </p:anim>
                                    <p:anim calcmode="lin" valueType="num">
                                      <p:cBhvr>
                                        <p:cTn id="24" dur="1000" fill="hold"/>
                                        <p:tgtEl>
                                          <p:spTgt spid="780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8013"/>
                                        </p:tgtEl>
                                        <p:attrNameLst>
                                          <p:attrName>style.visibility</p:attrName>
                                        </p:attrNameLst>
                                      </p:cBhvr>
                                      <p:to>
                                        <p:strVal val="visible"/>
                                      </p:to>
                                    </p:set>
                                    <p:anim calcmode="lin" valueType="num">
                                      <p:cBhvr additive="base">
                                        <p:cTn id="34" dur="500" fill="hold"/>
                                        <p:tgtEl>
                                          <p:spTgt spid="78013"/>
                                        </p:tgtEl>
                                        <p:attrNameLst>
                                          <p:attrName>ppt_x</p:attrName>
                                        </p:attrNameLst>
                                      </p:cBhvr>
                                      <p:tavLst>
                                        <p:tav tm="0">
                                          <p:val>
                                            <p:strVal val="#ppt_x"/>
                                          </p:val>
                                        </p:tav>
                                        <p:tav tm="100000">
                                          <p:val>
                                            <p:strVal val="#ppt_x"/>
                                          </p:val>
                                        </p:tav>
                                      </p:tavLst>
                                    </p:anim>
                                    <p:anim calcmode="lin" valueType="num">
                                      <p:cBhvr additive="base">
                                        <p:cTn id="35" dur="500" fill="hold"/>
                                        <p:tgtEl>
                                          <p:spTgt spid="7801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8014"/>
                                        </p:tgtEl>
                                        <p:attrNameLst>
                                          <p:attrName>style.visibility</p:attrName>
                                        </p:attrNameLst>
                                      </p:cBhvr>
                                      <p:to>
                                        <p:strVal val="visible"/>
                                      </p:to>
                                    </p:set>
                                    <p:anim calcmode="lin" valueType="num">
                                      <p:cBhvr additive="base">
                                        <p:cTn id="44" dur="500" fill="hold"/>
                                        <p:tgtEl>
                                          <p:spTgt spid="78014"/>
                                        </p:tgtEl>
                                        <p:attrNameLst>
                                          <p:attrName>ppt_x</p:attrName>
                                        </p:attrNameLst>
                                      </p:cBhvr>
                                      <p:tavLst>
                                        <p:tav tm="0">
                                          <p:val>
                                            <p:strVal val="#ppt_x"/>
                                          </p:val>
                                        </p:tav>
                                        <p:tav tm="100000">
                                          <p:val>
                                            <p:strVal val="#ppt_x"/>
                                          </p:val>
                                        </p:tav>
                                      </p:tavLst>
                                    </p:anim>
                                    <p:anim calcmode="lin" valueType="num">
                                      <p:cBhvr additive="base">
                                        <p:cTn id="45" dur="500" fill="hold"/>
                                        <p:tgtEl>
                                          <p:spTgt spid="7801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8015"/>
                                        </p:tgtEl>
                                        <p:attrNameLst>
                                          <p:attrName>style.visibility</p:attrName>
                                        </p:attrNameLst>
                                      </p:cBhvr>
                                      <p:to>
                                        <p:strVal val="visible"/>
                                      </p:to>
                                    </p:set>
                                    <p:animEffect transition="in" filter="fade">
                                      <p:cBhvr>
                                        <p:cTn id="54" dur="2000"/>
                                        <p:tgtEl>
                                          <p:spTgt spid="780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016"/>
                                        </p:tgtEl>
                                        <p:attrNameLst>
                                          <p:attrName>style.visibility</p:attrName>
                                        </p:attrNameLst>
                                      </p:cBhvr>
                                      <p:to>
                                        <p:strVal val="visible"/>
                                      </p:to>
                                    </p:set>
                                    <p:animEffect transition="in" filter="fade">
                                      <p:cBhvr>
                                        <p:cTn id="57" dur="2000"/>
                                        <p:tgtEl>
                                          <p:spTgt spid="780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8017"/>
                                        </p:tgtEl>
                                        <p:attrNameLst>
                                          <p:attrName>style.visibility</p:attrName>
                                        </p:attrNameLst>
                                      </p:cBhvr>
                                      <p:to>
                                        <p:strVal val="visible"/>
                                      </p:to>
                                    </p:set>
                                    <p:animEffect transition="in" filter="fade">
                                      <p:cBhvr>
                                        <p:cTn id="62" dur="2000"/>
                                        <p:tgtEl>
                                          <p:spTgt spid="780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8018"/>
                                        </p:tgtEl>
                                        <p:attrNameLst>
                                          <p:attrName>style.visibility</p:attrName>
                                        </p:attrNameLst>
                                      </p:cBhvr>
                                      <p:to>
                                        <p:strVal val="visible"/>
                                      </p:to>
                                    </p:set>
                                    <p:animEffect transition="in" filter="fade">
                                      <p:cBhvr>
                                        <p:cTn id="67" dur="2000"/>
                                        <p:tgtEl>
                                          <p:spTgt spid="780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8019"/>
                                        </p:tgtEl>
                                        <p:attrNameLst>
                                          <p:attrName>style.visibility</p:attrName>
                                        </p:attrNameLst>
                                      </p:cBhvr>
                                      <p:to>
                                        <p:strVal val="visible"/>
                                      </p:to>
                                    </p:set>
                                    <p:animEffect transition="in" filter="fade">
                                      <p:cBhvr>
                                        <p:cTn id="70" dur="2000"/>
                                        <p:tgtEl>
                                          <p:spTgt spid="7801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8020"/>
                                        </p:tgtEl>
                                        <p:attrNameLst>
                                          <p:attrName>style.visibility</p:attrName>
                                        </p:attrNameLst>
                                      </p:cBhvr>
                                      <p:to>
                                        <p:strVal val="visible"/>
                                      </p:to>
                                    </p:set>
                                    <p:animEffect transition="in" filter="fade">
                                      <p:cBhvr>
                                        <p:cTn id="75" dur="2000"/>
                                        <p:tgtEl>
                                          <p:spTgt spid="7802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8021"/>
                                        </p:tgtEl>
                                        <p:attrNameLst>
                                          <p:attrName>style.visibility</p:attrName>
                                        </p:attrNameLst>
                                      </p:cBhvr>
                                      <p:to>
                                        <p:strVal val="visible"/>
                                      </p:to>
                                    </p:set>
                                    <p:animEffect transition="in" filter="fade">
                                      <p:cBhvr>
                                        <p:cTn id="80" dur="2000"/>
                                        <p:tgtEl>
                                          <p:spTgt spid="780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8022"/>
                                        </p:tgtEl>
                                        <p:attrNameLst>
                                          <p:attrName>style.visibility</p:attrName>
                                        </p:attrNameLst>
                                      </p:cBhvr>
                                      <p:to>
                                        <p:strVal val="visible"/>
                                      </p:to>
                                    </p:set>
                                    <p:animEffect transition="in" filter="fade">
                                      <p:cBhvr>
                                        <p:cTn id="83" dur="2000"/>
                                        <p:tgtEl>
                                          <p:spTgt spid="7802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8023"/>
                                        </p:tgtEl>
                                        <p:attrNameLst>
                                          <p:attrName>style.visibility</p:attrName>
                                        </p:attrNameLst>
                                      </p:cBhvr>
                                      <p:to>
                                        <p:strVal val="visible"/>
                                      </p:to>
                                    </p:set>
                                    <p:animEffect transition="in" filter="fade">
                                      <p:cBhvr>
                                        <p:cTn id="88" dur="2000"/>
                                        <p:tgtEl>
                                          <p:spTgt spid="7802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8024"/>
                                        </p:tgtEl>
                                        <p:attrNameLst>
                                          <p:attrName>style.visibility</p:attrName>
                                        </p:attrNameLst>
                                      </p:cBhvr>
                                      <p:to>
                                        <p:strVal val="visible"/>
                                      </p:to>
                                    </p:set>
                                    <p:animEffect transition="in" filter="fade">
                                      <p:cBhvr>
                                        <p:cTn id="93" dur="2000"/>
                                        <p:tgtEl>
                                          <p:spTgt spid="780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8025"/>
                                        </p:tgtEl>
                                        <p:attrNameLst>
                                          <p:attrName>style.visibility</p:attrName>
                                        </p:attrNameLst>
                                      </p:cBhvr>
                                      <p:to>
                                        <p:strVal val="visible"/>
                                      </p:to>
                                    </p:set>
                                    <p:animEffect transition="in" filter="fade">
                                      <p:cBhvr>
                                        <p:cTn id="96" dur="2000"/>
                                        <p:tgtEl>
                                          <p:spTgt spid="7802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8026"/>
                                        </p:tgtEl>
                                        <p:attrNameLst>
                                          <p:attrName>style.visibility</p:attrName>
                                        </p:attrNameLst>
                                      </p:cBhvr>
                                      <p:to>
                                        <p:strVal val="visible"/>
                                      </p:to>
                                    </p:set>
                                    <p:animEffect transition="in" filter="fade">
                                      <p:cBhvr>
                                        <p:cTn id="101" dur="2000"/>
                                        <p:tgtEl>
                                          <p:spTgt spid="78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11" grpId="0"/>
      <p:bldP spid="78012" grpId="0"/>
      <p:bldP spid="78013" grpId="0"/>
      <p:bldP spid="78014" grpId="0"/>
      <p:bldP spid="78015" grpId="0"/>
      <p:bldP spid="78016" grpId="0"/>
      <p:bldP spid="78017" grpId="0"/>
      <p:bldP spid="78018" grpId="0"/>
      <p:bldP spid="78019" grpId="0"/>
      <p:bldP spid="78020" grpId="0"/>
      <p:bldP spid="78021" grpId="0"/>
      <p:bldP spid="78022" grpId="0"/>
      <p:bldP spid="78023" grpId="0"/>
      <p:bldP spid="78024" grpId="0"/>
      <p:bldP spid="78025" grpId="0"/>
      <p:bldP spid="780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a:extLst>
              <a:ext uri="{FF2B5EF4-FFF2-40B4-BE49-F238E27FC236}">
                <a16:creationId xmlns:a16="http://schemas.microsoft.com/office/drawing/2014/main" id="{33E652FB-3C07-8847-BEAA-F111E10B6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3">
            <a:extLst>
              <a:ext uri="{FF2B5EF4-FFF2-40B4-BE49-F238E27FC236}">
                <a16:creationId xmlns:a16="http://schemas.microsoft.com/office/drawing/2014/main" id="{FA8EFADF-BE41-4648-A5B3-709E45B3B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a:extLst>
              <a:ext uri="{FF2B5EF4-FFF2-40B4-BE49-F238E27FC236}">
                <a16:creationId xmlns:a16="http://schemas.microsoft.com/office/drawing/2014/main" id="{65627499-D698-CD4B-B4CC-611A8F736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21" t="3094" r="2797"/>
          <a:stretch>
            <a:fillRect/>
          </a:stretch>
        </p:blipFill>
        <p:spPr bwMode="auto">
          <a:xfrm flipV="1">
            <a:off x="-19050" y="4862513"/>
            <a:ext cx="1221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8">
            <a:extLst>
              <a:ext uri="{FF2B5EF4-FFF2-40B4-BE49-F238E27FC236}">
                <a16:creationId xmlns:a16="http://schemas.microsoft.com/office/drawing/2014/main" id="{58058F01-44FF-4A71-A4F8-DD8CC5321A44}"/>
              </a:ext>
            </a:extLst>
          </p:cNvPr>
          <p:cNvSpPr txBox="1"/>
          <p:nvPr/>
        </p:nvSpPr>
        <p:spPr>
          <a:xfrm>
            <a:off x="1137834" y="609600"/>
            <a:ext cx="9916333" cy="3112819"/>
          </a:xfrm>
          <a:prstGeom prst="rect">
            <a:avLst/>
          </a:prstGeom>
          <a:noFill/>
        </p:spPr>
        <p:txBody>
          <a:bodyPr>
            <a:prstTxWarp prst="textPlain">
              <a:avLst/>
            </a:prstTxWarp>
            <a:spAutoFit/>
          </a:bodyPr>
          <a:lstStyle/>
          <a:p>
            <a:pPr algn="ctr" eaLnBrk="1" hangingPunct="1">
              <a:defRPr/>
            </a:pPr>
            <a:r>
              <a:rPr lang="vi-VN" altLang="zh-CN" sz="8000" b="1" dirty="0">
                <a:ln w="38100">
                  <a:solidFill>
                    <a:srgbClr val="E36E03"/>
                  </a:solidFill>
                </a:ln>
                <a:solidFill>
                  <a:srgbClr val="FFC000"/>
                </a:solidFill>
                <a:effectLst>
                  <a:outerShdw blurRad="38100" dist="38100" dir="2700000" algn="tl">
                    <a:srgbClr val="000000">
                      <a:alpha val="43137"/>
                    </a:srgbClr>
                  </a:outerShdw>
                </a:effectLst>
                <a:latin typeface="VNI-Auchon" pitchFamily="2" charset="0"/>
                <a:ea typeface="inpin heiti" charset="-122"/>
              </a:rPr>
              <a:t>VẬN DỤNG</a:t>
            </a:r>
            <a:endParaRPr lang="zh-CN" altLang="en-US" sz="8000" b="1" dirty="0">
              <a:ln w="38100">
                <a:solidFill>
                  <a:srgbClr val="E36E03"/>
                </a:solidFill>
              </a:ln>
              <a:solidFill>
                <a:srgbClr val="FFC000"/>
              </a:solidFill>
              <a:effectLst>
                <a:outerShdw blurRad="38100" dist="38100" dir="2700000" algn="tl">
                  <a:srgbClr val="000000">
                    <a:alpha val="43137"/>
                  </a:srgbClr>
                </a:outerShdw>
              </a:effectLst>
              <a:latin typeface="VNI-Auchon" pitchFamily="2" charset="0"/>
              <a:ea typeface="inpin heiti" charset="-122"/>
            </a:endParaRPr>
          </a:p>
        </p:txBody>
      </p:sp>
      <p:pic>
        <p:nvPicPr>
          <p:cNvPr id="13" name="图片 5">
            <a:extLst>
              <a:ext uri="{FF2B5EF4-FFF2-40B4-BE49-F238E27FC236}">
                <a16:creationId xmlns:a16="http://schemas.microsoft.com/office/drawing/2014/main" id="{5ECAF7F3-5E43-AA4F-9239-ECABBCC97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39713" y="3403600"/>
            <a:ext cx="4692651"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462C9C9D-54AB-074B-8FCA-D440F3C677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09F817C6-4AB3-4529-974D-63E69B65D6A4}"/>
              </a:ext>
            </a:extLst>
          </p:cNvPr>
          <p:cNvSpPr/>
          <p:nvPr/>
        </p:nvSpPr>
        <p:spPr>
          <a:xfrm>
            <a:off x="2405063" y="1395413"/>
            <a:ext cx="7300912" cy="2963862"/>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1"/>
          </a:p>
        </p:txBody>
      </p:sp>
      <p:sp>
        <p:nvSpPr>
          <p:cNvPr id="42" name="Đáp án A">
            <a:extLst>
              <a:ext uri="{FF2B5EF4-FFF2-40B4-BE49-F238E27FC236}">
                <a16:creationId xmlns:a16="http://schemas.microsoft.com/office/drawing/2014/main" id="{CF9EA178-637F-4043-B8D2-BC95EC5261AC}"/>
              </a:ext>
            </a:extLst>
          </p:cNvPr>
          <p:cNvSpPr>
            <a:spLocks noRot="1" noChangeAspect="1" noMove="1" noResize="1" noEditPoints="1" noAdjustHandles="1" noChangeArrowheads="1" noChangeShapeType="1" noTextEdit="1"/>
          </p:cNvSpPr>
          <p:nvPr/>
        </p:nvSpPr>
        <p:spPr>
          <a:xfrm>
            <a:off x="2437132" y="4648381"/>
            <a:ext cx="3423947" cy="737464"/>
          </a:xfrm>
          <a:prstGeom prst="roundRect">
            <a:avLst>
              <a:gd name="adj" fmla="val 24115"/>
            </a:avLst>
          </a:prstGeom>
          <a:blipFill>
            <a:blip r:embed="rId6"/>
            <a:stretch>
              <a:fillRect b="-4918"/>
            </a:stretch>
          </a:blipFill>
          <a:ln>
            <a:solidFill>
              <a:schemeClr val="bg1"/>
            </a:solidFill>
          </a:ln>
        </p:spPr>
        <p:txBody>
          <a:bodyPr/>
          <a:lstStyle/>
          <a:p>
            <a:r>
              <a:rPr lang="vi-VN">
                <a:noFill/>
              </a:rPr>
              <a:t> </a:t>
            </a:r>
          </a:p>
        </p:txBody>
      </p:sp>
      <p:sp>
        <p:nvSpPr>
          <p:cNvPr id="43" name="Đáp án B">
            <a:extLst>
              <a:ext uri="{FF2B5EF4-FFF2-40B4-BE49-F238E27FC236}">
                <a16:creationId xmlns:a16="http://schemas.microsoft.com/office/drawing/2014/main" id="{6CE2E367-E000-402A-A46A-08AAF2FB929F}"/>
              </a:ext>
            </a:extLst>
          </p:cNvPr>
          <p:cNvSpPr>
            <a:spLocks noRot="1" noChangeAspect="1" noMove="1" noResize="1" noEditPoints="1" noAdjustHandles="1" noChangeArrowheads="1" noChangeShapeType="1" noTextEdit="1"/>
          </p:cNvSpPr>
          <p:nvPr/>
        </p:nvSpPr>
        <p:spPr>
          <a:xfrm>
            <a:off x="6295413" y="4648381"/>
            <a:ext cx="3452883" cy="737464"/>
          </a:xfrm>
          <a:prstGeom prst="roundRect">
            <a:avLst>
              <a:gd name="adj" fmla="val 24115"/>
            </a:avLst>
          </a:prstGeom>
          <a:blipFill>
            <a:blip r:embed="rId7"/>
            <a:stretch>
              <a:fillRect b="-4918"/>
            </a:stretch>
          </a:blipFill>
          <a:ln>
            <a:solidFill>
              <a:schemeClr val="bg1"/>
            </a:solidFill>
          </a:ln>
        </p:spPr>
        <p:txBody>
          <a:bodyPr/>
          <a:lstStyle/>
          <a:p>
            <a:r>
              <a:rPr lang="vi-VN">
                <a:noFill/>
              </a:rPr>
              <a:t> </a:t>
            </a:r>
          </a:p>
        </p:txBody>
      </p:sp>
      <p:sp>
        <p:nvSpPr>
          <p:cNvPr id="44" name="Đáp án C">
            <a:extLst>
              <a:ext uri="{FF2B5EF4-FFF2-40B4-BE49-F238E27FC236}">
                <a16:creationId xmlns:a16="http://schemas.microsoft.com/office/drawing/2014/main" id="{22088E1A-F06B-4800-AF0C-20352418B69F}"/>
              </a:ext>
            </a:extLst>
          </p:cNvPr>
          <p:cNvSpPr>
            <a:spLocks noRot="1" noChangeAspect="1" noMove="1" noResize="1" noEditPoints="1" noAdjustHandles="1" noChangeArrowheads="1" noChangeShapeType="1" noTextEdit="1"/>
          </p:cNvSpPr>
          <p:nvPr/>
        </p:nvSpPr>
        <p:spPr>
          <a:xfrm>
            <a:off x="2437132" y="5684591"/>
            <a:ext cx="3423947" cy="737464"/>
          </a:xfrm>
          <a:prstGeom prst="roundRect">
            <a:avLst>
              <a:gd name="adj" fmla="val 24115"/>
            </a:avLst>
          </a:prstGeom>
          <a:blipFill>
            <a:blip r:embed="rId8"/>
            <a:stretch>
              <a:fillRect b="-3279"/>
            </a:stretch>
          </a:blipFill>
          <a:ln>
            <a:solidFill>
              <a:schemeClr val="bg1"/>
            </a:solidFill>
          </a:ln>
        </p:spPr>
        <p:txBody>
          <a:bodyPr/>
          <a:lstStyle/>
          <a:p>
            <a:r>
              <a:rPr lang="vi-VN">
                <a:noFill/>
              </a:rPr>
              <a:t> </a:t>
            </a:r>
          </a:p>
        </p:txBody>
      </p:sp>
      <p:sp>
        <p:nvSpPr>
          <p:cNvPr id="45" name="Đáp án D">
            <a:extLst>
              <a:ext uri="{FF2B5EF4-FFF2-40B4-BE49-F238E27FC236}">
                <a16:creationId xmlns:a16="http://schemas.microsoft.com/office/drawing/2014/main" id="{103BF668-59AA-401D-818B-4C062F6D5B11}"/>
              </a:ext>
            </a:extLst>
          </p:cNvPr>
          <p:cNvSpPr>
            <a:spLocks noRot="1" noChangeAspect="1" noMove="1" noResize="1" noEditPoints="1" noAdjustHandles="1" noChangeArrowheads="1" noChangeShapeType="1" noTextEdit="1"/>
          </p:cNvSpPr>
          <p:nvPr/>
        </p:nvSpPr>
        <p:spPr>
          <a:xfrm>
            <a:off x="6295413" y="5684591"/>
            <a:ext cx="3452883" cy="737464"/>
          </a:xfrm>
          <a:prstGeom prst="roundRect">
            <a:avLst>
              <a:gd name="adj" fmla="val 24115"/>
            </a:avLst>
          </a:prstGeom>
          <a:blipFill>
            <a:blip r:embed="rId9"/>
            <a:stretch>
              <a:fillRect b="-3279"/>
            </a:stretch>
          </a:blipFill>
          <a:ln>
            <a:solidFill>
              <a:schemeClr val="bg1"/>
            </a:solidFill>
          </a:ln>
        </p:spPr>
        <p:txBody>
          <a:bodyPr/>
          <a:lstStyle/>
          <a:p>
            <a:r>
              <a:rPr lang="vi-VN">
                <a:noFill/>
              </a:rPr>
              <a:t> </a:t>
            </a:r>
          </a:p>
        </p:txBody>
      </p:sp>
      <p:grpSp>
        <p:nvGrpSpPr>
          <p:cNvPr id="52" name="Group 51">
            <a:extLst>
              <a:ext uri="{FF2B5EF4-FFF2-40B4-BE49-F238E27FC236}">
                <a16:creationId xmlns:a16="http://schemas.microsoft.com/office/drawing/2014/main" id="{6809510D-41DA-5B47-8DDE-7A7EA58FE7A3}"/>
              </a:ext>
            </a:extLst>
          </p:cNvPr>
          <p:cNvGrpSpPr>
            <a:grpSpLocks/>
          </p:cNvGrpSpPr>
          <p:nvPr/>
        </p:nvGrpSpPr>
        <p:grpSpPr bwMode="auto">
          <a:xfrm>
            <a:off x="1871663" y="422275"/>
            <a:ext cx="8455025" cy="1455738"/>
            <a:chOff x="1871981" y="421635"/>
            <a:chExt cx="8454652" cy="1456205"/>
          </a:xfrm>
        </p:grpSpPr>
        <p:grpSp>
          <p:nvGrpSpPr>
            <p:cNvPr id="35852" name="Group 5">
              <a:extLst>
                <a:ext uri="{FF2B5EF4-FFF2-40B4-BE49-F238E27FC236}">
                  <a16:creationId xmlns:a16="http://schemas.microsoft.com/office/drawing/2014/main" id="{98898989-2A66-E14F-B042-C427E75A2E5E}"/>
                </a:ext>
              </a:extLst>
            </p:cNvPr>
            <p:cNvGrpSpPr>
              <a:grpSpLocks/>
            </p:cNvGrpSpPr>
            <p:nvPr/>
          </p:nvGrpSpPr>
          <p:grpSpPr bwMode="auto">
            <a:xfrm>
              <a:off x="1871981" y="421635"/>
              <a:ext cx="8454652" cy="1456205"/>
              <a:chOff x="2677206" y="1838325"/>
              <a:chExt cx="7124700" cy="1227138"/>
            </a:xfrm>
          </p:grpSpPr>
          <p:sp>
            <p:nvSpPr>
              <p:cNvPr id="7" name="Freeform 1125">
                <a:extLst>
                  <a:ext uri="{FF2B5EF4-FFF2-40B4-BE49-F238E27FC236}">
                    <a16:creationId xmlns:a16="http://schemas.microsoft.com/office/drawing/2014/main" id="{60B3ADAC-B763-4C54-A7F9-42095D47D217}"/>
                  </a:ext>
                </a:extLst>
              </p:cNvPr>
              <p:cNvSpPr>
                <a:spLocks/>
              </p:cNvSpPr>
              <p:nvPr/>
            </p:nvSpPr>
            <p:spPr bwMode="auto">
              <a:xfrm>
                <a:off x="3754071" y="1944044"/>
                <a:ext cx="5011101" cy="97154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8" name="Freeform 1126">
                <a:extLst>
                  <a:ext uri="{FF2B5EF4-FFF2-40B4-BE49-F238E27FC236}">
                    <a16:creationId xmlns:a16="http://schemas.microsoft.com/office/drawing/2014/main" id="{82C3780D-1084-4CEE-B136-5FFC6837BFAB}"/>
                  </a:ext>
                </a:extLst>
              </p:cNvPr>
              <p:cNvSpPr>
                <a:spLocks/>
              </p:cNvSpPr>
              <p:nvPr/>
            </p:nvSpPr>
            <p:spPr bwMode="auto">
              <a:xfrm>
                <a:off x="3882492" y="2926289"/>
                <a:ext cx="532413" cy="8698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9" name="Freeform 1127">
                <a:extLst>
                  <a:ext uri="{FF2B5EF4-FFF2-40B4-BE49-F238E27FC236}">
                    <a16:creationId xmlns:a16="http://schemas.microsoft.com/office/drawing/2014/main" id="{8714A6DE-43B3-4CED-98D3-207B7CEB5604}"/>
                  </a:ext>
                </a:extLst>
              </p:cNvPr>
              <p:cNvSpPr>
                <a:spLocks/>
              </p:cNvSpPr>
              <p:nvPr/>
            </p:nvSpPr>
            <p:spPr bwMode="auto">
              <a:xfrm>
                <a:off x="3486527" y="2063144"/>
                <a:ext cx="876207" cy="956820"/>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0" name="Freeform 1130">
                <a:extLst>
                  <a:ext uri="{FF2B5EF4-FFF2-40B4-BE49-F238E27FC236}">
                    <a16:creationId xmlns:a16="http://schemas.microsoft.com/office/drawing/2014/main" id="{D0BBABF8-D0DA-4660-9EC2-35758E7BE879}"/>
                  </a:ext>
                </a:extLst>
              </p:cNvPr>
              <p:cNvSpPr>
                <a:spLocks/>
              </p:cNvSpPr>
              <p:nvPr/>
            </p:nvSpPr>
            <p:spPr bwMode="auto">
              <a:xfrm>
                <a:off x="3144070" y="2184922"/>
                <a:ext cx="595286" cy="864483"/>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1" name="Freeform 1131">
                <a:extLst>
                  <a:ext uri="{FF2B5EF4-FFF2-40B4-BE49-F238E27FC236}">
                    <a16:creationId xmlns:a16="http://schemas.microsoft.com/office/drawing/2014/main" id="{8F068CD7-F019-467D-91AD-CCF1E2DF1870}"/>
                  </a:ext>
                </a:extLst>
              </p:cNvPr>
              <p:cNvSpPr>
                <a:spLocks/>
              </p:cNvSpPr>
              <p:nvPr/>
            </p:nvSpPr>
            <p:spPr bwMode="auto">
              <a:xfrm>
                <a:off x="2978193" y="2832615"/>
                <a:ext cx="33443" cy="8564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2" name="Freeform 1132">
                <a:extLst>
                  <a:ext uri="{FF2B5EF4-FFF2-40B4-BE49-F238E27FC236}">
                    <a16:creationId xmlns:a16="http://schemas.microsoft.com/office/drawing/2014/main" id="{E18223DF-E110-46D8-A646-D1CB1F447A23}"/>
                  </a:ext>
                </a:extLst>
              </p:cNvPr>
              <p:cNvSpPr>
                <a:spLocks noEditPoints="1"/>
              </p:cNvSpPr>
              <p:nvPr/>
            </p:nvSpPr>
            <p:spPr bwMode="auto">
              <a:xfrm>
                <a:off x="3058456" y="2772395"/>
                <a:ext cx="573883" cy="277010"/>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3" name="Freeform 1133">
                <a:extLst>
                  <a:ext uri="{FF2B5EF4-FFF2-40B4-BE49-F238E27FC236}">
                    <a16:creationId xmlns:a16="http://schemas.microsoft.com/office/drawing/2014/main" id="{6D8EC73E-CCC8-4AAE-97F6-D10A0B1B8FE2}"/>
                  </a:ext>
                </a:extLst>
              </p:cNvPr>
              <p:cNvSpPr>
                <a:spLocks/>
              </p:cNvSpPr>
              <p:nvPr/>
            </p:nvSpPr>
            <p:spPr bwMode="auto">
              <a:xfrm>
                <a:off x="8319712" y="2077865"/>
                <a:ext cx="750461" cy="900614"/>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4" name="Freeform 1134">
                <a:extLst>
                  <a:ext uri="{FF2B5EF4-FFF2-40B4-BE49-F238E27FC236}">
                    <a16:creationId xmlns:a16="http://schemas.microsoft.com/office/drawing/2014/main" id="{C857A7F2-6E48-4534-AD6B-774DC79370DC}"/>
                  </a:ext>
                </a:extLst>
              </p:cNvPr>
              <p:cNvSpPr>
                <a:spLocks/>
              </p:cNvSpPr>
              <p:nvPr/>
            </p:nvSpPr>
            <p:spPr bwMode="auto">
              <a:xfrm>
                <a:off x="8291619" y="2876775"/>
                <a:ext cx="303663" cy="50852"/>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5" name="Freeform 1135">
                <a:extLst>
                  <a:ext uri="{FF2B5EF4-FFF2-40B4-BE49-F238E27FC236}">
                    <a16:creationId xmlns:a16="http://schemas.microsoft.com/office/drawing/2014/main" id="{A21BADCA-911A-4DFA-B017-5427298DC714}"/>
                  </a:ext>
                </a:extLst>
              </p:cNvPr>
              <p:cNvSpPr>
                <a:spLocks/>
              </p:cNvSpPr>
              <p:nvPr/>
            </p:nvSpPr>
            <p:spPr bwMode="auto">
              <a:xfrm>
                <a:off x="8584580" y="2061806"/>
                <a:ext cx="6688" cy="133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6" name="Freeform 1137">
                <a:extLst>
                  <a:ext uri="{FF2B5EF4-FFF2-40B4-BE49-F238E27FC236}">
                    <a16:creationId xmlns:a16="http://schemas.microsoft.com/office/drawing/2014/main" id="{5CCA1083-FDFC-4357-AD6E-A4B305FB6855}"/>
                  </a:ext>
                </a:extLst>
              </p:cNvPr>
              <p:cNvSpPr>
                <a:spLocks noEditPoints="1"/>
              </p:cNvSpPr>
              <p:nvPr/>
            </p:nvSpPr>
            <p:spPr bwMode="auto">
              <a:xfrm>
                <a:off x="8659493" y="2666677"/>
                <a:ext cx="608662" cy="322508"/>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7" name="Freeform 1138">
                <a:extLst>
                  <a:ext uri="{FF2B5EF4-FFF2-40B4-BE49-F238E27FC236}">
                    <a16:creationId xmlns:a16="http://schemas.microsoft.com/office/drawing/2014/main" id="{5EC0623D-041B-4C0C-9895-F1986054379D}"/>
                  </a:ext>
                </a:extLst>
              </p:cNvPr>
              <p:cNvSpPr>
                <a:spLocks/>
              </p:cNvSpPr>
              <p:nvPr/>
            </p:nvSpPr>
            <p:spPr bwMode="auto">
              <a:xfrm>
                <a:off x="9028703" y="1922633"/>
                <a:ext cx="5351" cy="133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8" name="Freeform 1139">
                <a:extLst>
                  <a:ext uri="{FF2B5EF4-FFF2-40B4-BE49-F238E27FC236}">
                    <a16:creationId xmlns:a16="http://schemas.microsoft.com/office/drawing/2014/main" id="{CD9F2AE9-FB2B-4D86-8607-191236AAD4B7}"/>
                  </a:ext>
                </a:extLst>
              </p:cNvPr>
              <p:cNvSpPr>
                <a:spLocks noEditPoints="1"/>
              </p:cNvSpPr>
              <p:nvPr/>
            </p:nvSpPr>
            <p:spPr bwMode="auto">
              <a:xfrm>
                <a:off x="8747782" y="2684073"/>
                <a:ext cx="559167" cy="234187"/>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9" name="Freeform 1140">
                <a:extLst>
                  <a:ext uri="{FF2B5EF4-FFF2-40B4-BE49-F238E27FC236}">
                    <a16:creationId xmlns:a16="http://schemas.microsoft.com/office/drawing/2014/main" id="{FC720369-52D6-4B82-B2F4-D05C44E399B9}"/>
                  </a:ext>
                </a:extLst>
              </p:cNvPr>
              <p:cNvSpPr>
                <a:spLocks noEditPoints="1"/>
              </p:cNvSpPr>
              <p:nvPr/>
            </p:nvSpPr>
            <p:spPr bwMode="auto">
              <a:xfrm>
                <a:off x="4005562" y="1930662"/>
                <a:ext cx="4592395" cy="995627"/>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0" name="Freeform 1141">
                <a:extLst>
                  <a:ext uri="{FF2B5EF4-FFF2-40B4-BE49-F238E27FC236}">
                    <a16:creationId xmlns:a16="http://schemas.microsoft.com/office/drawing/2014/main" id="{84E30CD0-4DD6-499A-9384-1CF5A33CAA14}"/>
                  </a:ext>
                </a:extLst>
              </p:cNvPr>
              <p:cNvSpPr>
                <a:spLocks noEditPoints="1"/>
              </p:cNvSpPr>
              <p:nvPr/>
            </p:nvSpPr>
            <p:spPr bwMode="auto">
              <a:xfrm>
                <a:off x="3437031" y="2040395"/>
                <a:ext cx="976536" cy="979569"/>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1" name="Freeform 1142">
                <a:extLst>
                  <a:ext uri="{FF2B5EF4-FFF2-40B4-BE49-F238E27FC236}">
                    <a16:creationId xmlns:a16="http://schemas.microsoft.com/office/drawing/2014/main" id="{14F43ADE-949C-4D0C-BC25-0AACEF9D7595}"/>
                  </a:ext>
                </a:extLst>
              </p:cNvPr>
              <p:cNvSpPr>
                <a:spLocks noEditPoints="1"/>
              </p:cNvSpPr>
              <p:nvPr/>
            </p:nvSpPr>
            <p:spPr bwMode="auto">
              <a:xfrm>
                <a:off x="2677206" y="1907912"/>
                <a:ext cx="1205286" cy="1157551"/>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2" name="Freeform 1143">
                <a:extLst>
                  <a:ext uri="{FF2B5EF4-FFF2-40B4-BE49-F238E27FC236}">
                    <a16:creationId xmlns:a16="http://schemas.microsoft.com/office/drawing/2014/main" id="{293199B6-8953-42E3-8EB2-5C909A69797F}"/>
                  </a:ext>
                </a:extLst>
              </p:cNvPr>
              <p:cNvSpPr>
                <a:spLocks/>
              </p:cNvSpPr>
              <p:nvPr/>
            </p:nvSpPr>
            <p:spPr bwMode="auto">
              <a:xfrm>
                <a:off x="3011636" y="2918260"/>
                <a:ext cx="2675"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3" name="Freeform 1144">
                <a:extLst>
                  <a:ext uri="{FF2B5EF4-FFF2-40B4-BE49-F238E27FC236}">
                    <a16:creationId xmlns:a16="http://schemas.microsoft.com/office/drawing/2014/main" id="{766E2134-FCD0-4A27-9BA5-D5E758565463}"/>
                  </a:ext>
                </a:extLst>
              </p:cNvPr>
              <p:cNvSpPr>
                <a:spLocks noEditPoints="1"/>
              </p:cNvSpPr>
              <p:nvPr/>
            </p:nvSpPr>
            <p:spPr bwMode="auto">
              <a:xfrm>
                <a:off x="2978193" y="2757675"/>
                <a:ext cx="667523" cy="307788"/>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4" name="Freeform 1145">
                <a:extLst>
                  <a:ext uri="{FF2B5EF4-FFF2-40B4-BE49-F238E27FC236}">
                    <a16:creationId xmlns:a16="http://schemas.microsoft.com/office/drawing/2014/main" id="{086A02DD-D8A8-4DF9-A589-18EFAB2EDD1E}"/>
                  </a:ext>
                </a:extLst>
              </p:cNvPr>
              <p:cNvSpPr>
                <a:spLocks noEditPoints="1"/>
              </p:cNvSpPr>
              <p:nvPr/>
            </p:nvSpPr>
            <p:spPr bwMode="auto">
              <a:xfrm>
                <a:off x="8291619" y="1923970"/>
                <a:ext cx="737084" cy="105718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5" name="Freeform 1146">
                <a:extLst>
                  <a:ext uri="{FF2B5EF4-FFF2-40B4-BE49-F238E27FC236}">
                    <a16:creationId xmlns:a16="http://schemas.microsoft.com/office/drawing/2014/main" id="{DC275FB9-B9AC-4461-A869-AA26FFCB5F6C}"/>
                  </a:ext>
                </a:extLst>
              </p:cNvPr>
              <p:cNvSpPr>
                <a:spLocks noEditPoints="1"/>
              </p:cNvSpPr>
              <p:nvPr/>
            </p:nvSpPr>
            <p:spPr bwMode="auto">
              <a:xfrm>
                <a:off x="8695611" y="2429813"/>
                <a:ext cx="652808" cy="575430"/>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6" name="Freeform 1147">
                <a:extLst>
                  <a:ext uri="{FF2B5EF4-FFF2-40B4-BE49-F238E27FC236}">
                    <a16:creationId xmlns:a16="http://schemas.microsoft.com/office/drawing/2014/main" id="{E44D7EF2-A8AC-4E06-A7E6-0DAD666723DE}"/>
                  </a:ext>
                </a:extLst>
              </p:cNvPr>
              <p:cNvSpPr>
                <a:spLocks/>
              </p:cNvSpPr>
              <p:nvPr/>
            </p:nvSpPr>
            <p:spPr bwMode="auto">
              <a:xfrm>
                <a:off x="8727716" y="2638574"/>
                <a:ext cx="133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7" name="Freeform 1148">
                <a:extLst>
                  <a:ext uri="{FF2B5EF4-FFF2-40B4-BE49-F238E27FC236}">
                    <a16:creationId xmlns:a16="http://schemas.microsoft.com/office/drawing/2014/main" id="{15961EF5-1672-4136-8198-615A36012201}"/>
                  </a:ext>
                </a:extLst>
              </p:cNvPr>
              <p:cNvSpPr>
                <a:spLocks noEditPoints="1"/>
              </p:cNvSpPr>
              <p:nvPr/>
            </p:nvSpPr>
            <p:spPr bwMode="auto">
              <a:xfrm>
                <a:off x="8710326" y="1861075"/>
                <a:ext cx="1091580" cy="1112051"/>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8" name="Freeform 1149">
                <a:extLst>
                  <a:ext uri="{FF2B5EF4-FFF2-40B4-BE49-F238E27FC236}">
                    <a16:creationId xmlns:a16="http://schemas.microsoft.com/office/drawing/2014/main" id="{58B7B532-B51D-4F68-8207-E965BF54E2F9}"/>
                  </a:ext>
                </a:extLst>
              </p:cNvPr>
              <p:cNvSpPr>
                <a:spLocks noEditPoints="1"/>
              </p:cNvSpPr>
              <p:nvPr/>
            </p:nvSpPr>
            <p:spPr bwMode="auto">
              <a:xfrm>
                <a:off x="2695934" y="1922633"/>
                <a:ext cx="932391" cy="923364"/>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9" name="Freeform 1150">
                <a:extLst>
                  <a:ext uri="{FF2B5EF4-FFF2-40B4-BE49-F238E27FC236}">
                    <a16:creationId xmlns:a16="http://schemas.microsoft.com/office/drawing/2014/main" id="{993D6194-CF20-4935-AD5A-5DFEF5600A7E}"/>
                  </a:ext>
                </a:extLst>
              </p:cNvPr>
              <p:cNvSpPr>
                <a:spLocks noEditPoints="1"/>
              </p:cNvSpPr>
              <p:nvPr/>
            </p:nvSpPr>
            <p:spPr bwMode="auto">
              <a:xfrm>
                <a:off x="8738418" y="1874457"/>
                <a:ext cx="1040747" cy="908643"/>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0" name="Freeform 1151">
                <a:extLst>
                  <a:ext uri="{FF2B5EF4-FFF2-40B4-BE49-F238E27FC236}">
                    <a16:creationId xmlns:a16="http://schemas.microsoft.com/office/drawing/2014/main" id="{884C2498-8586-45FD-A701-E8B884F49A61}"/>
                  </a:ext>
                </a:extLst>
              </p:cNvPr>
              <p:cNvSpPr>
                <a:spLocks/>
              </p:cNvSpPr>
              <p:nvPr/>
            </p:nvSpPr>
            <p:spPr bwMode="auto">
              <a:xfrm>
                <a:off x="3136044" y="2808527"/>
                <a:ext cx="34781" cy="17396"/>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1" name="Freeform 1152">
                <a:extLst>
                  <a:ext uri="{FF2B5EF4-FFF2-40B4-BE49-F238E27FC236}">
                    <a16:creationId xmlns:a16="http://schemas.microsoft.com/office/drawing/2014/main" id="{ECC6B2E7-B276-4E7C-9FE8-201529B68F48}"/>
                  </a:ext>
                </a:extLst>
              </p:cNvPr>
              <p:cNvSpPr>
                <a:spLocks/>
              </p:cNvSpPr>
              <p:nvPr/>
            </p:nvSpPr>
            <p:spPr bwMode="auto">
              <a:xfrm>
                <a:off x="2695934" y="1977499"/>
                <a:ext cx="474890" cy="952805"/>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2" name="Freeform 1153">
                <a:extLst>
                  <a:ext uri="{FF2B5EF4-FFF2-40B4-BE49-F238E27FC236}">
                    <a16:creationId xmlns:a16="http://schemas.microsoft.com/office/drawing/2014/main" id="{F6E579AE-AC4B-4F28-A8AE-A2345DE843D0}"/>
                  </a:ext>
                </a:extLst>
              </p:cNvPr>
              <p:cNvSpPr>
                <a:spLocks/>
              </p:cNvSpPr>
              <p:nvPr/>
            </p:nvSpPr>
            <p:spPr bwMode="auto">
              <a:xfrm>
                <a:off x="3550737" y="2781763"/>
                <a:ext cx="77588" cy="65572"/>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3" name="Freeform 1154">
                <a:extLst>
                  <a:ext uri="{FF2B5EF4-FFF2-40B4-BE49-F238E27FC236}">
                    <a16:creationId xmlns:a16="http://schemas.microsoft.com/office/drawing/2014/main" id="{2A132A28-315C-4E55-92A2-7A86FD2F81AE}"/>
                  </a:ext>
                </a:extLst>
              </p:cNvPr>
              <p:cNvSpPr>
                <a:spLocks/>
              </p:cNvSpPr>
              <p:nvPr/>
            </p:nvSpPr>
            <p:spPr bwMode="auto">
              <a:xfrm>
                <a:off x="3213632" y="1926647"/>
                <a:ext cx="414693" cy="920688"/>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4" name="Freeform 1155">
                <a:extLst>
                  <a:ext uri="{FF2B5EF4-FFF2-40B4-BE49-F238E27FC236}">
                    <a16:creationId xmlns:a16="http://schemas.microsoft.com/office/drawing/2014/main" id="{FCC3B295-8011-4D4A-A989-E5AC53815CB8}"/>
                  </a:ext>
                </a:extLst>
              </p:cNvPr>
              <p:cNvSpPr>
                <a:spLocks/>
              </p:cNvSpPr>
              <p:nvPr/>
            </p:nvSpPr>
            <p:spPr bwMode="auto">
              <a:xfrm>
                <a:off x="8738418" y="2777748"/>
                <a:ext cx="0" cy="133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5" name="Freeform 1156">
                <a:extLst>
                  <a:ext uri="{FF2B5EF4-FFF2-40B4-BE49-F238E27FC236}">
                    <a16:creationId xmlns:a16="http://schemas.microsoft.com/office/drawing/2014/main" id="{398C2F17-F10A-45CC-959E-0643708E3BB3}"/>
                  </a:ext>
                </a:extLst>
              </p:cNvPr>
              <p:cNvSpPr>
                <a:spLocks noEditPoints="1"/>
              </p:cNvSpPr>
              <p:nvPr/>
            </p:nvSpPr>
            <p:spPr bwMode="auto">
              <a:xfrm>
                <a:off x="8738418" y="2714852"/>
                <a:ext cx="57522" cy="62895"/>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6" name="Freeform 1157">
                <a:extLst>
                  <a:ext uri="{FF2B5EF4-FFF2-40B4-BE49-F238E27FC236}">
                    <a16:creationId xmlns:a16="http://schemas.microsoft.com/office/drawing/2014/main" id="{9E0BBE88-BF9A-4027-BC6D-7DFD5AD2DC63}"/>
                  </a:ext>
                </a:extLst>
              </p:cNvPr>
              <p:cNvSpPr>
                <a:spLocks/>
              </p:cNvSpPr>
              <p:nvPr/>
            </p:nvSpPr>
            <p:spPr bwMode="auto">
              <a:xfrm>
                <a:off x="8725040" y="1907912"/>
                <a:ext cx="394628" cy="871174"/>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7" name="Freeform 1158">
                <a:extLst>
                  <a:ext uri="{FF2B5EF4-FFF2-40B4-BE49-F238E27FC236}">
                    <a16:creationId xmlns:a16="http://schemas.microsoft.com/office/drawing/2014/main" id="{8DDE18F0-9D83-453D-8E70-9E308EB30697}"/>
                  </a:ext>
                </a:extLst>
              </p:cNvPr>
              <p:cNvSpPr>
                <a:spLocks/>
              </p:cNvSpPr>
              <p:nvPr/>
            </p:nvSpPr>
            <p:spPr bwMode="auto">
              <a:xfrm>
                <a:off x="9314976" y="2783100"/>
                <a:ext cx="17390" cy="101704"/>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8" name="Freeform 1159">
                <a:extLst>
                  <a:ext uri="{FF2B5EF4-FFF2-40B4-BE49-F238E27FC236}">
                    <a16:creationId xmlns:a16="http://schemas.microsoft.com/office/drawing/2014/main" id="{B48B46A3-12C6-4D79-8A1D-CEF8702ABA45}"/>
                  </a:ext>
                </a:extLst>
              </p:cNvPr>
              <p:cNvSpPr>
                <a:spLocks/>
              </p:cNvSpPr>
              <p:nvPr/>
            </p:nvSpPr>
            <p:spPr bwMode="auto">
              <a:xfrm>
                <a:off x="9241401" y="1929323"/>
                <a:ext cx="537764" cy="1025068"/>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9" name="Freeform 1160">
                <a:extLst>
                  <a:ext uri="{FF2B5EF4-FFF2-40B4-BE49-F238E27FC236}">
                    <a16:creationId xmlns:a16="http://schemas.microsoft.com/office/drawing/2014/main" id="{A0361D76-491B-49BC-BD3F-24D20AD3E2A0}"/>
                  </a:ext>
                </a:extLst>
              </p:cNvPr>
              <p:cNvSpPr>
                <a:spLocks/>
              </p:cNvSpPr>
              <p:nvPr/>
            </p:nvSpPr>
            <p:spPr bwMode="auto">
              <a:xfrm>
                <a:off x="2877864" y="1887839"/>
                <a:ext cx="516360" cy="879203"/>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40" name="Freeform 1161">
                <a:extLst>
                  <a:ext uri="{FF2B5EF4-FFF2-40B4-BE49-F238E27FC236}">
                    <a16:creationId xmlns:a16="http://schemas.microsoft.com/office/drawing/2014/main" id="{AE5A21D1-DC69-4365-AAB1-8B8616DD177D}"/>
                  </a:ext>
                </a:extLst>
              </p:cNvPr>
              <p:cNvSpPr>
                <a:spLocks/>
              </p:cNvSpPr>
              <p:nvPr/>
            </p:nvSpPr>
            <p:spPr bwMode="auto">
              <a:xfrm>
                <a:off x="9009975" y="1838325"/>
                <a:ext cx="636755" cy="832366"/>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41" name="Freeform 1162">
                <a:extLst>
                  <a:ext uri="{FF2B5EF4-FFF2-40B4-BE49-F238E27FC236}">
                    <a16:creationId xmlns:a16="http://schemas.microsoft.com/office/drawing/2014/main" id="{621EC392-E120-4530-8869-584D523E975F}"/>
                  </a:ext>
                </a:extLst>
              </p:cNvPr>
              <p:cNvSpPr>
                <a:spLocks/>
              </p:cNvSpPr>
              <p:nvPr/>
            </p:nvSpPr>
            <p:spPr bwMode="auto">
              <a:xfrm>
                <a:off x="3946702" y="1915941"/>
                <a:ext cx="4781013" cy="183335"/>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grpSp>
        <p:sp>
          <p:nvSpPr>
            <p:cNvPr id="35853" name="TextBox 45">
              <a:extLst>
                <a:ext uri="{FF2B5EF4-FFF2-40B4-BE49-F238E27FC236}">
                  <a16:creationId xmlns:a16="http://schemas.microsoft.com/office/drawing/2014/main" id="{CC773C61-D214-F242-BCFA-DD6FCD8BD170}"/>
                </a:ext>
              </a:extLst>
            </p:cNvPr>
            <p:cNvSpPr txBox="1">
              <a:spLocks noChangeArrowheads="1"/>
            </p:cNvSpPr>
            <p:nvPr/>
          </p:nvSpPr>
          <p:spPr bwMode="auto">
            <a:xfrm>
              <a:off x="4036282" y="707642"/>
              <a:ext cx="3810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pPr algn="ctr" eaLnBrk="1" hangingPunct="1"/>
              <a:r>
                <a:rPr lang="en-US" altLang="vi-VN" sz="4000" b="1">
                  <a:solidFill>
                    <a:schemeClr val="bg1"/>
                  </a:solidFill>
                </a:rPr>
                <a:t>CÂU HỎI</a:t>
              </a:r>
            </a:p>
          </p:txBody>
        </p:sp>
      </p:grpSp>
      <p:pic>
        <p:nvPicPr>
          <p:cNvPr id="48" name="Picture 47">
            <a:hlinkClick r:id="" action="ppaction://noaction"/>
            <a:extLst>
              <a:ext uri="{FF2B5EF4-FFF2-40B4-BE49-F238E27FC236}">
                <a16:creationId xmlns:a16="http://schemas.microsoft.com/office/drawing/2014/main" id="{C041483A-A585-ED44-906B-5F6BD97A63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8584" t="29758" r="27795" b="28786"/>
          <a:stretch>
            <a:fillRect/>
          </a:stretch>
        </p:blipFill>
        <p:spPr bwMode="auto">
          <a:xfrm>
            <a:off x="812800" y="2967038"/>
            <a:ext cx="220821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ai">
            <a:extLst>
              <a:ext uri="{FF2B5EF4-FFF2-40B4-BE49-F238E27FC236}">
                <a16:creationId xmlns:a16="http://schemas.microsoft.com/office/drawing/2014/main" id="{0E28D23A-47F6-6A43-9BB3-25202E2C39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2863" y="7523163"/>
            <a:ext cx="146208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Đúng">
            <a:extLst>
              <a:ext uri="{FF2B5EF4-FFF2-40B4-BE49-F238E27FC236}">
                <a16:creationId xmlns:a16="http://schemas.microsoft.com/office/drawing/2014/main" id="{D5BB2B30-5076-2744-A058-01F7CB3B3C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0613" y="7512050"/>
            <a:ext cx="1273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a:extLst>
              <a:ext uri="{FF2B5EF4-FFF2-40B4-BE49-F238E27FC236}">
                <a16:creationId xmlns:a16="http://schemas.microsoft.com/office/drawing/2014/main" id="{046E800B-FA06-534C-8426-6A17CBFB1A80}"/>
              </a:ext>
            </a:extLst>
          </p:cNvPr>
          <p:cNvSpPr/>
          <p:nvPr/>
        </p:nvSpPr>
        <p:spPr>
          <a:xfrm>
            <a:off x="2357438" y="2200275"/>
            <a:ext cx="7335837" cy="1304925"/>
          </a:xfrm>
          <a:prstGeom prst="rect">
            <a:avLst/>
          </a:prstGeom>
        </p:spPr>
        <p:txBody>
          <a:bodyPr>
            <a:spAutoFit/>
          </a:bodyPr>
          <a:lstStyle/>
          <a:p>
            <a:pPr algn="ctr" eaLnBrk="1" hangingPunct="1">
              <a:lnSpc>
                <a:spcPct val="150000"/>
              </a:lnSpc>
              <a:defRPr/>
            </a:pPr>
            <a:r>
              <a:rPr lang="en-US" sz="2800" b="1" dirty="0" err="1">
                <a:solidFill>
                  <a:schemeClr val="bg1"/>
                </a:solidFill>
              </a:rPr>
              <a:t>Trong</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phân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sau</a:t>
            </a:r>
            <a:endParaRPr lang="en-US" sz="2800" b="1" dirty="0">
              <a:solidFill>
                <a:schemeClr val="bg1"/>
              </a:solidFill>
            </a:endParaRPr>
          </a:p>
          <a:p>
            <a:pPr algn="ctr" eaLnBrk="1" hangingPunct="1">
              <a:lnSpc>
                <a:spcPct val="150000"/>
              </a:lnSpc>
              <a:defRPr/>
            </a:pPr>
            <a:r>
              <a:rPr lang="en-US" sz="2800" b="1" dirty="0" err="1">
                <a:solidFill>
                  <a:schemeClr val="bg1"/>
                </a:solidFill>
              </a:rPr>
              <a:t>đâu</a:t>
            </a:r>
            <a:r>
              <a:rPr lang="en-US" sz="2800" b="1" dirty="0">
                <a:solidFill>
                  <a:schemeClr val="bg1"/>
                </a:solidFill>
              </a:rPr>
              <a:t> </a:t>
            </a:r>
            <a:r>
              <a:rPr lang="en-US" sz="2800" b="1" dirty="0" err="1">
                <a:solidFill>
                  <a:schemeClr val="bg1"/>
                </a:solidFill>
              </a:rPr>
              <a:t>là</a:t>
            </a:r>
            <a:r>
              <a:rPr lang="en-US" sz="2800" b="1" dirty="0">
                <a:solidFill>
                  <a:schemeClr val="bg1"/>
                </a:solidFill>
              </a:rPr>
              <a:t> </a:t>
            </a:r>
            <a:r>
              <a:rPr lang="en-US" sz="2800" b="1" dirty="0" err="1">
                <a:solidFill>
                  <a:schemeClr val="bg1"/>
                </a:solidFill>
              </a:rPr>
              <a:t>phân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thập</a:t>
            </a:r>
            <a:r>
              <a:rPr lang="en-US" sz="2800" b="1" dirty="0">
                <a:solidFill>
                  <a:schemeClr val="bg1"/>
                </a:solidFill>
              </a:rPr>
              <a:t> </a:t>
            </a:r>
            <a:r>
              <a:rPr lang="en-US" sz="2800" b="1" dirty="0" err="1">
                <a:solidFill>
                  <a:schemeClr val="bg1"/>
                </a:solidFill>
              </a:rPr>
              <a:t>phân</a:t>
            </a:r>
            <a:r>
              <a:rPr lang="en-US" sz="2800" b="1" dirty="0">
                <a:solidFill>
                  <a:schemeClr val="bg1"/>
                </a:solidFill>
              </a:rPr>
              <a:t>?</a:t>
            </a:r>
            <a:endParaRPr lang="en-US" sz="2800" dirty="0">
              <a:solidFill>
                <a:schemeClr val="bg1">
                  <a:lumMod val="95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par>
                                <p:cTn id="16" presetID="10" presetClass="entr" presetSubtype="0" fill="hold" nodeType="withEffect">
                                  <p:stCondLst>
                                    <p:cond delay="300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nodeType="withEffect">
                                  <p:stCondLst>
                                    <p:cond delay="30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30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nodeType="withEffect">
                                  <p:stCondLst>
                                    <p:cond delay="30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64" presetClass="path" presetSubtype="0" accel="50000" decel="50000" fill="hold" nodeType="withEffect">
                                  <p:stCondLst>
                                    <p:cond delay="0"/>
                                  </p:stCondLst>
                                  <p:childTnLst>
                                    <p:animMotion origin="layout" path="M -1.45833E-6 4.07407E-6 L -0.17018 -0.46227 " pathEditMode="relative" rAng="0" ptsTypes="AA">
                                      <p:cBhvr>
                                        <p:cTn id="32" dur="250" fill="hold"/>
                                        <p:tgtEl>
                                          <p:spTgt spid="4"/>
                                        </p:tgtEl>
                                        <p:attrNameLst>
                                          <p:attrName>ppt_x</p:attrName>
                                          <p:attrName>ppt_y</p:attrName>
                                        </p:attrNameLst>
                                      </p:cBhvr>
                                      <p:rCtr x="-8516" y="-23125"/>
                                    </p:animMotion>
                                  </p:childTnLst>
                                  <p:subTnLst>
                                    <p:audio>
                                      <p:cMediaNode>
                                        <p:cTn display="0" masterRel="sameClick">
                                          <p:stCondLst>
                                            <p:cond evt="begin" delay="0">
                                              <p:tn val="31"/>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2"/>
                  </p:tgtEl>
                </p:cond>
              </p:nextCondLst>
            </p:seq>
            <p:seq concurrent="1" nextAc="seek">
              <p:cTn id="33" restart="whenNotActive" fill="hold" evtFilter="cancelBubble" nodeType="interactiveSeq">
                <p:stCondLst>
                  <p:cond evt="onClick" delay="0">
                    <p:tgtEl>
                      <p:spTgt spid="4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64" presetClass="path" presetSubtype="0" accel="50000" decel="50000" fill="hold" nodeType="withEffect">
                                  <p:stCondLst>
                                    <p:cond delay="0"/>
                                  </p:stCondLst>
                                  <p:childTnLst>
                                    <p:animMotion origin="layout" path="M -1.45833E-6 4.07407E-6 L 0.14336 -0.46227 " pathEditMode="relative" rAng="0" ptsTypes="AA">
                                      <p:cBhvr>
                                        <p:cTn id="37" dur="250" fill="hold"/>
                                        <p:tgtEl>
                                          <p:spTgt spid="4"/>
                                        </p:tgtEl>
                                        <p:attrNameLst>
                                          <p:attrName>ppt_x</p:attrName>
                                          <p:attrName>ppt_y</p:attrName>
                                        </p:attrNameLst>
                                      </p:cBhvr>
                                      <p:rCtr x="7161" y="-23125"/>
                                    </p:animMotion>
                                  </p:childTnLst>
                                  <p:subTnLst>
                                    <p:audio>
                                      <p:cMediaNode>
                                        <p:cTn display="0" masterRel="sameClick">
                                          <p:stCondLst>
                                            <p:cond evt="begin" delay="0">
                                              <p:tn val="36"/>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3"/>
                  </p:tgtEl>
                </p:cond>
              </p:nextCondLst>
            </p:seq>
            <p:seq concurrent="1" nextAc="seek">
              <p:cTn id="38" restart="whenNotActive" fill="hold" evtFilter="cancelBubble" nodeType="interactiveSeq">
                <p:stCondLst>
                  <p:cond evt="onClick" delay="0">
                    <p:tgtEl>
                      <p:spTgt spid="4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64" presetClass="path" presetSubtype="0" accel="50000" decel="50000" fill="hold" nodeType="withEffect">
                                  <p:stCondLst>
                                    <p:cond delay="0"/>
                                  </p:stCondLst>
                                  <p:childTnLst>
                                    <p:animMotion origin="layout" path="M 1.11022E-16 1.85185E-6 L -0.43906 -0.3132 " pathEditMode="relative" rAng="0" ptsTypes="AA">
                                      <p:cBhvr>
                                        <p:cTn id="42" dur="250" fill="hold"/>
                                        <p:tgtEl>
                                          <p:spTgt spid="50"/>
                                        </p:tgtEl>
                                        <p:attrNameLst>
                                          <p:attrName>ppt_x</p:attrName>
                                          <p:attrName>ppt_y</p:attrName>
                                        </p:attrNameLst>
                                      </p:cBhvr>
                                      <p:rCtr x="-21953" y="-15671"/>
                                    </p:animMotion>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4"/>
                  </p:tgtEl>
                </p:cond>
              </p:nextCondLst>
            </p:seq>
            <p:seq concurrent="1" nextAc="seek">
              <p:cTn id="43" restart="whenNotActive" fill="hold" evtFilter="cancelBubble" nodeType="interactiveSeq">
                <p:stCondLst>
                  <p:cond evt="onClick" delay="0">
                    <p:tgtEl>
                      <p:spTgt spid="45"/>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64" presetClass="path" presetSubtype="0" accel="50000" decel="50000" fill="hold" nodeType="withEffect">
                                  <p:stCondLst>
                                    <p:cond delay="0"/>
                                  </p:stCondLst>
                                  <p:childTnLst>
                                    <p:animMotion origin="layout" path="M -1.45833E-6 4.07407E-6 L 0.1405 -0.30417 " pathEditMode="relative" rAng="0" ptsTypes="AA">
                                      <p:cBhvr>
                                        <p:cTn id="47" dur="250" fill="hold"/>
                                        <p:tgtEl>
                                          <p:spTgt spid="4"/>
                                        </p:tgtEl>
                                        <p:attrNameLst>
                                          <p:attrName>ppt_x</p:attrName>
                                          <p:attrName>ppt_y</p:attrName>
                                        </p:attrNameLst>
                                      </p:cBhvr>
                                      <p:rCtr x="7018" y="-15208"/>
                                    </p:animMotion>
                                  </p:childTnLst>
                                  <p:subTnLst>
                                    <p:audio>
                                      <p:cMediaNode>
                                        <p:cTn display="0" masterRel="sameClick">
                                          <p:stCondLst>
                                            <p:cond evt="begin" delay="0">
                                              <p:tn val="46"/>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5"/>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a:extLst>
              <a:ext uri="{FF2B5EF4-FFF2-40B4-BE49-F238E27FC236}">
                <a16:creationId xmlns:a16="http://schemas.microsoft.com/office/drawing/2014/main" id="{CC89B8BB-4CFF-3D4D-A001-8905DD6F1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09F817C6-4AB3-4529-974D-63E69B65D6A4}"/>
              </a:ext>
            </a:extLst>
          </p:cNvPr>
          <p:cNvSpPr/>
          <p:nvPr/>
        </p:nvSpPr>
        <p:spPr>
          <a:xfrm>
            <a:off x="2405063" y="1395413"/>
            <a:ext cx="7300912" cy="2963862"/>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1"/>
          </a:p>
        </p:txBody>
      </p:sp>
      <p:sp>
        <p:nvSpPr>
          <p:cNvPr id="42" name="Đáp án A">
            <a:extLst>
              <a:ext uri="{FF2B5EF4-FFF2-40B4-BE49-F238E27FC236}">
                <a16:creationId xmlns:a16="http://schemas.microsoft.com/office/drawing/2014/main" id="{CF9EA178-637F-4043-B8D2-BC95EC5261AC}"/>
              </a:ext>
            </a:extLst>
          </p:cNvPr>
          <p:cNvSpPr/>
          <p:nvPr/>
        </p:nvSpPr>
        <p:spPr>
          <a:xfrm>
            <a:off x="2436813" y="4648200"/>
            <a:ext cx="3449637" cy="738188"/>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667" b="1" dirty="0">
                <a:latin typeface="Arial" panose="020B0604020202020204" pitchFamily="34" charset="0"/>
                <a:cs typeface="Arial" panose="020B0604020202020204" pitchFamily="34" charset="0"/>
              </a:rPr>
              <a:t>A. </a:t>
            </a:r>
            <a:r>
              <a:rPr lang="en-US" sz="2667" b="1" dirty="0" err="1">
                <a:latin typeface="Arial" panose="020B0604020202020204" pitchFamily="34" charset="0"/>
                <a:cs typeface="Arial" panose="020B0604020202020204" pitchFamily="34" charset="0"/>
              </a:rPr>
              <a:t>Tám</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phần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mười</a:t>
            </a:r>
            <a:endParaRPr lang="en-US" sz="2667" b="1" dirty="0">
              <a:latin typeface="Arial" panose="020B0604020202020204" pitchFamily="34" charset="0"/>
              <a:cs typeface="Arial" panose="020B0604020202020204" pitchFamily="34" charset="0"/>
            </a:endParaRPr>
          </a:p>
        </p:txBody>
      </p:sp>
      <p:sp>
        <p:nvSpPr>
          <p:cNvPr id="43" name="Đáp án B">
            <a:extLst>
              <a:ext uri="{FF2B5EF4-FFF2-40B4-BE49-F238E27FC236}">
                <a16:creationId xmlns:a16="http://schemas.microsoft.com/office/drawing/2014/main" id="{6CE2E367-E000-402A-A46A-08AAF2FB929F}"/>
              </a:ext>
            </a:extLst>
          </p:cNvPr>
          <p:cNvSpPr/>
          <p:nvPr/>
        </p:nvSpPr>
        <p:spPr>
          <a:xfrm>
            <a:off x="2433638" y="5716588"/>
            <a:ext cx="3452812" cy="738187"/>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667" b="1" dirty="0">
                <a:latin typeface="Arial" panose="020B0604020202020204" pitchFamily="34" charset="0"/>
                <a:cs typeface="Arial" panose="020B0604020202020204" pitchFamily="34" charset="0"/>
              </a:rPr>
              <a:t>C. </a:t>
            </a:r>
            <a:r>
              <a:rPr lang="en-US" sz="2667" b="1" dirty="0" err="1">
                <a:latin typeface="Arial" panose="020B0604020202020204" pitchFamily="34" charset="0"/>
                <a:cs typeface="Arial" panose="020B0604020202020204" pitchFamily="34" charset="0"/>
              </a:rPr>
              <a:t>Bảy</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phần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tám</a:t>
            </a:r>
            <a:endParaRPr lang="en-US" sz="2667" b="1" dirty="0">
              <a:latin typeface="Arial" panose="020B0604020202020204" pitchFamily="34" charset="0"/>
              <a:cs typeface="Arial" panose="020B0604020202020204" pitchFamily="34" charset="0"/>
            </a:endParaRPr>
          </a:p>
        </p:txBody>
      </p:sp>
      <p:sp>
        <p:nvSpPr>
          <p:cNvPr id="44" name="Đáp án C">
            <a:extLst>
              <a:ext uri="{FF2B5EF4-FFF2-40B4-BE49-F238E27FC236}">
                <a16:creationId xmlns:a16="http://schemas.microsoft.com/office/drawing/2014/main" id="{22088E1A-F06B-4800-AF0C-20352418B69F}"/>
              </a:ext>
            </a:extLst>
          </p:cNvPr>
          <p:cNvSpPr/>
          <p:nvPr/>
        </p:nvSpPr>
        <p:spPr>
          <a:xfrm>
            <a:off x="6296025" y="4681538"/>
            <a:ext cx="3422650" cy="738187"/>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667" b="1" dirty="0">
                <a:latin typeface="Arial" panose="020B0604020202020204" pitchFamily="34" charset="0"/>
                <a:cs typeface="Arial" panose="020B0604020202020204" pitchFamily="34" charset="0"/>
              </a:rPr>
              <a:t>B. </a:t>
            </a:r>
            <a:r>
              <a:rPr lang="en-US" sz="2667" b="1" dirty="0" err="1">
                <a:latin typeface="Arial" panose="020B0604020202020204" pitchFamily="34" charset="0"/>
                <a:cs typeface="Arial" panose="020B0604020202020204" pitchFamily="34" charset="0"/>
              </a:rPr>
              <a:t>Bảy</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phần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mười</a:t>
            </a:r>
            <a:endParaRPr lang="en-US" sz="2667" b="1" dirty="0">
              <a:latin typeface="Arial" panose="020B0604020202020204" pitchFamily="34" charset="0"/>
              <a:cs typeface="Arial" panose="020B0604020202020204" pitchFamily="34" charset="0"/>
            </a:endParaRPr>
          </a:p>
        </p:txBody>
      </p:sp>
      <p:sp>
        <p:nvSpPr>
          <p:cNvPr id="45" name="Đáp án D">
            <a:extLst>
              <a:ext uri="{FF2B5EF4-FFF2-40B4-BE49-F238E27FC236}">
                <a16:creationId xmlns:a16="http://schemas.microsoft.com/office/drawing/2014/main" id="{103BF668-59AA-401D-818B-4C062F6D5B11}"/>
              </a:ext>
            </a:extLst>
          </p:cNvPr>
          <p:cNvSpPr/>
          <p:nvPr/>
        </p:nvSpPr>
        <p:spPr>
          <a:xfrm>
            <a:off x="6296025" y="5684838"/>
            <a:ext cx="3452813" cy="736600"/>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667" b="1" dirty="0">
                <a:latin typeface="Arial" panose="020B0604020202020204" pitchFamily="34" charset="0"/>
                <a:cs typeface="Arial" panose="020B0604020202020204" pitchFamily="34" charset="0"/>
              </a:rPr>
              <a:t>D. </a:t>
            </a:r>
            <a:r>
              <a:rPr lang="en-US" sz="2667" b="1" dirty="0" err="1">
                <a:latin typeface="Arial" panose="020B0604020202020204" pitchFamily="34" charset="0"/>
                <a:cs typeface="Arial" panose="020B0604020202020204" pitchFamily="34" charset="0"/>
              </a:rPr>
              <a:t>Mười</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phần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bảy</a:t>
            </a:r>
            <a:endParaRPr lang="en-US" sz="2667" b="1" dirty="0">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4AE136F9-F105-A64A-9BDA-E67C4A4A6029}"/>
              </a:ext>
            </a:extLst>
          </p:cNvPr>
          <p:cNvGrpSpPr>
            <a:grpSpLocks/>
          </p:cNvGrpSpPr>
          <p:nvPr/>
        </p:nvGrpSpPr>
        <p:grpSpPr bwMode="auto">
          <a:xfrm>
            <a:off x="1871663" y="422275"/>
            <a:ext cx="8455025" cy="1455738"/>
            <a:chOff x="1871981" y="421635"/>
            <a:chExt cx="8454652" cy="1456205"/>
          </a:xfrm>
        </p:grpSpPr>
        <p:grpSp>
          <p:nvGrpSpPr>
            <p:cNvPr id="36876" name="Group 5">
              <a:extLst>
                <a:ext uri="{FF2B5EF4-FFF2-40B4-BE49-F238E27FC236}">
                  <a16:creationId xmlns:a16="http://schemas.microsoft.com/office/drawing/2014/main" id="{8690871C-2574-8049-B252-C2FB59394CE5}"/>
                </a:ext>
              </a:extLst>
            </p:cNvPr>
            <p:cNvGrpSpPr>
              <a:grpSpLocks/>
            </p:cNvGrpSpPr>
            <p:nvPr/>
          </p:nvGrpSpPr>
          <p:grpSpPr bwMode="auto">
            <a:xfrm>
              <a:off x="1871981" y="421635"/>
              <a:ext cx="8454652" cy="1456205"/>
              <a:chOff x="2677206" y="1838325"/>
              <a:chExt cx="7124700" cy="1227138"/>
            </a:xfrm>
          </p:grpSpPr>
          <p:sp>
            <p:nvSpPr>
              <p:cNvPr id="7" name="Freeform 1125">
                <a:extLst>
                  <a:ext uri="{FF2B5EF4-FFF2-40B4-BE49-F238E27FC236}">
                    <a16:creationId xmlns:a16="http://schemas.microsoft.com/office/drawing/2014/main" id="{60B3ADAC-B763-4C54-A7F9-42095D47D217}"/>
                  </a:ext>
                </a:extLst>
              </p:cNvPr>
              <p:cNvSpPr>
                <a:spLocks/>
              </p:cNvSpPr>
              <p:nvPr/>
            </p:nvSpPr>
            <p:spPr bwMode="auto">
              <a:xfrm>
                <a:off x="3754071" y="1944044"/>
                <a:ext cx="5011101" cy="97154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8" name="Freeform 1126">
                <a:extLst>
                  <a:ext uri="{FF2B5EF4-FFF2-40B4-BE49-F238E27FC236}">
                    <a16:creationId xmlns:a16="http://schemas.microsoft.com/office/drawing/2014/main" id="{82C3780D-1084-4CEE-B136-5FFC6837BFAB}"/>
                  </a:ext>
                </a:extLst>
              </p:cNvPr>
              <p:cNvSpPr>
                <a:spLocks/>
              </p:cNvSpPr>
              <p:nvPr/>
            </p:nvSpPr>
            <p:spPr bwMode="auto">
              <a:xfrm>
                <a:off x="3882492" y="2926289"/>
                <a:ext cx="532413" cy="8698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9" name="Freeform 1127">
                <a:extLst>
                  <a:ext uri="{FF2B5EF4-FFF2-40B4-BE49-F238E27FC236}">
                    <a16:creationId xmlns:a16="http://schemas.microsoft.com/office/drawing/2014/main" id="{8714A6DE-43B3-4CED-98D3-207B7CEB5604}"/>
                  </a:ext>
                </a:extLst>
              </p:cNvPr>
              <p:cNvSpPr>
                <a:spLocks/>
              </p:cNvSpPr>
              <p:nvPr/>
            </p:nvSpPr>
            <p:spPr bwMode="auto">
              <a:xfrm>
                <a:off x="3486527" y="2063144"/>
                <a:ext cx="876207" cy="956820"/>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0" name="Freeform 1130">
                <a:extLst>
                  <a:ext uri="{FF2B5EF4-FFF2-40B4-BE49-F238E27FC236}">
                    <a16:creationId xmlns:a16="http://schemas.microsoft.com/office/drawing/2014/main" id="{D0BBABF8-D0DA-4660-9EC2-35758E7BE879}"/>
                  </a:ext>
                </a:extLst>
              </p:cNvPr>
              <p:cNvSpPr>
                <a:spLocks/>
              </p:cNvSpPr>
              <p:nvPr/>
            </p:nvSpPr>
            <p:spPr bwMode="auto">
              <a:xfrm>
                <a:off x="3144070" y="2184922"/>
                <a:ext cx="595286" cy="864483"/>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1" name="Freeform 1131">
                <a:extLst>
                  <a:ext uri="{FF2B5EF4-FFF2-40B4-BE49-F238E27FC236}">
                    <a16:creationId xmlns:a16="http://schemas.microsoft.com/office/drawing/2014/main" id="{8F068CD7-F019-467D-91AD-CCF1E2DF1870}"/>
                  </a:ext>
                </a:extLst>
              </p:cNvPr>
              <p:cNvSpPr>
                <a:spLocks/>
              </p:cNvSpPr>
              <p:nvPr/>
            </p:nvSpPr>
            <p:spPr bwMode="auto">
              <a:xfrm>
                <a:off x="2978193" y="2832615"/>
                <a:ext cx="33443" cy="8564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2" name="Freeform 1132">
                <a:extLst>
                  <a:ext uri="{FF2B5EF4-FFF2-40B4-BE49-F238E27FC236}">
                    <a16:creationId xmlns:a16="http://schemas.microsoft.com/office/drawing/2014/main" id="{E18223DF-E110-46D8-A646-D1CB1F447A23}"/>
                  </a:ext>
                </a:extLst>
              </p:cNvPr>
              <p:cNvSpPr>
                <a:spLocks noEditPoints="1"/>
              </p:cNvSpPr>
              <p:nvPr/>
            </p:nvSpPr>
            <p:spPr bwMode="auto">
              <a:xfrm>
                <a:off x="3058456" y="2772395"/>
                <a:ext cx="573883" cy="277010"/>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3" name="Freeform 1133">
                <a:extLst>
                  <a:ext uri="{FF2B5EF4-FFF2-40B4-BE49-F238E27FC236}">
                    <a16:creationId xmlns:a16="http://schemas.microsoft.com/office/drawing/2014/main" id="{6D8EC73E-CCC8-4AAE-97F6-D10A0B1B8FE2}"/>
                  </a:ext>
                </a:extLst>
              </p:cNvPr>
              <p:cNvSpPr>
                <a:spLocks/>
              </p:cNvSpPr>
              <p:nvPr/>
            </p:nvSpPr>
            <p:spPr bwMode="auto">
              <a:xfrm>
                <a:off x="8319712" y="2077865"/>
                <a:ext cx="750461" cy="900614"/>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4" name="Freeform 1134">
                <a:extLst>
                  <a:ext uri="{FF2B5EF4-FFF2-40B4-BE49-F238E27FC236}">
                    <a16:creationId xmlns:a16="http://schemas.microsoft.com/office/drawing/2014/main" id="{C857A7F2-6E48-4534-AD6B-774DC79370DC}"/>
                  </a:ext>
                </a:extLst>
              </p:cNvPr>
              <p:cNvSpPr>
                <a:spLocks/>
              </p:cNvSpPr>
              <p:nvPr/>
            </p:nvSpPr>
            <p:spPr bwMode="auto">
              <a:xfrm>
                <a:off x="8291619" y="2876775"/>
                <a:ext cx="303663" cy="50852"/>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5" name="Freeform 1135">
                <a:extLst>
                  <a:ext uri="{FF2B5EF4-FFF2-40B4-BE49-F238E27FC236}">
                    <a16:creationId xmlns:a16="http://schemas.microsoft.com/office/drawing/2014/main" id="{A21BADCA-911A-4DFA-B017-5427298DC714}"/>
                  </a:ext>
                </a:extLst>
              </p:cNvPr>
              <p:cNvSpPr>
                <a:spLocks/>
              </p:cNvSpPr>
              <p:nvPr/>
            </p:nvSpPr>
            <p:spPr bwMode="auto">
              <a:xfrm>
                <a:off x="8584580" y="2061806"/>
                <a:ext cx="6688" cy="133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6" name="Freeform 1137">
                <a:extLst>
                  <a:ext uri="{FF2B5EF4-FFF2-40B4-BE49-F238E27FC236}">
                    <a16:creationId xmlns:a16="http://schemas.microsoft.com/office/drawing/2014/main" id="{5CCA1083-FDFC-4357-AD6E-A4B305FB6855}"/>
                  </a:ext>
                </a:extLst>
              </p:cNvPr>
              <p:cNvSpPr>
                <a:spLocks noEditPoints="1"/>
              </p:cNvSpPr>
              <p:nvPr/>
            </p:nvSpPr>
            <p:spPr bwMode="auto">
              <a:xfrm>
                <a:off x="8659493" y="2666677"/>
                <a:ext cx="608662" cy="322508"/>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7" name="Freeform 1138">
                <a:extLst>
                  <a:ext uri="{FF2B5EF4-FFF2-40B4-BE49-F238E27FC236}">
                    <a16:creationId xmlns:a16="http://schemas.microsoft.com/office/drawing/2014/main" id="{5EC0623D-041B-4C0C-9895-F1986054379D}"/>
                  </a:ext>
                </a:extLst>
              </p:cNvPr>
              <p:cNvSpPr>
                <a:spLocks/>
              </p:cNvSpPr>
              <p:nvPr/>
            </p:nvSpPr>
            <p:spPr bwMode="auto">
              <a:xfrm>
                <a:off x="9028703" y="1922633"/>
                <a:ext cx="5351" cy="133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8" name="Freeform 1139">
                <a:extLst>
                  <a:ext uri="{FF2B5EF4-FFF2-40B4-BE49-F238E27FC236}">
                    <a16:creationId xmlns:a16="http://schemas.microsoft.com/office/drawing/2014/main" id="{CD9F2AE9-FB2B-4D86-8607-191236AAD4B7}"/>
                  </a:ext>
                </a:extLst>
              </p:cNvPr>
              <p:cNvSpPr>
                <a:spLocks noEditPoints="1"/>
              </p:cNvSpPr>
              <p:nvPr/>
            </p:nvSpPr>
            <p:spPr bwMode="auto">
              <a:xfrm>
                <a:off x="8747782" y="2684073"/>
                <a:ext cx="559167" cy="234187"/>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19" name="Freeform 1140">
                <a:extLst>
                  <a:ext uri="{FF2B5EF4-FFF2-40B4-BE49-F238E27FC236}">
                    <a16:creationId xmlns:a16="http://schemas.microsoft.com/office/drawing/2014/main" id="{FC720369-52D6-4B82-B2F4-D05C44E399B9}"/>
                  </a:ext>
                </a:extLst>
              </p:cNvPr>
              <p:cNvSpPr>
                <a:spLocks noEditPoints="1"/>
              </p:cNvSpPr>
              <p:nvPr/>
            </p:nvSpPr>
            <p:spPr bwMode="auto">
              <a:xfrm>
                <a:off x="4005562" y="1930662"/>
                <a:ext cx="4592395" cy="995627"/>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0" name="Freeform 1141">
                <a:extLst>
                  <a:ext uri="{FF2B5EF4-FFF2-40B4-BE49-F238E27FC236}">
                    <a16:creationId xmlns:a16="http://schemas.microsoft.com/office/drawing/2014/main" id="{84E30CD0-4DD6-499A-9384-1CF5A33CAA14}"/>
                  </a:ext>
                </a:extLst>
              </p:cNvPr>
              <p:cNvSpPr>
                <a:spLocks noEditPoints="1"/>
              </p:cNvSpPr>
              <p:nvPr/>
            </p:nvSpPr>
            <p:spPr bwMode="auto">
              <a:xfrm>
                <a:off x="3437031" y="2040395"/>
                <a:ext cx="976536" cy="979569"/>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1" name="Freeform 1142">
                <a:extLst>
                  <a:ext uri="{FF2B5EF4-FFF2-40B4-BE49-F238E27FC236}">
                    <a16:creationId xmlns:a16="http://schemas.microsoft.com/office/drawing/2014/main" id="{14F43ADE-949C-4D0C-BC25-0AACEF9D7595}"/>
                  </a:ext>
                </a:extLst>
              </p:cNvPr>
              <p:cNvSpPr>
                <a:spLocks noEditPoints="1"/>
              </p:cNvSpPr>
              <p:nvPr/>
            </p:nvSpPr>
            <p:spPr bwMode="auto">
              <a:xfrm>
                <a:off x="2677206" y="1907912"/>
                <a:ext cx="1205286" cy="1157551"/>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2" name="Freeform 1143">
                <a:extLst>
                  <a:ext uri="{FF2B5EF4-FFF2-40B4-BE49-F238E27FC236}">
                    <a16:creationId xmlns:a16="http://schemas.microsoft.com/office/drawing/2014/main" id="{293199B6-8953-42E3-8EB2-5C909A69797F}"/>
                  </a:ext>
                </a:extLst>
              </p:cNvPr>
              <p:cNvSpPr>
                <a:spLocks/>
              </p:cNvSpPr>
              <p:nvPr/>
            </p:nvSpPr>
            <p:spPr bwMode="auto">
              <a:xfrm>
                <a:off x="3011636" y="2918260"/>
                <a:ext cx="2675"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3" name="Freeform 1144">
                <a:extLst>
                  <a:ext uri="{FF2B5EF4-FFF2-40B4-BE49-F238E27FC236}">
                    <a16:creationId xmlns:a16="http://schemas.microsoft.com/office/drawing/2014/main" id="{766E2134-FCD0-4A27-9BA5-D5E758565463}"/>
                  </a:ext>
                </a:extLst>
              </p:cNvPr>
              <p:cNvSpPr>
                <a:spLocks noEditPoints="1"/>
              </p:cNvSpPr>
              <p:nvPr/>
            </p:nvSpPr>
            <p:spPr bwMode="auto">
              <a:xfrm>
                <a:off x="2978193" y="2757675"/>
                <a:ext cx="667523" cy="307788"/>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4" name="Freeform 1145">
                <a:extLst>
                  <a:ext uri="{FF2B5EF4-FFF2-40B4-BE49-F238E27FC236}">
                    <a16:creationId xmlns:a16="http://schemas.microsoft.com/office/drawing/2014/main" id="{086A02DD-D8A8-4DF9-A589-18EFAB2EDD1E}"/>
                  </a:ext>
                </a:extLst>
              </p:cNvPr>
              <p:cNvSpPr>
                <a:spLocks noEditPoints="1"/>
              </p:cNvSpPr>
              <p:nvPr/>
            </p:nvSpPr>
            <p:spPr bwMode="auto">
              <a:xfrm>
                <a:off x="8291619" y="1923970"/>
                <a:ext cx="737084" cy="105718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5" name="Freeform 1146">
                <a:extLst>
                  <a:ext uri="{FF2B5EF4-FFF2-40B4-BE49-F238E27FC236}">
                    <a16:creationId xmlns:a16="http://schemas.microsoft.com/office/drawing/2014/main" id="{DC275FB9-B9AC-4461-A869-AA26FFCB5F6C}"/>
                  </a:ext>
                </a:extLst>
              </p:cNvPr>
              <p:cNvSpPr>
                <a:spLocks noEditPoints="1"/>
              </p:cNvSpPr>
              <p:nvPr/>
            </p:nvSpPr>
            <p:spPr bwMode="auto">
              <a:xfrm>
                <a:off x="8695611" y="2429813"/>
                <a:ext cx="652808" cy="575430"/>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6" name="Freeform 1147">
                <a:extLst>
                  <a:ext uri="{FF2B5EF4-FFF2-40B4-BE49-F238E27FC236}">
                    <a16:creationId xmlns:a16="http://schemas.microsoft.com/office/drawing/2014/main" id="{E44D7EF2-A8AC-4E06-A7E6-0DAD666723DE}"/>
                  </a:ext>
                </a:extLst>
              </p:cNvPr>
              <p:cNvSpPr>
                <a:spLocks/>
              </p:cNvSpPr>
              <p:nvPr/>
            </p:nvSpPr>
            <p:spPr bwMode="auto">
              <a:xfrm>
                <a:off x="8727716" y="2638574"/>
                <a:ext cx="133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7" name="Freeform 1148">
                <a:extLst>
                  <a:ext uri="{FF2B5EF4-FFF2-40B4-BE49-F238E27FC236}">
                    <a16:creationId xmlns:a16="http://schemas.microsoft.com/office/drawing/2014/main" id="{15961EF5-1672-4136-8198-615A36012201}"/>
                  </a:ext>
                </a:extLst>
              </p:cNvPr>
              <p:cNvSpPr>
                <a:spLocks noEditPoints="1"/>
              </p:cNvSpPr>
              <p:nvPr/>
            </p:nvSpPr>
            <p:spPr bwMode="auto">
              <a:xfrm>
                <a:off x="8710326" y="1861075"/>
                <a:ext cx="1091580" cy="1112051"/>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8" name="Freeform 1149">
                <a:extLst>
                  <a:ext uri="{FF2B5EF4-FFF2-40B4-BE49-F238E27FC236}">
                    <a16:creationId xmlns:a16="http://schemas.microsoft.com/office/drawing/2014/main" id="{58B7B532-B51D-4F68-8207-E965BF54E2F9}"/>
                  </a:ext>
                </a:extLst>
              </p:cNvPr>
              <p:cNvSpPr>
                <a:spLocks noEditPoints="1"/>
              </p:cNvSpPr>
              <p:nvPr/>
            </p:nvSpPr>
            <p:spPr bwMode="auto">
              <a:xfrm>
                <a:off x="2695934" y="1922633"/>
                <a:ext cx="932391" cy="923364"/>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29" name="Freeform 1150">
                <a:extLst>
                  <a:ext uri="{FF2B5EF4-FFF2-40B4-BE49-F238E27FC236}">
                    <a16:creationId xmlns:a16="http://schemas.microsoft.com/office/drawing/2014/main" id="{993D6194-CF20-4935-AD5A-5DFEF5600A7E}"/>
                  </a:ext>
                </a:extLst>
              </p:cNvPr>
              <p:cNvSpPr>
                <a:spLocks noEditPoints="1"/>
              </p:cNvSpPr>
              <p:nvPr/>
            </p:nvSpPr>
            <p:spPr bwMode="auto">
              <a:xfrm>
                <a:off x="8738418" y="1874457"/>
                <a:ext cx="1040747" cy="908643"/>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0" name="Freeform 1151">
                <a:extLst>
                  <a:ext uri="{FF2B5EF4-FFF2-40B4-BE49-F238E27FC236}">
                    <a16:creationId xmlns:a16="http://schemas.microsoft.com/office/drawing/2014/main" id="{884C2498-8586-45FD-A701-E8B884F49A61}"/>
                  </a:ext>
                </a:extLst>
              </p:cNvPr>
              <p:cNvSpPr>
                <a:spLocks/>
              </p:cNvSpPr>
              <p:nvPr/>
            </p:nvSpPr>
            <p:spPr bwMode="auto">
              <a:xfrm>
                <a:off x="3136044" y="2808527"/>
                <a:ext cx="34781" cy="17396"/>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1" name="Freeform 1152">
                <a:extLst>
                  <a:ext uri="{FF2B5EF4-FFF2-40B4-BE49-F238E27FC236}">
                    <a16:creationId xmlns:a16="http://schemas.microsoft.com/office/drawing/2014/main" id="{ECC6B2E7-B276-4E7C-9FE8-201529B68F48}"/>
                  </a:ext>
                </a:extLst>
              </p:cNvPr>
              <p:cNvSpPr>
                <a:spLocks/>
              </p:cNvSpPr>
              <p:nvPr/>
            </p:nvSpPr>
            <p:spPr bwMode="auto">
              <a:xfrm>
                <a:off x="2695934" y="1977499"/>
                <a:ext cx="474890" cy="952805"/>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2" name="Freeform 1153">
                <a:extLst>
                  <a:ext uri="{FF2B5EF4-FFF2-40B4-BE49-F238E27FC236}">
                    <a16:creationId xmlns:a16="http://schemas.microsoft.com/office/drawing/2014/main" id="{F6E579AE-AC4B-4F28-A8AE-A2345DE843D0}"/>
                  </a:ext>
                </a:extLst>
              </p:cNvPr>
              <p:cNvSpPr>
                <a:spLocks/>
              </p:cNvSpPr>
              <p:nvPr/>
            </p:nvSpPr>
            <p:spPr bwMode="auto">
              <a:xfrm>
                <a:off x="3550737" y="2781763"/>
                <a:ext cx="77588" cy="65572"/>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3" name="Freeform 1154">
                <a:extLst>
                  <a:ext uri="{FF2B5EF4-FFF2-40B4-BE49-F238E27FC236}">
                    <a16:creationId xmlns:a16="http://schemas.microsoft.com/office/drawing/2014/main" id="{2A132A28-315C-4E55-92A2-7A86FD2F81AE}"/>
                  </a:ext>
                </a:extLst>
              </p:cNvPr>
              <p:cNvSpPr>
                <a:spLocks/>
              </p:cNvSpPr>
              <p:nvPr/>
            </p:nvSpPr>
            <p:spPr bwMode="auto">
              <a:xfrm>
                <a:off x="3213632" y="1926647"/>
                <a:ext cx="414693" cy="920688"/>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4" name="Freeform 1155">
                <a:extLst>
                  <a:ext uri="{FF2B5EF4-FFF2-40B4-BE49-F238E27FC236}">
                    <a16:creationId xmlns:a16="http://schemas.microsoft.com/office/drawing/2014/main" id="{FCC3B295-8011-4D4A-A989-E5AC53815CB8}"/>
                  </a:ext>
                </a:extLst>
              </p:cNvPr>
              <p:cNvSpPr>
                <a:spLocks/>
              </p:cNvSpPr>
              <p:nvPr/>
            </p:nvSpPr>
            <p:spPr bwMode="auto">
              <a:xfrm>
                <a:off x="8738418" y="2777748"/>
                <a:ext cx="0" cy="133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5" name="Freeform 1156">
                <a:extLst>
                  <a:ext uri="{FF2B5EF4-FFF2-40B4-BE49-F238E27FC236}">
                    <a16:creationId xmlns:a16="http://schemas.microsoft.com/office/drawing/2014/main" id="{398C2F17-F10A-45CC-959E-0643708E3BB3}"/>
                  </a:ext>
                </a:extLst>
              </p:cNvPr>
              <p:cNvSpPr>
                <a:spLocks noEditPoints="1"/>
              </p:cNvSpPr>
              <p:nvPr/>
            </p:nvSpPr>
            <p:spPr bwMode="auto">
              <a:xfrm>
                <a:off x="8738418" y="2714852"/>
                <a:ext cx="57522" cy="62895"/>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6" name="Freeform 1157">
                <a:extLst>
                  <a:ext uri="{FF2B5EF4-FFF2-40B4-BE49-F238E27FC236}">
                    <a16:creationId xmlns:a16="http://schemas.microsoft.com/office/drawing/2014/main" id="{9E0BBE88-BF9A-4027-BC6D-7DFD5AD2DC63}"/>
                  </a:ext>
                </a:extLst>
              </p:cNvPr>
              <p:cNvSpPr>
                <a:spLocks/>
              </p:cNvSpPr>
              <p:nvPr/>
            </p:nvSpPr>
            <p:spPr bwMode="auto">
              <a:xfrm>
                <a:off x="8725040" y="1907912"/>
                <a:ext cx="394628" cy="871174"/>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7" name="Freeform 1158">
                <a:extLst>
                  <a:ext uri="{FF2B5EF4-FFF2-40B4-BE49-F238E27FC236}">
                    <a16:creationId xmlns:a16="http://schemas.microsoft.com/office/drawing/2014/main" id="{8DDE18F0-9D83-453D-8E70-9E308EB30697}"/>
                  </a:ext>
                </a:extLst>
              </p:cNvPr>
              <p:cNvSpPr>
                <a:spLocks/>
              </p:cNvSpPr>
              <p:nvPr/>
            </p:nvSpPr>
            <p:spPr bwMode="auto">
              <a:xfrm>
                <a:off x="9314976" y="2783100"/>
                <a:ext cx="17390" cy="101704"/>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8" name="Freeform 1159">
                <a:extLst>
                  <a:ext uri="{FF2B5EF4-FFF2-40B4-BE49-F238E27FC236}">
                    <a16:creationId xmlns:a16="http://schemas.microsoft.com/office/drawing/2014/main" id="{B48B46A3-12C6-4D79-8A1D-CEF8702ABA45}"/>
                  </a:ext>
                </a:extLst>
              </p:cNvPr>
              <p:cNvSpPr>
                <a:spLocks/>
              </p:cNvSpPr>
              <p:nvPr/>
            </p:nvSpPr>
            <p:spPr bwMode="auto">
              <a:xfrm>
                <a:off x="9241401" y="1929323"/>
                <a:ext cx="537764" cy="1025068"/>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39" name="Freeform 1160">
                <a:extLst>
                  <a:ext uri="{FF2B5EF4-FFF2-40B4-BE49-F238E27FC236}">
                    <a16:creationId xmlns:a16="http://schemas.microsoft.com/office/drawing/2014/main" id="{A0361D76-491B-49BC-BD3F-24D20AD3E2A0}"/>
                  </a:ext>
                </a:extLst>
              </p:cNvPr>
              <p:cNvSpPr>
                <a:spLocks/>
              </p:cNvSpPr>
              <p:nvPr/>
            </p:nvSpPr>
            <p:spPr bwMode="auto">
              <a:xfrm>
                <a:off x="2877864" y="1887839"/>
                <a:ext cx="516360" cy="879203"/>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40" name="Freeform 1161">
                <a:extLst>
                  <a:ext uri="{FF2B5EF4-FFF2-40B4-BE49-F238E27FC236}">
                    <a16:creationId xmlns:a16="http://schemas.microsoft.com/office/drawing/2014/main" id="{AE5A21D1-DC69-4365-AAB1-8B8616DD177D}"/>
                  </a:ext>
                </a:extLst>
              </p:cNvPr>
              <p:cNvSpPr>
                <a:spLocks/>
              </p:cNvSpPr>
              <p:nvPr/>
            </p:nvSpPr>
            <p:spPr bwMode="auto">
              <a:xfrm>
                <a:off x="9009975" y="1838325"/>
                <a:ext cx="636755" cy="832366"/>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sp>
            <p:nvSpPr>
              <p:cNvPr id="41" name="Freeform 1162">
                <a:extLst>
                  <a:ext uri="{FF2B5EF4-FFF2-40B4-BE49-F238E27FC236}">
                    <a16:creationId xmlns:a16="http://schemas.microsoft.com/office/drawing/2014/main" id="{621EC392-E120-4530-8869-584D523E975F}"/>
                  </a:ext>
                </a:extLst>
              </p:cNvPr>
              <p:cNvSpPr>
                <a:spLocks/>
              </p:cNvSpPr>
              <p:nvPr/>
            </p:nvSpPr>
            <p:spPr bwMode="auto">
              <a:xfrm>
                <a:off x="3946702" y="1915941"/>
                <a:ext cx="4781013" cy="183335"/>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351"/>
              </a:p>
            </p:txBody>
          </p:sp>
        </p:grpSp>
        <p:sp>
          <p:nvSpPr>
            <p:cNvPr id="36877" name="TextBox 45">
              <a:extLst>
                <a:ext uri="{FF2B5EF4-FFF2-40B4-BE49-F238E27FC236}">
                  <a16:creationId xmlns:a16="http://schemas.microsoft.com/office/drawing/2014/main" id="{5F2B4703-D9A1-7448-AE90-49F13FC59D65}"/>
                </a:ext>
              </a:extLst>
            </p:cNvPr>
            <p:cNvSpPr txBox="1">
              <a:spLocks noChangeArrowheads="1"/>
            </p:cNvSpPr>
            <p:nvPr/>
          </p:nvSpPr>
          <p:spPr bwMode="auto">
            <a:xfrm>
              <a:off x="4036282" y="707642"/>
              <a:ext cx="3810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00FF"/>
                  </a:solidFill>
                  <a:latin typeface="Arial" panose="020B0604020202020204" pitchFamily="34" charset="0"/>
                  <a:cs typeface="Arial" panose="020B0604020202020204" pitchFamily="34" charset="0"/>
                </a:defRPr>
              </a:lvl1pPr>
              <a:lvl2pPr marL="742950" indent="-285750">
                <a:defRPr sz="2400">
                  <a:solidFill>
                    <a:srgbClr val="FF00FF"/>
                  </a:solidFill>
                  <a:latin typeface="Arial" panose="020B0604020202020204" pitchFamily="34" charset="0"/>
                  <a:cs typeface="Arial" panose="020B0604020202020204" pitchFamily="34" charset="0"/>
                </a:defRPr>
              </a:lvl2pPr>
              <a:lvl3pPr marL="1143000" indent="-228600">
                <a:defRPr sz="2400">
                  <a:solidFill>
                    <a:srgbClr val="FF00FF"/>
                  </a:solidFill>
                  <a:latin typeface="Arial" panose="020B0604020202020204" pitchFamily="34" charset="0"/>
                  <a:cs typeface="Arial" panose="020B0604020202020204" pitchFamily="34" charset="0"/>
                </a:defRPr>
              </a:lvl3pPr>
              <a:lvl4pPr marL="1600200" indent="-228600">
                <a:defRPr sz="2400">
                  <a:solidFill>
                    <a:srgbClr val="FF00FF"/>
                  </a:solidFill>
                  <a:latin typeface="Arial" panose="020B0604020202020204" pitchFamily="34" charset="0"/>
                  <a:cs typeface="Arial" panose="020B0604020202020204" pitchFamily="34" charset="0"/>
                </a:defRPr>
              </a:lvl4pPr>
              <a:lvl5pPr marL="2057400" indent="-228600">
                <a:defRPr sz="2400">
                  <a:solidFill>
                    <a:srgbClr val="FF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FF00FF"/>
                  </a:solidFill>
                  <a:latin typeface="Arial" panose="020B0604020202020204" pitchFamily="34" charset="0"/>
                  <a:cs typeface="Arial" panose="020B0604020202020204" pitchFamily="34" charset="0"/>
                </a:defRPr>
              </a:lvl9pPr>
            </a:lstStyle>
            <a:p>
              <a:pPr algn="ctr" eaLnBrk="1" hangingPunct="1"/>
              <a:r>
                <a:rPr lang="en-US" altLang="vi-VN" sz="4000" b="1">
                  <a:solidFill>
                    <a:schemeClr val="bg1"/>
                  </a:solidFill>
                </a:rPr>
                <a:t>CÂU HỎI</a:t>
              </a:r>
            </a:p>
          </p:txBody>
        </p:sp>
      </p:grpSp>
      <p:sp>
        <p:nvSpPr>
          <p:cNvPr id="47" name="TextBox 46">
            <a:extLst>
              <a:ext uri="{FF2B5EF4-FFF2-40B4-BE49-F238E27FC236}">
                <a16:creationId xmlns:a16="http://schemas.microsoft.com/office/drawing/2014/main" id="{CEDE4EC8-4F8A-49BC-9163-932912FCA3C1}"/>
              </a:ext>
            </a:extLst>
          </p:cNvPr>
          <p:cNvSpPr txBox="1">
            <a:spLocks noRot="1" noChangeAspect="1" noMove="1" noResize="1" noEditPoints="1" noAdjustHandles="1" noChangeArrowheads="1" noChangeShapeType="1" noTextEdit="1"/>
          </p:cNvSpPr>
          <p:nvPr/>
        </p:nvSpPr>
        <p:spPr>
          <a:xfrm>
            <a:off x="3036281" y="2271561"/>
            <a:ext cx="6096000" cy="801373"/>
          </a:xfrm>
          <a:prstGeom prst="rect">
            <a:avLst/>
          </a:prstGeom>
          <a:blipFill>
            <a:blip r:embed="rId5"/>
            <a:stretch>
              <a:fillRect b="-4688"/>
            </a:stretch>
          </a:blipFill>
        </p:spPr>
        <p:txBody>
          <a:bodyPr/>
          <a:lstStyle/>
          <a:p>
            <a:r>
              <a:rPr lang="vi-VN">
                <a:noFill/>
              </a:rPr>
              <a:t> </a:t>
            </a:r>
          </a:p>
        </p:txBody>
      </p:sp>
      <p:pic>
        <p:nvPicPr>
          <p:cNvPr id="48" name="Picture 47">
            <a:hlinkClick r:id="" action="ppaction://noaction"/>
            <a:extLst>
              <a:ext uri="{FF2B5EF4-FFF2-40B4-BE49-F238E27FC236}">
                <a16:creationId xmlns:a16="http://schemas.microsoft.com/office/drawing/2014/main" id="{5047BFA6-A5C1-1F48-92A3-BC28778550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8584" t="29758" r="27795" b="28786"/>
          <a:stretch>
            <a:fillRect/>
          </a:stretch>
        </p:blipFill>
        <p:spPr bwMode="auto">
          <a:xfrm>
            <a:off x="1308100" y="2732088"/>
            <a:ext cx="2208213"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ai">
            <a:extLst>
              <a:ext uri="{FF2B5EF4-FFF2-40B4-BE49-F238E27FC236}">
                <a16:creationId xmlns:a16="http://schemas.microsoft.com/office/drawing/2014/main" id="{8AAC4776-A48B-254C-A771-C68B12B19C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7523163"/>
            <a:ext cx="146208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Đúng">
            <a:extLst>
              <a:ext uri="{FF2B5EF4-FFF2-40B4-BE49-F238E27FC236}">
                <a16:creationId xmlns:a16="http://schemas.microsoft.com/office/drawing/2014/main" id="{038E7712-FEB1-F84D-9751-5FEFB791BF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0613" y="7512050"/>
            <a:ext cx="1273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3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mph" presetSubtype="2" fill="hold" nodeType="afterEffect">
                                  <p:stCondLst>
                                    <p:cond delay="0"/>
                                  </p:stCondLst>
                                  <p:childTnLst>
                                    <p:animClr clrSpc="rgb" dir="cw">
                                      <p:cBhvr>
                                        <p:cTn id="38" dur="250" fill="hold"/>
                                        <p:tgtEl>
                                          <p:spTgt spid="42"/>
                                        </p:tgtEl>
                                        <p:attrNameLst>
                                          <p:attrName>fillcolor</p:attrName>
                                        </p:attrNameLst>
                                      </p:cBhvr>
                                      <p:to>
                                        <a:srgbClr val="FF0000"/>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cTn>
                              </p:par>
                              <p:par>
                                <p:cTn id="41" presetID="64" presetClass="path" presetSubtype="0" accel="50000" decel="50000" fill="hold" nodeType="withEffect">
                                  <p:stCondLst>
                                    <p:cond delay="0"/>
                                  </p:stCondLst>
                                  <p:childTnLst>
                                    <p:animMotion origin="layout" path="M -1.45833E-6 4.07407E-6 L -0.17018 -0.46227 " pathEditMode="relative" rAng="0" ptsTypes="AA">
                                      <p:cBhvr>
                                        <p:cTn id="42" dur="250" fill="hold"/>
                                        <p:tgtEl>
                                          <p:spTgt spid="4"/>
                                        </p:tgtEl>
                                        <p:attrNameLst>
                                          <p:attrName>ppt_x</p:attrName>
                                          <p:attrName>ppt_y</p:attrName>
                                        </p:attrNameLst>
                                      </p:cBhvr>
                                      <p:rCtr x="-8516" y="-23125"/>
                                    </p:animMotion>
                                  </p:childTnLst>
                                  <p:subTnLst>
                                    <p:audio>
                                      <p:cMediaNode>
                                        <p:cTn display="0" masterRel="sameClick">
                                          <p:stCondLst>
                                            <p:cond evt="begin" delay="0">
                                              <p:tn val="41"/>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3"/>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mph" presetSubtype="2" fill="hold" nodeType="afterEffect">
                                  <p:stCondLst>
                                    <p:cond delay="0"/>
                                  </p:stCondLst>
                                  <p:childTnLst>
                                    <p:animClr clrSpc="rgb" dir="cw">
                                      <p:cBhvr>
                                        <p:cTn id="47" dur="250" fill="hold"/>
                                        <p:tgtEl>
                                          <p:spTgt spid="43"/>
                                        </p:tgtEl>
                                        <p:attrNameLst>
                                          <p:attrName>fillcolor</p:attrName>
                                        </p:attrNameLst>
                                      </p:cBhvr>
                                      <p:to>
                                        <a:srgbClr val="FF0000"/>
                                      </p:to>
                                    </p:animClr>
                                    <p:set>
                                      <p:cBhvr>
                                        <p:cTn id="48" dur="250" fill="hold"/>
                                        <p:tgtEl>
                                          <p:spTgt spid="43"/>
                                        </p:tgtEl>
                                        <p:attrNameLst>
                                          <p:attrName>fill.type</p:attrName>
                                        </p:attrNameLst>
                                      </p:cBhvr>
                                      <p:to>
                                        <p:strVal val="solid"/>
                                      </p:to>
                                    </p:set>
                                    <p:set>
                                      <p:cBhvr>
                                        <p:cTn id="49" dur="250" fill="hold"/>
                                        <p:tgtEl>
                                          <p:spTgt spid="43"/>
                                        </p:tgtEl>
                                        <p:attrNameLst>
                                          <p:attrName>fill.on</p:attrName>
                                        </p:attrNameLst>
                                      </p:cBhvr>
                                      <p:to>
                                        <p:strVal val="true"/>
                                      </p:to>
                                    </p:set>
                                  </p:childTnLst>
                                </p:cTn>
                              </p:par>
                              <p:par>
                                <p:cTn id="50" presetID="64" presetClass="path" presetSubtype="0" accel="50000" decel="50000" fill="hold" nodeType="withEffect">
                                  <p:stCondLst>
                                    <p:cond delay="0"/>
                                  </p:stCondLst>
                                  <p:childTnLst>
                                    <p:animMotion origin="layout" path="M -0.30599 0.15463 L -0.16263 -0.30764 " pathEditMode="relative" rAng="0" ptsTypes="AA">
                                      <p:cBhvr>
                                        <p:cTn id="51" dur="250" fill="hold"/>
                                        <p:tgtEl>
                                          <p:spTgt spid="4"/>
                                        </p:tgtEl>
                                        <p:attrNameLst>
                                          <p:attrName>ppt_x</p:attrName>
                                          <p:attrName>ppt_y</p:attrName>
                                        </p:attrNameLst>
                                      </p:cBhvr>
                                      <p:rCtr x="7161" y="-23125"/>
                                    </p:animMotion>
                                  </p:childTnLst>
                                  <p:subTnLst>
                                    <p:audio>
                                      <p:cMediaNode>
                                        <p:cTn display="0" masterRel="sameClick">
                                          <p:stCondLst>
                                            <p:cond evt="begin" delay="0">
                                              <p:tn val="50"/>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3"/>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mph" presetSubtype="2" fill="hold" nodeType="afterEffect">
                                  <p:stCondLst>
                                    <p:cond delay="0"/>
                                  </p:stCondLst>
                                  <p:childTnLst>
                                    <p:animClr clrSpc="rgb" dir="cw">
                                      <p:cBhvr>
                                        <p:cTn id="56" dur="250" fill="hold"/>
                                        <p:tgtEl>
                                          <p:spTgt spid="44"/>
                                        </p:tgtEl>
                                        <p:attrNameLst>
                                          <p:attrName>fillcolor</p:attrName>
                                        </p:attrNameLst>
                                      </p:cBhvr>
                                      <p:to>
                                        <a:srgbClr val="00B0F0"/>
                                      </p:to>
                                    </p:animClr>
                                    <p:set>
                                      <p:cBhvr>
                                        <p:cTn id="57" dur="250" fill="hold"/>
                                        <p:tgtEl>
                                          <p:spTgt spid="44"/>
                                        </p:tgtEl>
                                        <p:attrNameLst>
                                          <p:attrName>fill.type</p:attrName>
                                        </p:attrNameLst>
                                      </p:cBhvr>
                                      <p:to>
                                        <p:strVal val="solid"/>
                                      </p:to>
                                    </p:set>
                                    <p:set>
                                      <p:cBhvr>
                                        <p:cTn id="58" dur="250" fill="hold"/>
                                        <p:tgtEl>
                                          <p:spTgt spid="44"/>
                                        </p:tgtEl>
                                        <p:attrNameLst>
                                          <p:attrName>fill.on</p:attrName>
                                        </p:attrNameLst>
                                      </p:cBhvr>
                                      <p:to>
                                        <p:strVal val="true"/>
                                      </p:to>
                                    </p:set>
                                  </p:childTnLst>
                                </p:cTn>
                              </p:par>
                              <p:par>
                                <p:cTn id="59" presetID="64" presetClass="path" presetSubtype="0" accel="50000" decel="50000" fill="hold" nodeType="withEffect">
                                  <p:stCondLst>
                                    <p:cond delay="0"/>
                                  </p:stCondLst>
                                  <p:childTnLst>
                                    <p:animMotion origin="layout" path="M 0.29388 -0.14769 L -0.14518 -0.46088 " pathEditMode="relative" rAng="0" ptsTypes="AA">
                                      <p:cBhvr>
                                        <p:cTn id="60" dur="250" fill="hold"/>
                                        <p:tgtEl>
                                          <p:spTgt spid="50"/>
                                        </p:tgtEl>
                                        <p:attrNameLst>
                                          <p:attrName>ppt_x</p:attrName>
                                          <p:attrName>ppt_y</p:attrName>
                                        </p:attrNameLst>
                                      </p:cBhvr>
                                      <p:rCtr x="-21953" y="-15671"/>
                                    </p:animMotion>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5"/>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 presetClass="emph" presetSubtype="2" fill="hold" nodeType="afterEffect">
                                  <p:stCondLst>
                                    <p:cond delay="0"/>
                                  </p:stCondLst>
                                  <p:childTnLst>
                                    <p:animClr clrSpc="rgb" dir="cw">
                                      <p:cBhvr>
                                        <p:cTn id="65" dur="250" fill="hold"/>
                                        <p:tgtEl>
                                          <p:spTgt spid="45"/>
                                        </p:tgtEl>
                                        <p:attrNameLst>
                                          <p:attrName>fillcolor</p:attrName>
                                        </p:attrNameLst>
                                      </p:cBhvr>
                                      <p:to>
                                        <a:srgbClr val="FF0000"/>
                                      </p:to>
                                    </p:animClr>
                                    <p:set>
                                      <p:cBhvr>
                                        <p:cTn id="66" dur="250" fill="hold"/>
                                        <p:tgtEl>
                                          <p:spTgt spid="45"/>
                                        </p:tgtEl>
                                        <p:attrNameLst>
                                          <p:attrName>fill.type</p:attrName>
                                        </p:attrNameLst>
                                      </p:cBhvr>
                                      <p:to>
                                        <p:strVal val="solid"/>
                                      </p:to>
                                    </p:set>
                                    <p:set>
                                      <p:cBhvr>
                                        <p:cTn id="67" dur="250" fill="hold"/>
                                        <p:tgtEl>
                                          <p:spTgt spid="45"/>
                                        </p:tgtEl>
                                        <p:attrNameLst>
                                          <p:attrName>fill.on</p:attrName>
                                        </p:attrNameLst>
                                      </p:cBhvr>
                                      <p:to>
                                        <p:strVal val="true"/>
                                      </p:to>
                                    </p:set>
                                  </p:childTnLst>
                                </p:cTn>
                              </p:par>
                              <p:par>
                                <p:cTn id="68" presetID="64" presetClass="path" presetSubtype="0" accel="50000" decel="50000" fill="hold" nodeType="withEffect">
                                  <p:stCondLst>
                                    <p:cond delay="0"/>
                                  </p:stCondLst>
                                  <p:childTnLst>
                                    <p:animMotion origin="layout" path="M -1.45833E-6 4.07407E-6 L 0.1405 -0.30417 " pathEditMode="relative" rAng="0" ptsTypes="AA">
                                      <p:cBhvr>
                                        <p:cTn id="69" dur="250" fill="hold"/>
                                        <p:tgtEl>
                                          <p:spTgt spid="4"/>
                                        </p:tgtEl>
                                        <p:attrNameLst>
                                          <p:attrName>ppt_x</p:attrName>
                                          <p:attrName>ppt_y</p:attrName>
                                        </p:attrNameLst>
                                      </p:cBhvr>
                                      <p:rCtr x="7018" y="-15208"/>
                                    </p:animMotion>
                                  </p:childTnLst>
                                  <p:subTnLst>
                                    <p:audio>
                                      <p:cMediaNode>
                                        <p:cTn display="0" masterRel="sameClick">
                                          <p:stCondLst>
                                            <p:cond evt="begin" delay="0">
                                              <p:tn val="68"/>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5"/>
                  </p:tgtEl>
                </p:cond>
              </p:nextCondLst>
            </p:seq>
          </p:childTnLst>
        </p:cTn>
      </p:par>
    </p:tnLst>
    <p:bldLst>
      <p:bldP spid="5" grpId="0" animBg="1"/>
      <p:bldP spid="42" grpId="0" animBg="1"/>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57D20458-8699-1841-8E91-025D1C6C4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0700"/>
            <a:ext cx="12192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2399A5BF-C4D8-1341-816F-F2126542A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85263" y="1704975"/>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DDA24B54-92FB-B841-9DA6-9D827D1B6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179388" y="38100"/>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7DCB9AD9-4B43-3E41-89A1-045AC1996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110">
            <a:off x="9753600" y="1154113"/>
            <a:ext cx="1592263"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7B070B1D-73A3-1B4B-AF86-4368DA0A8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08613" y="182563"/>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2A699D28-45CB-6B44-A7C1-8209D55B14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50525" y="-23813"/>
            <a:ext cx="157638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CB2B210-8434-1E4C-84A0-C679D0BBD34E}"/>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716088" y="-409575"/>
            <a:ext cx="10058401"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0D0061D3-4650-0745-BB52-DC7D33718822}"/>
              </a:ext>
            </a:extLst>
          </p:cNvPr>
          <p:cNvSpPr>
            <a:spLocks noChangeArrowheads="1" noChangeShapeType="1" noTextEdit="1"/>
          </p:cNvSpPr>
          <p:nvPr/>
        </p:nvSpPr>
        <p:spPr bwMode="auto">
          <a:xfrm>
            <a:off x="1546225" y="2914650"/>
            <a:ext cx="9263063" cy="1257300"/>
          </a:xfrm>
          <a:prstGeom prst="rect">
            <a:avLst/>
          </a:prstGeom>
        </p:spPr>
        <p:txBody>
          <a:bodyPr wrap="none" fromWordArt="1">
            <a:prstTxWarp prst="textPlain">
              <a:avLst>
                <a:gd name="adj" fmla="val 50000"/>
              </a:avLst>
            </a:prstTxWarp>
          </a:bodyPr>
          <a:lstStyle/>
          <a:p>
            <a:pPr algn="ctr"/>
            <a:r>
              <a:rPr lang="vi-VN" sz="4000" kern="1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CHÚC CÁC CON HỌC TỐT, CHĂM NGOAN!</a:t>
            </a:r>
          </a:p>
        </p:txBody>
      </p:sp>
      <p:sp>
        <p:nvSpPr>
          <p:cNvPr id="37897" name="TextBox 3">
            <a:extLst>
              <a:ext uri="{FF2B5EF4-FFF2-40B4-BE49-F238E27FC236}">
                <a16:creationId xmlns:a16="http://schemas.microsoft.com/office/drawing/2014/main" id="{EC4D820D-9AC0-7341-950A-12580AFE9800}"/>
              </a:ext>
            </a:extLst>
          </p:cNvPr>
          <p:cNvSpPr txBox="1">
            <a:spLocks noChangeArrowheads="1"/>
          </p:cNvSpPr>
          <p:nvPr/>
        </p:nvSpPr>
        <p:spPr bwMode="auto">
          <a:xfrm>
            <a:off x="2058988" y="914400"/>
            <a:ext cx="8237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b="1">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spcBef>
                <a:spcPct val="0"/>
              </a:spcBef>
              <a:buClrTx/>
              <a:buSzTx/>
              <a:buFontTx/>
              <a:buNone/>
            </a:pPr>
            <a:r>
              <a:rPr lang="en-US" altLang="vi-VN" b="1">
                <a:solidFill>
                  <a:srgbClr val="FF0000"/>
                </a:solidFill>
                <a:latin typeface="Times New Roman" panose="02020603050405020304" pitchFamily="18" charset="0"/>
                <a:cs typeface="Times New Roman" panose="02020603050405020304" pitchFamily="18" charset="0"/>
              </a:rPr>
              <a:t>TRƯỜNG TIỂU HỌC PHÚC LỢI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a:extLst>
              <a:ext uri="{FF2B5EF4-FFF2-40B4-BE49-F238E27FC236}">
                <a16:creationId xmlns:a16="http://schemas.microsoft.com/office/drawing/2014/main" id="{06985357-8DBF-2041-B9FA-CFB709E89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3">
            <a:extLst>
              <a:ext uri="{FF2B5EF4-FFF2-40B4-BE49-F238E27FC236}">
                <a16:creationId xmlns:a16="http://schemas.microsoft.com/office/drawing/2014/main" id="{46EE2E28-6968-7F45-B024-398DFA789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a:extLst>
              <a:ext uri="{FF2B5EF4-FFF2-40B4-BE49-F238E27FC236}">
                <a16:creationId xmlns:a16="http://schemas.microsoft.com/office/drawing/2014/main" id="{F220FFB8-DDB6-A44B-882E-95C4C814A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21" t="3094" r="2797"/>
          <a:stretch>
            <a:fillRect/>
          </a:stretch>
        </p:blipFill>
        <p:spPr bwMode="auto">
          <a:xfrm flipV="1">
            <a:off x="-19050" y="4862513"/>
            <a:ext cx="1221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8">
            <a:extLst>
              <a:ext uri="{FF2B5EF4-FFF2-40B4-BE49-F238E27FC236}">
                <a16:creationId xmlns:a16="http://schemas.microsoft.com/office/drawing/2014/main" id="{58058F01-44FF-4A71-A4F8-DD8CC5321A44}"/>
              </a:ext>
            </a:extLst>
          </p:cNvPr>
          <p:cNvSpPr txBox="1"/>
          <p:nvPr/>
        </p:nvSpPr>
        <p:spPr>
          <a:xfrm>
            <a:off x="1137834" y="609600"/>
            <a:ext cx="9916333" cy="3112819"/>
          </a:xfrm>
          <a:prstGeom prst="rect">
            <a:avLst/>
          </a:prstGeom>
          <a:noFill/>
        </p:spPr>
        <p:txBody>
          <a:bodyPr>
            <a:prstTxWarp prst="textPlain">
              <a:avLst/>
            </a:prstTxWarp>
            <a:spAutoFit/>
          </a:bodyPr>
          <a:lstStyle/>
          <a:p>
            <a:pPr algn="ctr" eaLnBrk="1" hangingPunct="1">
              <a:defRPr/>
            </a:pPr>
            <a:r>
              <a:rPr lang="vi-VN" altLang="zh-CN" sz="8000" b="1" dirty="0">
                <a:ln w="38100">
                  <a:solidFill>
                    <a:srgbClr val="E36E03"/>
                  </a:solidFill>
                </a:ln>
                <a:solidFill>
                  <a:srgbClr val="FFC000"/>
                </a:solidFill>
                <a:effectLst>
                  <a:outerShdw blurRad="38100" dist="38100" dir="2700000" algn="tl">
                    <a:srgbClr val="000000">
                      <a:alpha val="43137"/>
                    </a:srgbClr>
                  </a:outerShdw>
                </a:effectLst>
                <a:latin typeface="VNI-Auchon" pitchFamily="2" charset="0"/>
                <a:ea typeface="inpin heiti" charset="-122"/>
              </a:rPr>
              <a:t>KHỞI ĐỘNG</a:t>
            </a:r>
            <a:endParaRPr lang="zh-CN" altLang="en-US" sz="8000" b="1" dirty="0">
              <a:ln w="38100">
                <a:solidFill>
                  <a:srgbClr val="E36E03"/>
                </a:solidFill>
              </a:ln>
              <a:solidFill>
                <a:srgbClr val="FFC000"/>
              </a:solidFill>
              <a:effectLst>
                <a:outerShdw blurRad="38100" dist="38100" dir="2700000" algn="tl">
                  <a:srgbClr val="000000">
                    <a:alpha val="43137"/>
                  </a:srgbClr>
                </a:outerShdw>
              </a:effectLst>
              <a:latin typeface="VNI-Auchon" pitchFamily="2" charset="0"/>
              <a:ea typeface="inpin heiti" charset="-122"/>
            </a:endParaRPr>
          </a:p>
        </p:txBody>
      </p:sp>
      <p:pic>
        <p:nvPicPr>
          <p:cNvPr id="13" name="图片 5">
            <a:extLst>
              <a:ext uri="{FF2B5EF4-FFF2-40B4-BE49-F238E27FC236}">
                <a16:creationId xmlns:a16="http://schemas.microsoft.com/office/drawing/2014/main" id="{B0240DB6-B93A-154E-B268-BAEB23604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39713" y="3403600"/>
            <a:ext cx="4692651"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45" name="Oval 69">
            <a:extLst>
              <a:ext uri="{FF2B5EF4-FFF2-40B4-BE49-F238E27FC236}">
                <a16:creationId xmlns:a16="http://schemas.microsoft.com/office/drawing/2014/main" id="{8648D8B3-A9BA-124E-AB88-3655B81EBD81}"/>
              </a:ext>
            </a:extLst>
          </p:cNvPr>
          <p:cNvSpPr>
            <a:spLocks noChangeArrowheads="1"/>
          </p:cNvSpPr>
          <p:nvPr/>
        </p:nvSpPr>
        <p:spPr bwMode="auto">
          <a:xfrm>
            <a:off x="3216275" y="3716338"/>
            <a:ext cx="1223963" cy="431800"/>
          </a:xfrm>
          <a:prstGeom prst="ellipse">
            <a:avLst/>
          </a:prstGeom>
          <a:solidFill>
            <a:srgbClr val="FFFF99"/>
          </a:solidFill>
          <a:ln w="9525">
            <a:solidFill>
              <a:schemeClr val="accent1"/>
            </a:solidFill>
            <a:round/>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50246" name="Oval 70">
            <a:extLst>
              <a:ext uri="{FF2B5EF4-FFF2-40B4-BE49-F238E27FC236}">
                <a16:creationId xmlns:a16="http://schemas.microsoft.com/office/drawing/2014/main" id="{75AE0BE3-E9CF-6643-BB3E-59202557D712}"/>
              </a:ext>
            </a:extLst>
          </p:cNvPr>
          <p:cNvSpPr>
            <a:spLocks noChangeArrowheads="1"/>
          </p:cNvSpPr>
          <p:nvPr/>
        </p:nvSpPr>
        <p:spPr bwMode="auto">
          <a:xfrm>
            <a:off x="3249613" y="2382838"/>
            <a:ext cx="1223962" cy="431800"/>
          </a:xfrm>
          <a:prstGeom prst="ellipse">
            <a:avLst/>
          </a:prstGeom>
          <a:solidFill>
            <a:srgbClr val="FFFF99"/>
          </a:solidFill>
          <a:ln w="9525">
            <a:solidFill>
              <a:schemeClr val="accent1"/>
            </a:solidFill>
            <a:round/>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50240" name="Oval 64">
            <a:extLst>
              <a:ext uri="{FF2B5EF4-FFF2-40B4-BE49-F238E27FC236}">
                <a16:creationId xmlns:a16="http://schemas.microsoft.com/office/drawing/2014/main" id="{F198EE54-1C8E-F34C-9C90-97488E7C044E}"/>
              </a:ext>
            </a:extLst>
          </p:cNvPr>
          <p:cNvSpPr>
            <a:spLocks noChangeArrowheads="1"/>
          </p:cNvSpPr>
          <p:nvPr/>
        </p:nvSpPr>
        <p:spPr bwMode="auto">
          <a:xfrm>
            <a:off x="3216275" y="5070475"/>
            <a:ext cx="1223963" cy="431800"/>
          </a:xfrm>
          <a:prstGeom prst="ellipse">
            <a:avLst/>
          </a:prstGeom>
          <a:solidFill>
            <a:srgbClr val="FFFF99"/>
          </a:solidFill>
          <a:ln w="9525">
            <a:solidFill>
              <a:schemeClr val="accent1"/>
            </a:solidFill>
            <a:round/>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50198" name="Text Box 22">
            <a:extLst>
              <a:ext uri="{FF2B5EF4-FFF2-40B4-BE49-F238E27FC236}">
                <a16:creationId xmlns:a16="http://schemas.microsoft.com/office/drawing/2014/main" id="{75F3D0F3-4B54-364E-A280-46AABA7B64CB}"/>
              </a:ext>
            </a:extLst>
          </p:cNvPr>
          <p:cNvSpPr txBox="1">
            <a:spLocks noChangeArrowheads="1"/>
          </p:cNvSpPr>
          <p:nvPr/>
        </p:nvSpPr>
        <p:spPr bwMode="auto">
          <a:xfrm>
            <a:off x="1501775" y="0"/>
            <a:ext cx="474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4000" b="1">
                <a:solidFill>
                  <a:schemeClr val="tx2"/>
                </a:solidFill>
                <a:latin typeface="Times New Roman" panose="02020603050405020304" pitchFamily="18" charset="0"/>
                <a:cs typeface="Times New Roman" panose="02020603050405020304" pitchFamily="18" charset="0"/>
              </a:rPr>
              <a:t>Đọc các phân số sau:</a:t>
            </a:r>
          </a:p>
        </p:txBody>
      </p:sp>
      <p:grpSp>
        <p:nvGrpSpPr>
          <p:cNvPr id="2" name="Group 56">
            <a:extLst>
              <a:ext uri="{FF2B5EF4-FFF2-40B4-BE49-F238E27FC236}">
                <a16:creationId xmlns:a16="http://schemas.microsoft.com/office/drawing/2014/main" id="{D7223233-1782-4649-BDDC-FE589D8DFC8B}"/>
              </a:ext>
            </a:extLst>
          </p:cNvPr>
          <p:cNvGrpSpPr>
            <a:grpSpLocks/>
          </p:cNvGrpSpPr>
          <p:nvPr/>
        </p:nvGrpSpPr>
        <p:grpSpPr bwMode="auto">
          <a:xfrm>
            <a:off x="3475038" y="1816100"/>
            <a:ext cx="720725" cy="1077913"/>
            <a:chOff x="805" y="1144"/>
            <a:chExt cx="454" cy="679"/>
          </a:xfrm>
        </p:grpSpPr>
        <p:sp>
          <p:nvSpPr>
            <p:cNvPr id="3095" name="Text Box 40">
              <a:extLst>
                <a:ext uri="{FF2B5EF4-FFF2-40B4-BE49-F238E27FC236}">
                  <a16:creationId xmlns:a16="http://schemas.microsoft.com/office/drawing/2014/main" id="{D20BC839-471E-D84B-8E07-E731275E23F2}"/>
                </a:ext>
              </a:extLst>
            </p:cNvPr>
            <p:cNvSpPr txBox="1">
              <a:spLocks noChangeArrowheads="1"/>
            </p:cNvSpPr>
            <p:nvPr/>
          </p:nvSpPr>
          <p:spPr bwMode="auto">
            <a:xfrm>
              <a:off x="835" y="1144"/>
              <a:ext cx="37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3</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10</a:t>
              </a:r>
            </a:p>
          </p:txBody>
        </p:sp>
        <p:sp>
          <p:nvSpPr>
            <p:cNvPr id="3096" name="Line 51">
              <a:extLst>
                <a:ext uri="{FF2B5EF4-FFF2-40B4-BE49-F238E27FC236}">
                  <a16:creationId xmlns:a16="http://schemas.microsoft.com/office/drawing/2014/main" id="{CF11B44F-5493-8D46-B356-68326F5B1866}"/>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55">
            <a:extLst>
              <a:ext uri="{FF2B5EF4-FFF2-40B4-BE49-F238E27FC236}">
                <a16:creationId xmlns:a16="http://schemas.microsoft.com/office/drawing/2014/main" id="{E41B0586-8D1B-6C47-959B-B845E782ED72}"/>
              </a:ext>
            </a:extLst>
          </p:cNvPr>
          <p:cNvGrpSpPr>
            <a:grpSpLocks/>
          </p:cNvGrpSpPr>
          <p:nvPr/>
        </p:nvGrpSpPr>
        <p:grpSpPr bwMode="auto">
          <a:xfrm>
            <a:off x="3409950" y="3141663"/>
            <a:ext cx="804863" cy="1077912"/>
            <a:chOff x="1691" y="1117"/>
            <a:chExt cx="507" cy="679"/>
          </a:xfrm>
        </p:grpSpPr>
        <p:sp>
          <p:nvSpPr>
            <p:cNvPr id="3093" name="Text Box 49">
              <a:extLst>
                <a:ext uri="{FF2B5EF4-FFF2-40B4-BE49-F238E27FC236}">
                  <a16:creationId xmlns:a16="http://schemas.microsoft.com/office/drawing/2014/main" id="{5192FFBF-69BB-3B46-8A44-87AEDB423055}"/>
                </a:ext>
              </a:extLst>
            </p:cNvPr>
            <p:cNvSpPr txBox="1">
              <a:spLocks noChangeArrowheads="1"/>
            </p:cNvSpPr>
            <p:nvPr/>
          </p:nvSpPr>
          <p:spPr bwMode="auto">
            <a:xfrm>
              <a:off x="1694" y="1117"/>
              <a:ext cx="50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5</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100</a:t>
              </a:r>
            </a:p>
          </p:txBody>
        </p:sp>
        <p:sp>
          <p:nvSpPr>
            <p:cNvPr id="3094" name="Line 52">
              <a:extLst>
                <a:ext uri="{FF2B5EF4-FFF2-40B4-BE49-F238E27FC236}">
                  <a16:creationId xmlns:a16="http://schemas.microsoft.com/office/drawing/2014/main" id="{9B7676DC-620E-FA41-B574-CA91B4D7E3C5}"/>
                </a:ext>
              </a:extLst>
            </p:cNvPr>
            <p:cNvSpPr>
              <a:spLocks noChangeShapeType="1"/>
            </p:cNvSpPr>
            <p:nvPr/>
          </p:nvSpPr>
          <p:spPr bwMode="auto">
            <a:xfrm>
              <a:off x="1691" y="1456"/>
              <a:ext cx="499"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4" name="Group 54">
            <a:extLst>
              <a:ext uri="{FF2B5EF4-FFF2-40B4-BE49-F238E27FC236}">
                <a16:creationId xmlns:a16="http://schemas.microsoft.com/office/drawing/2014/main" id="{B78D0902-8010-9B4A-8EE6-735393491227}"/>
              </a:ext>
            </a:extLst>
          </p:cNvPr>
          <p:cNvGrpSpPr>
            <a:grpSpLocks/>
          </p:cNvGrpSpPr>
          <p:nvPr/>
        </p:nvGrpSpPr>
        <p:grpSpPr bwMode="auto">
          <a:xfrm>
            <a:off x="3255963" y="4508500"/>
            <a:ext cx="1082675" cy="1077913"/>
            <a:chOff x="2494" y="1117"/>
            <a:chExt cx="682" cy="679"/>
          </a:xfrm>
        </p:grpSpPr>
        <p:sp>
          <p:nvSpPr>
            <p:cNvPr id="3091" name="Text Box 50">
              <a:extLst>
                <a:ext uri="{FF2B5EF4-FFF2-40B4-BE49-F238E27FC236}">
                  <a16:creationId xmlns:a16="http://schemas.microsoft.com/office/drawing/2014/main" id="{DBB0526C-7C68-E942-AAA8-879E050D17E9}"/>
                </a:ext>
              </a:extLst>
            </p:cNvPr>
            <p:cNvSpPr txBox="1">
              <a:spLocks noChangeArrowheads="1"/>
            </p:cNvSpPr>
            <p:nvPr/>
          </p:nvSpPr>
          <p:spPr bwMode="auto">
            <a:xfrm>
              <a:off x="2516" y="1117"/>
              <a:ext cx="63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17</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1000</a:t>
              </a:r>
            </a:p>
          </p:txBody>
        </p:sp>
        <p:sp>
          <p:nvSpPr>
            <p:cNvPr id="3092" name="Line 53">
              <a:extLst>
                <a:ext uri="{FF2B5EF4-FFF2-40B4-BE49-F238E27FC236}">
                  <a16:creationId xmlns:a16="http://schemas.microsoft.com/office/drawing/2014/main" id="{5A91AAB7-17E5-1148-BFC8-D0599A275F36}"/>
                </a:ext>
              </a:extLst>
            </p:cNvPr>
            <p:cNvSpPr>
              <a:spLocks noChangeShapeType="1"/>
            </p:cNvSpPr>
            <p:nvPr/>
          </p:nvSpPr>
          <p:spPr bwMode="auto">
            <a:xfrm>
              <a:off x="2494" y="1468"/>
              <a:ext cx="682"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0234" name="Text Box 58">
            <a:extLst>
              <a:ext uri="{FF2B5EF4-FFF2-40B4-BE49-F238E27FC236}">
                <a16:creationId xmlns:a16="http://schemas.microsoft.com/office/drawing/2014/main" id="{B7287BE2-5E55-BD46-84F7-1A84AD5AA6D4}"/>
              </a:ext>
            </a:extLst>
          </p:cNvPr>
          <p:cNvSpPr txBox="1">
            <a:spLocks noChangeArrowheads="1"/>
          </p:cNvSpPr>
          <p:nvPr/>
        </p:nvSpPr>
        <p:spPr bwMode="auto">
          <a:xfrm>
            <a:off x="4948238" y="2035175"/>
            <a:ext cx="206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rgbClr val="FF00FF"/>
                </a:solidFill>
                <a:latin typeface="Times New Roman" panose="02020603050405020304" pitchFamily="18" charset="0"/>
                <a:cs typeface="Times New Roman" panose="02020603050405020304" pitchFamily="18" charset="0"/>
              </a:rPr>
              <a:t>Ba phần mười</a:t>
            </a:r>
          </a:p>
        </p:txBody>
      </p:sp>
      <p:sp>
        <p:nvSpPr>
          <p:cNvPr id="50235" name="Text Box 59">
            <a:extLst>
              <a:ext uri="{FF2B5EF4-FFF2-40B4-BE49-F238E27FC236}">
                <a16:creationId xmlns:a16="http://schemas.microsoft.com/office/drawing/2014/main" id="{31BA892B-1260-AB48-90C2-14553E2A85A4}"/>
              </a:ext>
            </a:extLst>
          </p:cNvPr>
          <p:cNvSpPr txBox="1">
            <a:spLocks noChangeArrowheads="1"/>
          </p:cNvSpPr>
          <p:nvPr/>
        </p:nvSpPr>
        <p:spPr bwMode="auto">
          <a:xfrm>
            <a:off x="4946650" y="34290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rgbClr val="FF00FF"/>
                </a:solidFill>
                <a:latin typeface="Times New Roman" panose="02020603050405020304" pitchFamily="18" charset="0"/>
                <a:cs typeface="Times New Roman" panose="02020603050405020304" pitchFamily="18" charset="0"/>
              </a:rPr>
              <a:t>Năm phần một trăm</a:t>
            </a:r>
          </a:p>
        </p:txBody>
      </p:sp>
      <p:sp>
        <p:nvSpPr>
          <p:cNvPr id="50236" name="Text Box 60">
            <a:extLst>
              <a:ext uri="{FF2B5EF4-FFF2-40B4-BE49-F238E27FC236}">
                <a16:creationId xmlns:a16="http://schemas.microsoft.com/office/drawing/2014/main" id="{A7CBF5FD-21A0-DF40-BA33-B5537F963F7D}"/>
              </a:ext>
            </a:extLst>
          </p:cNvPr>
          <p:cNvSpPr txBox="1">
            <a:spLocks noChangeArrowheads="1"/>
          </p:cNvSpPr>
          <p:nvPr/>
        </p:nvSpPr>
        <p:spPr bwMode="auto">
          <a:xfrm>
            <a:off x="4968875" y="4797425"/>
            <a:ext cx="363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b="1">
                <a:solidFill>
                  <a:srgbClr val="FF00FF"/>
                </a:solidFill>
                <a:latin typeface="Times New Roman" panose="02020603050405020304" pitchFamily="18" charset="0"/>
                <a:cs typeface="Times New Roman" panose="02020603050405020304" pitchFamily="18" charset="0"/>
              </a:rPr>
              <a:t>Mười bảy phần một nghìn</a:t>
            </a:r>
          </a:p>
        </p:txBody>
      </p:sp>
      <p:sp>
        <p:nvSpPr>
          <p:cNvPr id="50237" name="AutoShape 61">
            <a:extLst>
              <a:ext uri="{FF2B5EF4-FFF2-40B4-BE49-F238E27FC236}">
                <a16:creationId xmlns:a16="http://schemas.microsoft.com/office/drawing/2014/main" id="{28D08DD9-4F1E-1D4C-BAE9-1A9C497B3A65}"/>
              </a:ext>
            </a:extLst>
          </p:cNvPr>
          <p:cNvSpPr>
            <a:spLocks noChangeArrowheads="1"/>
          </p:cNvSpPr>
          <p:nvPr/>
        </p:nvSpPr>
        <p:spPr bwMode="auto">
          <a:xfrm>
            <a:off x="5735638" y="2636838"/>
            <a:ext cx="4248150" cy="2447925"/>
          </a:xfrm>
          <a:prstGeom prst="cloudCallout">
            <a:avLst>
              <a:gd name="adj1" fmla="val -67190"/>
              <a:gd name="adj2" fmla="val -24514"/>
            </a:avLst>
          </a:prstGeom>
          <a:solidFill>
            <a:srgbClr val="FFFF99"/>
          </a:solidFill>
          <a:ln w="9525">
            <a:solidFill>
              <a:schemeClr val="tx1"/>
            </a:solidFill>
            <a:round/>
            <a:headEnd/>
            <a:tailEnd/>
          </a:ln>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50238" name="Text Box 62">
            <a:extLst>
              <a:ext uri="{FF2B5EF4-FFF2-40B4-BE49-F238E27FC236}">
                <a16:creationId xmlns:a16="http://schemas.microsoft.com/office/drawing/2014/main" id="{9B212E62-18AE-9B40-A526-581B8F44E918}"/>
              </a:ext>
            </a:extLst>
          </p:cNvPr>
          <p:cNvSpPr txBox="1">
            <a:spLocks noChangeArrowheads="1"/>
          </p:cNvSpPr>
          <p:nvPr/>
        </p:nvSpPr>
        <p:spPr bwMode="auto">
          <a:xfrm>
            <a:off x="5861050" y="3206750"/>
            <a:ext cx="40322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lnSpc>
                <a:spcPct val="125000"/>
              </a:lnSpc>
              <a:spcBef>
                <a:spcPct val="0"/>
              </a:spcBef>
              <a:buClrTx/>
              <a:buSzTx/>
              <a:buFontTx/>
              <a:buNone/>
            </a:pPr>
            <a:r>
              <a:rPr lang="en-US" altLang="vi-VN" sz="2800">
                <a:solidFill>
                  <a:srgbClr val="0000FF"/>
                </a:solidFill>
                <a:latin typeface="Times New Roman" panose="02020603050405020304" pitchFamily="18" charset="0"/>
                <a:cs typeface="Times New Roman" panose="02020603050405020304" pitchFamily="18" charset="0"/>
              </a:rPr>
              <a:t>Em có nhận xét gì về mẫu số của ba phân số</a:t>
            </a:r>
          </a:p>
        </p:txBody>
      </p:sp>
      <p:sp>
        <p:nvSpPr>
          <p:cNvPr id="50239" name="Text Box 63">
            <a:extLst>
              <a:ext uri="{FF2B5EF4-FFF2-40B4-BE49-F238E27FC236}">
                <a16:creationId xmlns:a16="http://schemas.microsoft.com/office/drawing/2014/main" id="{B2A382B1-95D4-9240-8902-5E7F4FE313BB}"/>
              </a:ext>
            </a:extLst>
          </p:cNvPr>
          <p:cNvSpPr txBox="1">
            <a:spLocks noChangeArrowheads="1"/>
          </p:cNvSpPr>
          <p:nvPr/>
        </p:nvSpPr>
        <p:spPr bwMode="auto">
          <a:xfrm>
            <a:off x="5951538" y="3213100"/>
            <a:ext cx="367347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lnSpc>
                <a:spcPct val="125000"/>
              </a:lnSpc>
              <a:spcBef>
                <a:spcPct val="0"/>
              </a:spcBef>
              <a:buClrTx/>
              <a:buSzTx/>
              <a:buFontTx/>
              <a:buNone/>
            </a:pPr>
            <a:r>
              <a:rPr lang="en-US" altLang="vi-VN" sz="2800">
                <a:solidFill>
                  <a:srgbClr val="0000FF"/>
                </a:solidFill>
                <a:latin typeface="Times New Roman" panose="02020603050405020304" pitchFamily="18" charset="0"/>
                <a:cs typeface="Times New Roman" panose="02020603050405020304" pitchFamily="18" charset="0"/>
              </a:rPr>
              <a:t>Mẫu số là </a:t>
            </a:r>
          </a:p>
          <a:p>
            <a:pPr algn="ctr" eaLnBrk="1" hangingPunct="1">
              <a:lnSpc>
                <a:spcPct val="125000"/>
              </a:lnSpc>
              <a:spcBef>
                <a:spcPct val="0"/>
              </a:spcBef>
              <a:buClrTx/>
              <a:buSzTx/>
              <a:buFontTx/>
              <a:buNone/>
            </a:pPr>
            <a:r>
              <a:rPr lang="en-US" altLang="vi-VN" sz="2800">
                <a:solidFill>
                  <a:srgbClr val="0000FF"/>
                </a:solidFill>
                <a:latin typeface="Times New Roman" panose="02020603050405020304" pitchFamily="18" charset="0"/>
                <a:cs typeface="Times New Roman" panose="02020603050405020304" pitchFamily="18" charset="0"/>
              </a:rPr>
              <a:t>10; 100; 1000...</a:t>
            </a:r>
          </a:p>
        </p:txBody>
      </p:sp>
      <p:sp>
        <p:nvSpPr>
          <p:cNvPr id="50247" name="AutoShape 71">
            <a:extLst>
              <a:ext uri="{FF2B5EF4-FFF2-40B4-BE49-F238E27FC236}">
                <a16:creationId xmlns:a16="http://schemas.microsoft.com/office/drawing/2014/main" id="{8ED1E893-BFA2-344B-9C54-D2A5D4DD9B06}"/>
              </a:ext>
            </a:extLst>
          </p:cNvPr>
          <p:cNvSpPr>
            <a:spLocks noChangeArrowheads="1"/>
          </p:cNvSpPr>
          <p:nvPr/>
        </p:nvSpPr>
        <p:spPr bwMode="auto">
          <a:xfrm>
            <a:off x="5664200" y="1844675"/>
            <a:ext cx="4500563" cy="2520950"/>
          </a:xfrm>
          <a:prstGeom prst="cloudCallout">
            <a:avLst>
              <a:gd name="adj1" fmla="val -68838"/>
              <a:gd name="adj2" fmla="val 7810"/>
            </a:avLst>
          </a:prstGeom>
          <a:solidFill>
            <a:srgbClr val="FFCCFF"/>
          </a:solidFill>
          <a:ln w="9525">
            <a:solidFill>
              <a:schemeClr val="tx1"/>
            </a:solidFill>
            <a:round/>
            <a:headEnd/>
            <a:tailEnd/>
          </a:ln>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50248" name="Rectangle 72">
            <a:extLst>
              <a:ext uri="{FF2B5EF4-FFF2-40B4-BE49-F238E27FC236}">
                <a16:creationId xmlns:a16="http://schemas.microsoft.com/office/drawing/2014/main" id="{EDF26606-D025-C74E-999C-9A101002F832}"/>
              </a:ext>
            </a:extLst>
          </p:cNvPr>
          <p:cNvSpPr>
            <a:spLocks noChangeArrowheads="1"/>
          </p:cNvSpPr>
          <p:nvPr/>
        </p:nvSpPr>
        <p:spPr bwMode="auto">
          <a:xfrm>
            <a:off x="6096000" y="2303463"/>
            <a:ext cx="3600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itchFamily="2" charset="2"/>
              <a:buChar char=""/>
              <a:tabLst>
                <a:tab pos="457200" algn="l"/>
              </a:tabLst>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tabLst>
                <a:tab pos="457200" algn="l"/>
              </a:tabLst>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tabLst>
                <a:tab pos="457200" algn="l"/>
              </a:tabLst>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tabLst>
                <a:tab pos="457200" algn="l"/>
              </a:tabLst>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tabLst>
                <a:tab pos="457200" algn="l"/>
              </a:tabLst>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tabLst>
                <a:tab pos="457200" algn="l"/>
              </a:tabLst>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tabLst>
                <a:tab pos="457200" algn="l"/>
              </a:tabLst>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tabLst>
                <a:tab pos="457200" algn="l"/>
              </a:tabLst>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tabLst>
                <a:tab pos="457200" algn="l"/>
              </a:tabLst>
              <a:defRPr sz="1200">
                <a:solidFill>
                  <a:srgbClr val="404040"/>
                </a:solidFill>
                <a:latin typeface="Trebuchet MS" panose="020B0703020202090204" pitchFamily="34" charset="0"/>
              </a:defRPr>
            </a:lvl9pPr>
          </a:lstStyle>
          <a:p>
            <a:pPr algn="ctr" eaLnBrk="1" hangingPunct="1">
              <a:lnSpc>
                <a:spcPct val="120000"/>
              </a:lnSpc>
              <a:spcBef>
                <a:spcPct val="0"/>
              </a:spcBef>
              <a:buClrTx/>
              <a:buSzTx/>
              <a:buFontTx/>
              <a:buNone/>
            </a:pPr>
            <a:r>
              <a:rPr lang="en-US" altLang="vi-VN" b="1" i="1">
                <a:solidFill>
                  <a:srgbClr val="00CC00"/>
                </a:solidFill>
                <a:latin typeface="Times New Roman" panose="02020603050405020304" pitchFamily="18" charset="0"/>
                <a:cs typeface="Times New Roman" panose="02020603050405020304" pitchFamily="18" charset="0"/>
              </a:rPr>
              <a:t>Các phân số có mẫu số là 10, 100, 1000... gọi là các </a:t>
            </a:r>
            <a:r>
              <a:rPr lang="en-US" altLang="vi-VN" b="1" i="1">
                <a:solidFill>
                  <a:schemeClr val="folHlink"/>
                </a:solidFill>
                <a:latin typeface="Times New Roman" panose="02020603050405020304" pitchFamily="18" charset="0"/>
                <a:cs typeface="Times New Roman" panose="02020603050405020304" pitchFamily="18" charset="0"/>
              </a:rPr>
              <a:t>phân số thập phân</a:t>
            </a:r>
          </a:p>
        </p:txBody>
      </p:sp>
      <p:grpSp>
        <p:nvGrpSpPr>
          <p:cNvPr id="5" name="Group 75">
            <a:extLst>
              <a:ext uri="{FF2B5EF4-FFF2-40B4-BE49-F238E27FC236}">
                <a16:creationId xmlns:a16="http://schemas.microsoft.com/office/drawing/2014/main" id="{BF8C3E16-DF79-6B4B-9A7C-5CA0C3CD1E9F}"/>
              </a:ext>
            </a:extLst>
          </p:cNvPr>
          <p:cNvGrpSpPr>
            <a:grpSpLocks/>
          </p:cNvGrpSpPr>
          <p:nvPr/>
        </p:nvGrpSpPr>
        <p:grpSpPr bwMode="auto">
          <a:xfrm>
            <a:off x="5773738" y="4292600"/>
            <a:ext cx="3313112" cy="2016125"/>
            <a:chOff x="2677" y="2704"/>
            <a:chExt cx="2087" cy="1270"/>
          </a:xfrm>
        </p:grpSpPr>
        <p:sp>
          <p:nvSpPr>
            <p:cNvPr id="3089" name="AutoShape 73">
              <a:extLst>
                <a:ext uri="{FF2B5EF4-FFF2-40B4-BE49-F238E27FC236}">
                  <a16:creationId xmlns:a16="http://schemas.microsoft.com/office/drawing/2014/main" id="{3F4A588C-12C7-6E47-8D2A-CDC60279E509}"/>
                </a:ext>
              </a:extLst>
            </p:cNvPr>
            <p:cNvSpPr>
              <a:spLocks noChangeArrowheads="1"/>
            </p:cNvSpPr>
            <p:nvPr/>
          </p:nvSpPr>
          <p:spPr bwMode="auto">
            <a:xfrm>
              <a:off x="2699" y="2704"/>
              <a:ext cx="1996" cy="1270"/>
            </a:xfrm>
            <a:prstGeom prst="upArrowCallout">
              <a:avLst>
                <a:gd name="adj1" fmla="val 37327"/>
                <a:gd name="adj2" fmla="val 40237"/>
                <a:gd name="adj3" fmla="val 24565"/>
                <a:gd name="adj4" fmla="val 66667"/>
              </a:avLst>
            </a:prstGeom>
            <a:solidFill>
              <a:srgbClr val="FFFF99"/>
            </a:solidFill>
            <a:ln w="19050" cap="rnd">
              <a:solidFill>
                <a:schemeClr val="accent1"/>
              </a:solidFill>
              <a:prstDash val="sysDot"/>
              <a:miter lim="800000"/>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3090" name="Text Box 74">
              <a:extLst>
                <a:ext uri="{FF2B5EF4-FFF2-40B4-BE49-F238E27FC236}">
                  <a16:creationId xmlns:a16="http://schemas.microsoft.com/office/drawing/2014/main" id="{C9251A69-4763-9240-B14D-81D6588A4613}"/>
                </a:ext>
              </a:extLst>
            </p:cNvPr>
            <p:cNvSpPr txBox="1">
              <a:spLocks noChangeArrowheads="1"/>
            </p:cNvSpPr>
            <p:nvPr/>
          </p:nvSpPr>
          <p:spPr bwMode="auto">
            <a:xfrm>
              <a:off x="2677" y="3270"/>
              <a:ext cx="2087"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2800">
                  <a:solidFill>
                    <a:srgbClr val="FF00FF"/>
                  </a:solidFill>
                  <a:latin typeface="Times New Roman" panose="02020603050405020304" pitchFamily="18" charset="0"/>
                  <a:cs typeface="Times New Roman" panose="02020603050405020304" pitchFamily="18" charset="0"/>
                </a:rPr>
                <a:t>Nêu một số phân số thập phân</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198"/>
                                        </p:tgtEl>
                                        <p:attrNameLst>
                                          <p:attrName>style.visibility</p:attrName>
                                        </p:attrNameLst>
                                      </p:cBhvr>
                                      <p:to>
                                        <p:strVal val="visible"/>
                                      </p:to>
                                    </p:set>
                                    <p:animEffect transition="in" filter="diamond(in)">
                                      <p:cBhvr>
                                        <p:cTn id="7" dur="1000"/>
                                        <p:tgtEl>
                                          <p:spTgt spid="50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fltVal val="0"/>
                                          </p:val>
                                        </p:tav>
                                        <p:tav tm="100000">
                                          <p:val>
                                            <p:strVal val="#ppt_w"/>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Effect transition="in" filter="fade">
                                      <p:cBhvr>
                                        <p:cTn id="19" dur="2000"/>
                                        <p:tgtEl>
                                          <p:spTgt spid="3"/>
                                        </p:tgtEl>
                                      </p:cBhvr>
                                    </p:animEffect>
                                  </p:childTnLst>
                                </p:cTn>
                              </p:par>
                              <p:par>
                                <p:cTn id="20" presetID="53"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fltVal val="0"/>
                                          </p:val>
                                        </p:tav>
                                        <p:tav tm="100000">
                                          <p:val>
                                            <p:strVal val="#ppt_w"/>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Effect transition="in" filter="fade">
                                      <p:cBhvr>
                                        <p:cTn id="24" dur="20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50234"/>
                                        </p:tgtEl>
                                        <p:attrNameLst>
                                          <p:attrName>style.visibility</p:attrName>
                                        </p:attrNameLst>
                                      </p:cBhvr>
                                      <p:to>
                                        <p:strVal val="visible"/>
                                      </p:to>
                                    </p:set>
                                    <p:animEffect transition="in" filter="wheel(4)">
                                      <p:cBhvr>
                                        <p:cTn id="29" dur="500"/>
                                        <p:tgtEl>
                                          <p:spTgt spid="502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50235"/>
                                        </p:tgtEl>
                                        <p:attrNameLst>
                                          <p:attrName>style.visibility</p:attrName>
                                        </p:attrNameLst>
                                      </p:cBhvr>
                                      <p:to>
                                        <p:strVal val="visible"/>
                                      </p:to>
                                    </p:set>
                                    <p:animEffect transition="in" filter="wheel(4)">
                                      <p:cBhvr>
                                        <p:cTn id="34" dur="500"/>
                                        <p:tgtEl>
                                          <p:spTgt spid="5023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50236"/>
                                        </p:tgtEl>
                                        <p:attrNameLst>
                                          <p:attrName>style.visibility</p:attrName>
                                        </p:attrNameLst>
                                      </p:cBhvr>
                                      <p:to>
                                        <p:strVal val="visible"/>
                                      </p:to>
                                    </p:set>
                                    <p:animEffect transition="in" filter="wheel(4)">
                                      <p:cBhvr>
                                        <p:cTn id="39" dur="500"/>
                                        <p:tgtEl>
                                          <p:spTgt spid="502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50234"/>
                                        </p:tgtEl>
                                      </p:cBhvr>
                                    </p:animEffect>
                                    <p:set>
                                      <p:cBhvr>
                                        <p:cTn id="44" dur="1" fill="hold">
                                          <p:stCondLst>
                                            <p:cond delay="499"/>
                                          </p:stCondLst>
                                        </p:cTn>
                                        <p:tgtEl>
                                          <p:spTgt spid="50234"/>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50235"/>
                                        </p:tgtEl>
                                      </p:cBhvr>
                                    </p:animEffect>
                                    <p:set>
                                      <p:cBhvr>
                                        <p:cTn id="47" dur="1" fill="hold">
                                          <p:stCondLst>
                                            <p:cond delay="499"/>
                                          </p:stCondLst>
                                        </p:cTn>
                                        <p:tgtEl>
                                          <p:spTgt spid="50235"/>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0236"/>
                                        </p:tgtEl>
                                      </p:cBhvr>
                                    </p:animEffect>
                                    <p:set>
                                      <p:cBhvr>
                                        <p:cTn id="50" dur="1" fill="hold">
                                          <p:stCondLst>
                                            <p:cond delay="499"/>
                                          </p:stCondLst>
                                        </p:cTn>
                                        <p:tgtEl>
                                          <p:spTgt spid="50236"/>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50237"/>
                                        </p:tgtEl>
                                        <p:attrNameLst>
                                          <p:attrName>style.visibility</p:attrName>
                                        </p:attrNameLst>
                                      </p:cBhvr>
                                      <p:to>
                                        <p:strVal val="visible"/>
                                      </p:to>
                                    </p:set>
                                    <p:anim calcmode="lin" valueType="num">
                                      <p:cBhvr>
                                        <p:cTn id="55" dur="500" fill="hold"/>
                                        <p:tgtEl>
                                          <p:spTgt spid="50237"/>
                                        </p:tgtEl>
                                        <p:attrNameLst>
                                          <p:attrName>ppt_w</p:attrName>
                                        </p:attrNameLst>
                                      </p:cBhvr>
                                      <p:tavLst>
                                        <p:tav tm="0">
                                          <p:val>
                                            <p:fltVal val="0"/>
                                          </p:val>
                                        </p:tav>
                                        <p:tav tm="100000">
                                          <p:val>
                                            <p:strVal val="#ppt_w"/>
                                          </p:val>
                                        </p:tav>
                                      </p:tavLst>
                                    </p:anim>
                                    <p:anim calcmode="lin" valueType="num">
                                      <p:cBhvr>
                                        <p:cTn id="56" dur="500" fill="hold"/>
                                        <p:tgtEl>
                                          <p:spTgt spid="50237"/>
                                        </p:tgtEl>
                                        <p:attrNameLst>
                                          <p:attrName>ppt_h</p:attrName>
                                        </p:attrNameLst>
                                      </p:cBhvr>
                                      <p:tavLst>
                                        <p:tav tm="0">
                                          <p:val>
                                            <p:fltVal val="0"/>
                                          </p:val>
                                        </p:tav>
                                        <p:tav tm="100000">
                                          <p:val>
                                            <p:strVal val="#ppt_h"/>
                                          </p:val>
                                        </p:tav>
                                      </p:tavLst>
                                    </p:anim>
                                    <p:animEffect transition="in" filter="fade">
                                      <p:cBhvr>
                                        <p:cTn id="57" dur="500"/>
                                        <p:tgtEl>
                                          <p:spTgt spid="502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238"/>
                                        </p:tgtEl>
                                        <p:attrNameLst>
                                          <p:attrName>style.visibility</p:attrName>
                                        </p:attrNameLst>
                                      </p:cBhvr>
                                      <p:to>
                                        <p:strVal val="visible"/>
                                      </p:to>
                                    </p:set>
                                    <p:animEffect transition="in" filter="fade">
                                      <p:cBhvr>
                                        <p:cTn id="60" dur="2000"/>
                                        <p:tgtEl>
                                          <p:spTgt spid="5023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0" fill="hold" grpId="1" nodeType="clickEffect">
                                  <p:stCondLst>
                                    <p:cond delay="0"/>
                                  </p:stCondLst>
                                  <p:childTnLst>
                                    <p:anim calcmode="lin" valueType="num">
                                      <p:cBhvr>
                                        <p:cTn id="64" dur="500"/>
                                        <p:tgtEl>
                                          <p:spTgt spid="50238"/>
                                        </p:tgtEl>
                                        <p:attrNameLst>
                                          <p:attrName>ppt_w</p:attrName>
                                        </p:attrNameLst>
                                      </p:cBhvr>
                                      <p:tavLst>
                                        <p:tav tm="0">
                                          <p:val>
                                            <p:strVal val="ppt_w"/>
                                          </p:val>
                                        </p:tav>
                                        <p:tav tm="100000">
                                          <p:val>
                                            <p:fltVal val="0"/>
                                          </p:val>
                                        </p:tav>
                                      </p:tavLst>
                                    </p:anim>
                                    <p:anim calcmode="lin" valueType="num">
                                      <p:cBhvr>
                                        <p:cTn id="65" dur="500"/>
                                        <p:tgtEl>
                                          <p:spTgt spid="50238"/>
                                        </p:tgtEl>
                                        <p:attrNameLst>
                                          <p:attrName>ppt_h</p:attrName>
                                        </p:attrNameLst>
                                      </p:cBhvr>
                                      <p:tavLst>
                                        <p:tav tm="0">
                                          <p:val>
                                            <p:strVal val="ppt_h"/>
                                          </p:val>
                                        </p:tav>
                                        <p:tav tm="100000">
                                          <p:val>
                                            <p:fltVal val="0"/>
                                          </p:val>
                                        </p:tav>
                                      </p:tavLst>
                                    </p:anim>
                                    <p:animEffect transition="out" filter="fade">
                                      <p:cBhvr>
                                        <p:cTn id="66" dur="500"/>
                                        <p:tgtEl>
                                          <p:spTgt spid="50238"/>
                                        </p:tgtEl>
                                      </p:cBhvr>
                                    </p:animEffect>
                                    <p:set>
                                      <p:cBhvr>
                                        <p:cTn id="67" dur="1" fill="hold">
                                          <p:stCondLst>
                                            <p:cond delay="499"/>
                                          </p:stCondLst>
                                        </p:cTn>
                                        <p:tgtEl>
                                          <p:spTgt spid="50238"/>
                                        </p:tgtEl>
                                        <p:attrNameLst>
                                          <p:attrName>style.visibility</p:attrName>
                                        </p:attrNameLst>
                                      </p:cBhvr>
                                      <p:to>
                                        <p:strVal val="hidden"/>
                                      </p:to>
                                    </p:set>
                                  </p:childTnLst>
                                </p:cTn>
                              </p:par>
                              <p:par>
                                <p:cTn id="68" presetID="53" presetClass="entr" presetSubtype="0" fill="hold" grpId="0" nodeType="withEffect">
                                  <p:stCondLst>
                                    <p:cond delay="1000"/>
                                  </p:stCondLst>
                                  <p:childTnLst>
                                    <p:set>
                                      <p:cBhvr>
                                        <p:cTn id="69" dur="1" fill="hold">
                                          <p:stCondLst>
                                            <p:cond delay="0"/>
                                          </p:stCondLst>
                                        </p:cTn>
                                        <p:tgtEl>
                                          <p:spTgt spid="50239"/>
                                        </p:tgtEl>
                                        <p:attrNameLst>
                                          <p:attrName>style.visibility</p:attrName>
                                        </p:attrNameLst>
                                      </p:cBhvr>
                                      <p:to>
                                        <p:strVal val="visible"/>
                                      </p:to>
                                    </p:set>
                                    <p:anim calcmode="lin" valueType="num">
                                      <p:cBhvr>
                                        <p:cTn id="70" dur="1000" fill="hold"/>
                                        <p:tgtEl>
                                          <p:spTgt spid="50239"/>
                                        </p:tgtEl>
                                        <p:attrNameLst>
                                          <p:attrName>ppt_w</p:attrName>
                                        </p:attrNameLst>
                                      </p:cBhvr>
                                      <p:tavLst>
                                        <p:tav tm="0">
                                          <p:val>
                                            <p:fltVal val="0"/>
                                          </p:val>
                                        </p:tav>
                                        <p:tav tm="100000">
                                          <p:val>
                                            <p:strVal val="#ppt_w"/>
                                          </p:val>
                                        </p:tav>
                                      </p:tavLst>
                                    </p:anim>
                                    <p:anim calcmode="lin" valueType="num">
                                      <p:cBhvr>
                                        <p:cTn id="71" dur="1000" fill="hold"/>
                                        <p:tgtEl>
                                          <p:spTgt spid="50239"/>
                                        </p:tgtEl>
                                        <p:attrNameLst>
                                          <p:attrName>ppt_h</p:attrName>
                                        </p:attrNameLst>
                                      </p:cBhvr>
                                      <p:tavLst>
                                        <p:tav tm="0">
                                          <p:val>
                                            <p:fltVal val="0"/>
                                          </p:val>
                                        </p:tav>
                                        <p:tav tm="100000">
                                          <p:val>
                                            <p:strVal val="#ppt_h"/>
                                          </p:val>
                                        </p:tav>
                                      </p:tavLst>
                                    </p:anim>
                                    <p:animEffect transition="in" filter="fade">
                                      <p:cBhvr>
                                        <p:cTn id="72" dur="1000"/>
                                        <p:tgtEl>
                                          <p:spTgt spid="502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0240"/>
                                        </p:tgtEl>
                                        <p:attrNameLst>
                                          <p:attrName>style.visibility</p:attrName>
                                        </p:attrNameLst>
                                      </p:cBhvr>
                                      <p:to>
                                        <p:strVal val="visible"/>
                                      </p:to>
                                    </p:set>
                                    <p:animEffect transition="in" filter="fade">
                                      <p:cBhvr>
                                        <p:cTn id="77" dur="1000"/>
                                        <p:tgtEl>
                                          <p:spTgt spid="502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245"/>
                                        </p:tgtEl>
                                        <p:attrNameLst>
                                          <p:attrName>style.visibility</p:attrName>
                                        </p:attrNameLst>
                                      </p:cBhvr>
                                      <p:to>
                                        <p:strVal val="visible"/>
                                      </p:to>
                                    </p:set>
                                    <p:animEffect transition="in" filter="fade">
                                      <p:cBhvr>
                                        <p:cTn id="80" dur="1000"/>
                                        <p:tgtEl>
                                          <p:spTgt spid="5024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0246"/>
                                        </p:tgtEl>
                                        <p:attrNameLst>
                                          <p:attrName>style.visibility</p:attrName>
                                        </p:attrNameLst>
                                      </p:cBhvr>
                                      <p:to>
                                        <p:strVal val="visible"/>
                                      </p:to>
                                    </p:set>
                                    <p:animEffect transition="in" filter="fade">
                                      <p:cBhvr>
                                        <p:cTn id="83" dur="1000"/>
                                        <p:tgtEl>
                                          <p:spTgt spid="5024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xit" presetSubtype="4" fill="hold" grpId="1" nodeType="clickEffect">
                                  <p:stCondLst>
                                    <p:cond delay="0"/>
                                  </p:stCondLst>
                                  <p:childTnLst>
                                    <p:anim calcmode="lin" valueType="num">
                                      <p:cBhvr additive="base">
                                        <p:cTn id="87" dur="500"/>
                                        <p:tgtEl>
                                          <p:spTgt spid="50239"/>
                                        </p:tgtEl>
                                        <p:attrNameLst>
                                          <p:attrName>ppt_x</p:attrName>
                                        </p:attrNameLst>
                                      </p:cBhvr>
                                      <p:tavLst>
                                        <p:tav tm="0">
                                          <p:val>
                                            <p:strVal val="ppt_x"/>
                                          </p:val>
                                        </p:tav>
                                        <p:tav tm="100000">
                                          <p:val>
                                            <p:strVal val="ppt_x"/>
                                          </p:val>
                                        </p:tav>
                                      </p:tavLst>
                                    </p:anim>
                                    <p:anim calcmode="lin" valueType="num">
                                      <p:cBhvr additive="base">
                                        <p:cTn id="88" dur="500"/>
                                        <p:tgtEl>
                                          <p:spTgt spid="50239"/>
                                        </p:tgtEl>
                                        <p:attrNameLst>
                                          <p:attrName>ppt_y</p:attrName>
                                        </p:attrNameLst>
                                      </p:cBhvr>
                                      <p:tavLst>
                                        <p:tav tm="0">
                                          <p:val>
                                            <p:strVal val="ppt_y"/>
                                          </p:val>
                                        </p:tav>
                                        <p:tav tm="100000">
                                          <p:val>
                                            <p:strVal val="1+ppt_h/2"/>
                                          </p:val>
                                        </p:tav>
                                      </p:tavLst>
                                    </p:anim>
                                    <p:set>
                                      <p:cBhvr>
                                        <p:cTn id="89" dur="1" fill="hold">
                                          <p:stCondLst>
                                            <p:cond delay="499"/>
                                          </p:stCondLst>
                                        </p:cTn>
                                        <p:tgtEl>
                                          <p:spTgt spid="50239"/>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50237"/>
                                        </p:tgtEl>
                                        <p:attrNameLst>
                                          <p:attrName>ppt_x</p:attrName>
                                        </p:attrNameLst>
                                      </p:cBhvr>
                                      <p:tavLst>
                                        <p:tav tm="0">
                                          <p:val>
                                            <p:strVal val="ppt_x"/>
                                          </p:val>
                                        </p:tav>
                                        <p:tav tm="100000">
                                          <p:val>
                                            <p:strVal val="ppt_x"/>
                                          </p:val>
                                        </p:tav>
                                      </p:tavLst>
                                    </p:anim>
                                    <p:anim calcmode="lin" valueType="num">
                                      <p:cBhvr additive="base">
                                        <p:cTn id="92" dur="500"/>
                                        <p:tgtEl>
                                          <p:spTgt spid="50237"/>
                                        </p:tgtEl>
                                        <p:attrNameLst>
                                          <p:attrName>ppt_y</p:attrName>
                                        </p:attrNameLst>
                                      </p:cBhvr>
                                      <p:tavLst>
                                        <p:tav tm="0">
                                          <p:val>
                                            <p:strVal val="ppt_y"/>
                                          </p:val>
                                        </p:tav>
                                        <p:tav tm="100000">
                                          <p:val>
                                            <p:strVal val="1+ppt_h/2"/>
                                          </p:val>
                                        </p:tav>
                                      </p:tavLst>
                                    </p:anim>
                                    <p:set>
                                      <p:cBhvr>
                                        <p:cTn id="93" dur="1" fill="hold">
                                          <p:stCondLst>
                                            <p:cond delay="499"/>
                                          </p:stCondLst>
                                        </p:cTn>
                                        <p:tgtEl>
                                          <p:spTgt spid="50237"/>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50248"/>
                                        </p:tgtEl>
                                        <p:attrNameLst>
                                          <p:attrName>style.visibility</p:attrName>
                                        </p:attrNameLst>
                                      </p:cBhvr>
                                      <p:to>
                                        <p:strVal val="visible"/>
                                      </p:to>
                                    </p:set>
                                    <p:anim calcmode="lin" valueType="num">
                                      <p:cBhvr>
                                        <p:cTn id="98" dur="1000" fill="hold"/>
                                        <p:tgtEl>
                                          <p:spTgt spid="50248"/>
                                        </p:tgtEl>
                                        <p:attrNameLst>
                                          <p:attrName>ppt_w</p:attrName>
                                        </p:attrNameLst>
                                      </p:cBhvr>
                                      <p:tavLst>
                                        <p:tav tm="0">
                                          <p:val>
                                            <p:strVal val="#ppt_w*0.70"/>
                                          </p:val>
                                        </p:tav>
                                        <p:tav tm="100000">
                                          <p:val>
                                            <p:strVal val="#ppt_w"/>
                                          </p:val>
                                        </p:tav>
                                      </p:tavLst>
                                    </p:anim>
                                    <p:anim calcmode="lin" valueType="num">
                                      <p:cBhvr>
                                        <p:cTn id="99" dur="1000" fill="hold"/>
                                        <p:tgtEl>
                                          <p:spTgt spid="50248"/>
                                        </p:tgtEl>
                                        <p:attrNameLst>
                                          <p:attrName>ppt_h</p:attrName>
                                        </p:attrNameLst>
                                      </p:cBhvr>
                                      <p:tavLst>
                                        <p:tav tm="0">
                                          <p:val>
                                            <p:strVal val="#ppt_h"/>
                                          </p:val>
                                        </p:tav>
                                        <p:tav tm="100000">
                                          <p:val>
                                            <p:strVal val="#ppt_h"/>
                                          </p:val>
                                        </p:tav>
                                      </p:tavLst>
                                    </p:anim>
                                    <p:animEffect transition="in" filter="fade">
                                      <p:cBhvr>
                                        <p:cTn id="100" dur="1000"/>
                                        <p:tgtEl>
                                          <p:spTgt spid="50248"/>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50247"/>
                                        </p:tgtEl>
                                        <p:attrNameLst>
                                          <p:attrName>style.visibility</p:attrName>
                                        </p:attrNameLst>
                                      </p:cBhvr>
                                      <p:to>
                                        <p:strVal val="visible"/>
                                      </p:to>
                                    </p:set>
                                    <p:anim calcmode="lin" valueType="num">
                                      <p:cBhvr>
                                        <p:cTn id="103" dur="1000" fill="hold"/>
                                        <p:tgtEl>
                                          <p:spTgt spid="50247"/>
                                        </p:tgtEl>
                                        <p:attrNameLst>
                                          <p:attrName>ppt_w</p:attrName>
                                        </p:attrNameLst>
                                      </p:cBhvr>
                                      <p:tavLst>
                                        <p:tav tm="0">
                                          <p:val>
                                            <p:strVal val="#ppt_w*0.70"/>
                                          </p:val>
                                        </p:tav>
                                        <p:tav tm="100000">
                                          <p:val>
                                            <p:strVal val="#ppt_w"/>
                                          </p:val>
                                        </p:tav>
                                      </p:tavLst>
                                    </p:anim>
                                    <p:anim calcmode="lin" valueType="num">
                                      <p:cBhvr>
                                        <p:cTn id="104" dur="1000" fill="hold"/>
                                        <p:tgtEl>
                                          <p:spTgt spid="50247"/>
                                        </p:tgtEl>
                                        <p:attrNameLst>
                                          <p:attrName>ppt_h</p:attrName>
                                        </p:attrNameLst>
                                      </p:cBhvr>
                                      <p:tavLst>
                                        <p:tav tm="0">
                                          <p:val>
                                            <p:strVal val="#ppt_h"/>
                                          </p:val>
                                        </p:tav>
                                        <p:tav tm="100000">
                                          <p:val>
                                            <p:strVal val="#ppt_h"/>
                                          </p:val>
                                        </p:tav>
                                      </p:tavLst>
                                    </p:anim>
                                    <p:animEffect transition="in" filter="fade">
                                      <p:cBhvr>
                                        <p:cTn id="105" dur="1000"/>
                                        <p:tgtEl>
                                          <p:spTgt spid="5024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0" fill="hold" grpId="1" nodeType="clickEffect">
                                  <p:stCondLst>
                                    <p:cond delay="0"/>
                                  </p:stCondLst>
                                  <p:childTnLst>
                                    <p:anim calcmode="lin" valueType="num">
                                      <p:cBhvr>
                                        <p:cTn id="109" dur="500"/>
                                        <p:tgtEl>
                                          <p:spTgt spid="50198"/>
                                        </p:tgtEl>
                                        <p:attrNameLst>
                                          <p:attrName>ppt_w</p:attrName>
                                        </p:attrNameLst>
                                      </p:cBhvr>
                                      <p:tavLst>
                                        <p:tav tm="0">
                                          <p:val>
                                            <p:strVal val="ppt_w"/>
                                          </p:val>
                                        </p:tav>
                                        <p:tav tm="100000">
                                          <p:val>
                                            <p:fltVal val="0"/>
                                          </p:val>
                                        </p:tav>
                                      </p:tavLst>
                                    </p:anim>
                                    <p:anim calcmode="lin" valueType="num">
                                      <p:cBhvr>
                                        <p:cTn id="110" dur="500"/>
                                        <p:tgtEl>
                                          <p:spTgt spid="50198"/>
                                        </p:tgtEl>
                                        <p:attrNameLst>
                                          <p:attrName>ppt_h</p:attrName>
                                        </p:attrNameLst>
                                      </p:cBhvr>
                                      <p:tavLst>
                                        <p:tav tm="0">
                                          <p:val>
                                            <p:strVal val="ppt_h"/>
                                          </p:val>
                                        </p:tav>
                                        <p:tav tm="100000">
                                          <p:val>
                                            <p:fltVal val="0"/>
                                          </p:val>
                                        </p:tav>
                                      </p:tavLst>
                                    </p:anim>
                                    <p:animEffect transition="out" filter="fade">
                                      <p:cBhvr>
                                        <p:cTn id="111" dur="500"/>
                                        <p:tgtEl>
                                          <p:spTgt spid="50198"/>
                                        </p:tgtEl>
                                      </p:cBhvr>
                                    </p:animEffect>
                                    <p:set>
                                      <p:cBhvr>
                                        <p:cTn id="112" dur="1" fill="hold">
                                          <p:stCondLst>
                                            <p:cond delay="499"/>
                                          </p:stCondLst>
                                        </p:cTn>
                                        <p:tgtEl>
                                          <p:spTgt spid="50198"/>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7" presetClass="entr" presetSubtype="0" fill="hold" nodeType="click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1000"/>
                                        <p:tgtEl>
                                          <p:spTgt spid="5"/>
                                        </p:tgtEl>
                                      </p:cBhvr>
                                    </p:animEffect>
                                    <p:anim calcmode="lin" valueType="num">
                                      <p:cBhvr>
                                        <p:cTn id="118" dur="1000" fill="hold"/>
                                        <p:tgtEl>
                                          <p:spTgt spid="5"/>
                                        </p:tgtEl>
                                        <p:attrNameLst>
                                          <p:attrName>ppt_x</p:attrName>
                                        </p:attrNameLst>
                                      </p:cBhvr>
                                      <p:tavLst>
                                        <p:tav tm="0">
                                          <p:val>
                                            <p:strVal val="#ppt_x"/>
                                          </p:val>
                                        </p:tav>
                                        <p:tav tm="100000">
                                          <p:val>
                                            <p:strVal val="#ppt_x"/>
                                          </p:val>
                                        </p:tav>
                                      </p:tavLst>
                                    </p:anim>
                                    <p:anim calcmode="lin" valueType="num">
                                      <p:cBhvr>
                                        <p:cTn id="1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45" grpId="0" animBg="1"/>
      <p:bldP spid="50246" grpId="0" animBg="1"/>
      <p:bldP spid="50240" grpId="0" animBg="1"/>
      <p:bldP spid="50198" grpId="0"/>
      <p:bldP spid="50198" grpId="1"/>
      <p:bldP spid="50234" grpId="0"/>
      <p:bldP spid="50234" grpId="1"/>
      <p:bldP spid="50235" grpId="0"/>
      <p:bldP spid="50235" grpId="1"/>
      <p:bldP spid="50236" grpId="0"/>
      <p:bldP spid="50236" grpId="1"/>
      <p:bldP spid="50237" grpId="0" animBg="1"/>
      <p:bldP spid="50237" grpId="1" animBg="1"/>
      <p:bldP spid="50238" grpId="0"/>
      <p:bldP spid="50238" grpId="1"/>
      <p:bldP spid="50239" grpId="0"/>
      <p:bldP spid="50239" grpId="1"/>
      <p:bldP spid="50247" grpId="0" animBg="1"/>
      <p:bldP spid="502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a:extLst>
              <a:ext uri="{FF2B5EF4-FFF2-40B4-BE49-F238E27FC236}">
                <a16:creationId xmlns:a16="http://schemas.microsoft.com/office/drawing/2014/main" id="{EDC35EF3-F971-A24D-9854-B1F56635C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a:extLst>
              <a:ext uri="{FF2B5EF4-FFF2-40B4-BE49-F238E27FC236}">
                <a16:creationId xmlns:a16="http://schemas.microsoft.com/office/drawing/2014/main" id="{DA503697-07DA-7D49-BFC2-0123411CB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5">
            <a:extLst>
              <a:ext uri="{FF2B5EF4-FFF2-40B4-BE49-F238E27FC236}">
                <a16:creationId xmlns:a16="http://schemas.microsoft.com/office/drawing/2014/main" id="{820C05D7-2C58-8742-8346-9FA432720C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21" t="3094" r="2797"/>
          <a:stretch>
            <a:fillRect/>
          </a:stretch>
        </p:blipFill>
        <p:spPr bwMode="auto">
          <a:xfrm flipV="1">
            <a:off x="-19050" y="4862513"/>
            <a:ext cx="1221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B35A7904-097E-644E-BAD1-4AD29D5B85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213" y="-481013"/>
            <a:ext cx="10509250" cy="893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978DAE43-9D84-F745-9FE5-41112EA935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12713" y="3725863"/>
            <a:ext cx="3422651"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2A0C3A45-7A08-5948-9903-C29C7E53F9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4688" y="2597150"/>
            <a:ext cx="5167312"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7ABC657C-7D47-4876-9082-2A2C4A3F6177}"/>
              </a:ext>
            </a:extLst>
          </p:cNvPr>
          <p:cNvSpPr/>
          <p:nvPr/>
        </p:nvSpPr>
        <p:spPr>
          <a:xfrm>
            <a:off x="4980380" y="1686609"/>
            <a:ext cx="2211888" cy="1107996"/>
          </a:xfrm>
          <a:prstGeom prst="rect">
            <a:avLst/>
          </a:prstGeom>
          <a:noFill/>
        </p:spPr>
        <p:txBody>
          <a:bodyPr wrap="none" lIns="121920" tIns="60960" rIns="121920" bIns="60960">
            <a:spAutoFit/>
          </a:bodyPr>
          <a:lstStyle/>
          <a:p>
            <a:pPr algn="ctr" eaLnBrk="1" hangingPunct="1">
              <a:defRPr/>
            </a:pPr>
            <a:r>
              <a:rPr lang="en-US" sz="6400" b="1" u="sng">
                <a:ln w="22225">
                  <a:solidFill>
                    <a:srgbClr val="00B050"/>
                  </a:solidFill>
                  <a:prstDash val="solid"/>
                </a:ln>
                <a:solidFill>
                  <a:srgbClr val="00FF00"/>
                </a:solidFill>
                <a:latin typeface="Calibri" panose="020F0502020204030204" pitchFamily="34" charset="0"/>
                <a:cs typeface="Calibri" panose="020F0502020204030204" pitchFamily="34" charset="0"/>
              </a:rPr>
              <a:t>TOÁN</a:t>
            </a:r>
          </a:p>
        </p:txBody>
      </p:sp>
      <p:sp>
        <p:nvSpPr>
          <p:cNvPr id="17" name="文本框 8">
            <a:extLst>
              <a:ext uri="{FF2B5EF4-FFF2-40B4-BE49-F238E27FC236}">
                <a16:creationId xmlns:a16="http://schemas.microsoft.com/office/drawing/2014/main" id="{7EA28363-2FAF-4475-9F9D-FB529C29AD8C}"/>
              </a:ext>
            </a:extLst>
          </p:cNvPr>
          <p:cNvSpPr txBox="1"/>
          <p:nvPr/>
        </p:nvSpPr>
        <p:spPr>
          <a:xfrm>
            <a:off x="1857293" y="3022591"/>
            <a:ext cx="8669864" cy="1364509"/>
          </a:xfrm>
          <a:prstGeom prst="rect">
            <a:avLst/>
          </a:prstGeom>
          <a:noFill/>
        </p:spPr>
        <p:txBody>
          <a:bodyPr>
            <a:prstTxWarp prst="textPlain">
              <a:avLst/>
            </a:prstTxWarp>
            <a:spAutoFit/>
          </a:bodyPr>
          <a:lstStyle/>
          <a:p>
            <a:pPr algn="ctr" eaLnBrk="1" hangingPunct="1">
              <a:defRPr/>
            </a:pPr>
            <a:r>
              <a:rPr lang="en-US" altLang="zh-CN" sz="5867" b="1" dirty="0">
                <a:ln w="28575">
                  <a:solidFill>
                    <a:srgbClr val="FF0000"/>
                  </a:solidFill>
                </a:ln>
                <a:solidFill>
                  <a:srgbClr val="FF6699"/>
                </a:solidFill>
                <a:latin typeface="Times New Roman" panose="02020603050405020304" pitchFamily="18" charset="0"/>
                <a:ea typeface="inpin heiti" charset="-122"/>
                <a:cs typeface="Times New Roman" panose="02020603050405020304" pitchFamily="18" charset="0"/>
              </a:rPr>
              <a:t>PHÂN SỐ THẬP PHÂN</a:t>
            </a:r>
            <a:endParaRPr lang="zh-CN" altLang="en-US" sz="5867" b="1" dirty="0">
              <a:ln w="28575">
                <a:solidFill>
                  <a:srgbClr val="FF0000"/>
                </a:solidFill>
              </a:ln>
              <a:solidFill>
                <a:srgbClr val="FF6699"/>
              </a:solidFill>
              <a:latin typeface="Times New Roman" panose="02020603050405020304" pitchFamily="18" charset="0"/>
              <a:ea typeface="inpin heiti" charset="-122"/>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nodeType="afterGroup">
                            <p:stCondLst>
                              <p:cond delay="10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nodeType="afterGroup">
                            <p:stCondLst>
                              <p:cond delay="3000"/>
                            </p:stCondLst>
                            <p:childTnLst>
                              <p:par>
                                <p:cTn id="26" presetID="17"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4">
            <a:extLst>
              <a:ext uri="{FF2B5EF4-FFF2-40B4-BE49-F238E27FC236}">
                <a16:creationId xmlns:a16="http://schemas.microsoft.com/office/drawing/2014/main" id="{9236755E-C130-7942-80B2-673F56476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15">
            <a:extLst>
              <a:ext uri="{FF2B5EF4-FFF2-40B4-BE49-F238E27FC236}">
                <a16:creationId xmlns:a16="http://schemas.microsoft.com/office/drawing/2014/main" id="{0A216F08-16E2-A845-A5EA-74B832F96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20">
            <a:extLst>
              <a:ext uri="{FF2B5EF4-FFF2-40B4-BE49-F238E27FC236}">
                <a16:creationId xmlns:a16="http://schemas.microsoft.com/office/drawing/2014/main" id="{EA9C7B71-2355-AE44-B0EC-E6988912C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21" t="3094" r="2797"/>
          <a:stretch>
            <a:fillRect/>
          </a:stretch>
        </p:blipFill>
        <p:spPr bwMode="auto">
          <a:xfrm flipV="1">
            <a:off x="-19050" y="4862513"/>
            <a:ext cx="1221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图片 22">
            <a:extLst>
              <a:ext uri="{FF2B5EF4-FFF2-40B4-BE49-F238E27FC236}">
                <a16:creationId xmlns:a16="http://schemas.microsoft.com/office/drawing/2014/main" id="{E8FB24F1-70BA-4240-9A18-A24479205E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4688" y="2597150"/>
            <a:ext cx="5167312"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3C93C6D7-257D-1345-8E8F-6C53EA8B2246}"/>
              </a:ext>
            </a:extLst>
          </p:cNvPr>
          <p:cNvGrpSpPr>
            <a:grpSpLocks/>
          </p:cNvGrpSpPr>
          <p:nvPr/>
        </p:nvGrpSpPr>
        <p:grpSpPr bwMode="auto">
          <a:xfrm>
            <a:off x="552450" y="492125"/>
            <a:ext cx="4962525" cy="6076950"/>
            <a:chOff x="414097" y="369403"/>
            <a:chExt cx="3722639" cy="4556845"/>
          </a:xfrm>
        </p:grpSpPr>
        <p:pic>
          <p:nvPicPr>
            <p:cNvPr id="25614" name="图片 21">
              <a:extLst>
                <a:ext uri="{FF2B5EF4-FFF2-40B4-BE49-F238E27FC236}">
                  <a16:creationId xmlns:a16="http://schemas.microsoft.com/office/drawing/2014/main" id="{E3BB63F2-0C8D-1F4F-8D9E-76DE53883A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97" y="369403"/>
              <a:ext cx="3722639" cy="455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8">
              <a:extLst>
                <a:ext uri="{FF2B5EF4-FFF2-40B4-BE49-F238E27FC236}">
                  <a16:creationId xmlns:a16="http://schemas.microsoft.com/office/drawing/2014/main" id="{5BA98E04-709F-4071-A29D-0FBEAAFE8E0D}"/>
                </a:ext>
              </a:extLst>
            </p:cNvPr>
            <p:cNvSpPr txBox="1"/>
            <p:nvPr/>
          </p:nvSpPr>
          <p:spPr>
            <a:xfrm>
              <a:off x="1026582" y="1581731"/>
              <a:ext cx="2497667" cy="1479380"/>
            </a:xfrm>
            <a:prstGeom prst="rect">
              <a:avLst/>
            </a:prstGeom>
            <a:noFill/>
          </p:spPr>
          <p:txBody>
            <a:bodyPr>
              <a:prstTxWarp prst="textPlain">
                <a:avLst/>
              </a:prstTxWarp>
              <a:spAutoFit/>
            </a:bodyPr>
            <a:lstStyle/>
            <a:p>
              <a:pPr algn="ctr" eaLnBrk="1" hangingPunct="1">
                <a:defRPr/>
              </a:pPr>
              <a:r>
                <a:rPr lang="en-US" altLang="zh-CN" sz="5867" b="1" dirty="0" err="1">
                  <a:ln w="28575">
                    <a:solidFill>
                      <a:srgbClr val="FF6600"/>
                    </a:solidFill>
                  </a:ln>
                  <a:solidFill>
                    <a:srgbClr val="FFC000"/>
                  </a:solidFill>
                  <a:latin typeface="VNI-Briquet" panose="020B7200000000000000" pitchFamily="34" charset="0"/>
                  <a:ea typeface="inpin heiti" charset="-122"/>
                </a:rPr>
                <a:t>Yêu</a:t>
              </a:r>
              <a:r>
                <a:rPr lang="en-US" altLang="zh-CN" sz="5867" b="1" dirty="0">
                  <a:ln w="28575">
                    <a:solidFill>
                      <a:srgbClr val="FF6600"/>
                    </a:solidFill>
                  </a:ln>
                  <a:solidFill>
                    <a:srgbClr val="FFC000"/>
                  </a:solidFill>
                  <a:latin typeface="VNI-Briquet" panose="020B7200000000000000" pitchFamily="34" charset="0"/>
                  <a:ea typeface="inpin heiti" charset="-122"/>
                </a:rPr>
                <a:t> </a:t>
              </a:r>
              <a:r>
                <a:rPr lang="en-US" altLang="zh-CN" sz="5867" b="1" dirty="0" err="1">
                  <a:ln w="28575">
                    <a:solidFill>
                      <a:srgbClr val="FF6600"/>
                    </a:solidFill>
                  </a:ln>
                  <a:solidFill>
                    <a:srgbClr val="FFC000"/>
                  </a:solidFill>
                  <a:latin typeface="VNI-Briquet" panose="020B7200000000000000" pitchFamily="34" charset="0"/>
                  <a:ea typeface="inpin heiti" charset="-122"/>
                </a:rPr>
                <a:t>cầu</a:t>
              </a:r>
              <a:r>
                <a:rPr lang="en-US" altLang="zh-CN" sz="5867" b="1" dirty="0">
                  <a:ln w="28575">
                    <a:solidFill>
                      <a:srgbClr val="FF6600"/>
                    </a:solidFill>
                  </a:ln>
                  <a:solidFill>
                    <a:srgbClr val="FFC000"/>
                  </a:solidFill>
                  <a:latin typeface="VNI-Briquet" panose="020B7200000000000000" pitchFamily="34" charset="0"/>
                  <a:ea typeface="inpin heiti" charset="-122"/>
                </a:rPr>
                <a:t> </a:t>
              </a:r>
              <a:r>
                <a:rPr lang="en-US" altLang="zh-CN" sz="5867" b="1" dirty="0" err="1">
                  <a:ln w="28575">
                    <a:solidFill>
                      <a:srgbClr val="FF6600"/>
                    </a:solidFill>
                  </a:ln>
                  <a:solidFill>
                    <a:srgbClr val="FFC000"/>
                  </a:solidFill>
                  <a:latin typeface="VNI-Briquet" panose="020B7200000000000000" pitchFamily="34" charset="0"/>
                  <a:ea typeface="inpin heiti" charset="-122"/>
                </a:rPr>
                <a:t>cần</a:t>
              </a:r>
              <a:r>
                <a:rPr lang="en-US" altLang="zh-CN" sz="5867" b="1" dirty="0">
                  <a:ln w="28575">
                    <a:solidFill>
                      <a:srgbClr val="FF6600"/>
                    </a:solidFill>
                  </a:ln>
                  <a:solidFill>
                    <a:srgbClr val="FFC000"/>
                  </a:solidFill>
                  <a:latin typeface="VNI-Briquet" panose="020B7200000000000000" pitchFamily="34" charset="0"/>
                  <a:ea typeface="inpin heiti" charset="-122"/>
                </a:rPr>
                <a:t> </a:t>
              </a:r>
              <a:r>
                <a:rPr lang="en-US" altLang="zh-CN" sz="5867" b="1" dirty="0" err="1">
                  <a:ln w="28575">
                    <a:solidFill>
                      <a:srgbClr val="FF6600"/>
                    </a:solidFill>
                  </a:ln>
                  <a:solidFill>
                    <a:srgbClr val="FFC000"/>
                  </a:solidFill>
                  <a:latin typeface="VNI-Briquet" panose="020B7200000000000000" pitchFamily="34" charset="0"/>
                  <a:ea typeface="inpin heiti" charset="-122"/>
                </a:rPr>
                <a:t>đạt</a:t>
              </a:r>
              <a:endParaRPr lang="zh-CN" altLang="en-US" sz="5867" b="1" dirty="0">
                <a:ln w="28575">
                  <a:solidFill>
                    <a:srgbClr val="FF6600"/>
                  </a:solidFill>
                </a:ln>
                <a:solidFill>
                  <a:srgbClr val="FFC000"/>
                </a:solidFill>
                <a:latin typeface="VNI-Briquet" panose="020B7200000000000000" pitchFamily="34" charset="0"/>
                <a:ea typeface="inpin heiti" charset="-122"/>
              </a:endParaRPr>
            </a:p>
          </p:txBody>
        </p:sp>
      </p:grpSp>
      <p:grpSp>
        <p:nvGrpSpPr>
          <p:cNvPr id="3" name="Group 2">
            <a:extLst>
              <a:ext uri="{FF2B5EF4-FFF2-40B4-BE49-F238E27FC236}">
                <a16:creationId xmlns:a16="http://schemas.microsoft.com/office/drawing/2014/main" id="{EFF88ACF-5609-5244-BC05-95CE093FFDF3}"/>
              </a:ext>
            </a:extLst>
          </p:cNvPr>
          <p:cNvGrpSpPr>
            <a:grpSpLocks/>
          </p:cNvGrpSpPr>
          <p:nvPr/>
        </p:nvGrpSpPr>
        <p:grpSpPr bwMode="auto">
          <a:xfrm>
            <a:off x="6067425" y="390525"/>
            <a:ext cx="7380288" cy="1604963"/>
            <a:chOff x="4550832" y="293327"/>
            <a:chExt cx="5535407" cy="1203087"/>
          </a:xfrm>
        </p:grpSpPr>
        <p:sp>
          <p:nvSpPr>
            <p:cNvPr id="2" name="Rectangle 1">
              <a:extLst>
                <a:ext uri="{FF2B5EF4-FFF2-40B4-BE49-F238E27FC236}">
                  <a16:creationId xmlns:a16="http://schemas.microsoft.com/office/drawing/2014/main" id="{8843E99F-77A2-4511-832B-338BA4004CF8}"/>
                </a:ext>
              </a:extLst>
            </p:cNvPr>
            <p:cNvSpPr/>
            <p:nvPr/>
          </p:nvSpPr>
          <p:spPr>
            <a:xfrm>
              <a:off x="4550832" y="293327"/>
              <a:ext cx="4033977" cy="12030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grpSp>
          <p:nvGrpSpPr>
            <p:cNvPr id="17" name="Group 44">
              <a:extLst>
                <a:ext uri="{FF2B5EF4-FFF2-40B4-BE49-F238E27FC236}">
                  <a16:creationId xmlns:a16="http://schemas.microsoft.com/office/drawing/2014/main" id="{BA056A65-20D5-4991-8A1D-1E572827ECD9}"/>
                </a:ext>
              </a:extLst>
            </p:cNvPr>
            <p:cNvGrpSpPr/>
            <p:nvPr/>
          </p:nvGrpSpPr>
          <p:grpSpPr>
            <a:xfrm>
              <a:off x="4727526" y="424755"/>
              <a:ext cx="657509" cy="738492"/>
              <a:chOff x="0" y="0"/>
              <a:chExt cx="807366" cy="906807"/>
            </a:xfrm>
            <a:solidFill>
              <a:schemeClr val="bg1"/>
            </a:solidFill>
          </p:grpSpPr>
          <p:sp>
            <p:nvSpPr>
              <p:cNvPr id="18" name="Shape 42">
                <a:extLst>
                  <a:ext uri="{FF2B5EF4-FFF2-40B4-BE49-F238E27FC236}">
                    <a16:creationId xmlns:a16="http://schemas.microsoft.com/office/drawing/2014/main" id="{BEA588DD-F680-4AF9-BA46-40521653809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lIns="50800" tIns="50800" rIns="50800" bIns="50800" anchor="ctr"/>
              <a:lstStyle/>
              <a:p>
                <a:pPr defTabSz="609585" eaLnBrk="1" hangingPunct="1">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latin typeface="Futura-Condensed-Normal" pitchFamily="2" charset="0"/>
                  <a:ea typeface="华康娃娃体W5" panose="040B0509000000000000" pitchFamily="81" charset="-122"/>
                </a:endParaRPr>
              </a:p>
            </p:txBody>
          </p:sp>
          <p:sp>
            <p:nvSpPr>
              <p:cNvPr id="19" name="Shape 43">
                <a:extLst>
                  <a:ext uri="{FF2B5EF4-FFF2-40B4-BE49-F238E27FC236}">
                    <a16:creationId xmlns:a16="http://schemas.microsoft.com/office/drawing/2014/main" id="{28DFC8F1-0CCE-4BF7-93EF-AE4867E82C3A}"/>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lIns="50800" tIns="50800" rIns="50800" bIns="50800" anchor="ctr"/>
              <a:lstStyle/>
              <a:p>
                <a:pPr defTabSz="609585" eaLnBrk="1" hangingPunct="1">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latin typeface="Futura-Condensed-Normal" pitchFamily="2" charset="0"/>
                  <a:ea typeface="华康娃娃体W5" panose="040B0509000000000000" pitchFamily="81" charset="-122"/>
                </a:endParaRPr>
              </a:p>
            </p:txBody>
          </p:sp>
        </p:grpSp>
        <p:sp>
          <p:nvSpPr>
            <p:cNvPr id="32" name="文本框 32">
              <a:extLst>
                <a:ext uri="{FF2B5EF4-FFF2-40B4-BE49-F238E27FC236}">
                  <a16:creationId xmlns:a16="http://schemas.microsoft.com/office/drawing/2014/main" id="{E2946C51-FF59-4412-A100-ECA2EF73A18C}"/>
                </a:ext>
              </a:extLst>
            </p:cNvPr>
            <p:cNvSpPr txBox="1"/>
            <p:nvPr/>
          </p:nvSpPr>
          <p:spPr>
            <a:xfrm>
              <a:off x="5508128" y="403997"/>
              <a:ext cx="4578111" cy="930577"/>
            </a:xfrm>
            <a:prstGeom prst="rect">
              <a:avLst/>
            </a:prstGeom>
            <a:noFill/>
          </p:spPr>
          <p:txBody>
            <a:bodyPr>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eaLnBrk="1" hangingPunct="1">
                <a:lnSpc>
                  <a:spcPct val="100000"/>
                </a:lnSpc>
                <a:defRPr/>
              </a:pP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Khái</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niệm</a:t>
              </a:r>
              <a:r>
                <a:rPr lang="en-US" altLang="zh-CN" sz="3733" b="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p>
            <a:p>
              <a:pPr eaLnBrk="1" hangingPunct="1">
                <a:lnSpc>
                  <a:spcPct val="100000"/>
                </a:lnSpc>
                <a:defRPr/>
              </a:pPr>
              <a:r>
                <a:rPr lang="en-US" altLang="zh-CN" sz="3733" b="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phân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số</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thập</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phân</a:t>
              </a:r>
              <a:endParaRPr lang="zh-CN" altLang="en-US"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grpSp>
        <p:nvGrpSpPr>
          <p:cNvPr id="4" name="Group 3">
            <a:extLst>
              <a:ext uri="{FF2B5EF4-FFF2-40B4-BE49-F238E27FC236}">
                <a16:creationId xmlns:a16="http://schemas.microsoft.com/office/drawing/2014/main" id="{F667029C-2E26-994A-A4CE-B05F8F74455D}"/>
              </a:ext>
            </a:extLst>
          </p:cNvPr>
          <p:cNvGrpSpPr>
            <a:grpSpLocks/>
          </p:cNvGrpSpPr>
          <p:nvPr/>
        </p:nvGrpSpPr>
        <p:grpSpPr bwMode="auto">
          <a:xfrm>
            <a:off x="6107113" y="2297113"/>
            <a:ext cx="5340350" cy="3984625"/>
            <a:chOff x="4579895" y="1722795"/>
            <a:chExt cx="4005304" cy="2988905"/>
          </a:xfrm>
        </p:grpSpPr>
        <p:sp>
          <p:nvSpPr>
            <p:cNvPr id="34" name="Rectangle 33">
              <a:extLst>
                <a:ext uri="{FF2B5EF4-FFF2-40B4-BE49-F238E27FC236}">
                  <a16:creationId xmlns:a16="http://schemas.microsoft.com/office/drawing/2014/main" id="{E114707E-0963-42C4-9519-651C9DC737A5}"/>
                </a:ext>
              </a:extLst>
            </p:cNvPr>
            <p:cNvSpPr/>
            <p:nvPr/>
          </p:nvSpPr>
          <p:spPr>
            <a:xfrm>
              <a:off x="4579895" y="1722795"/>
              <a:ext cx="4005304" cy="29889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grpSp>
          <p:nvGrpSpPr>
            <p:cNvPr id="20" name="Group 44">
              <a:extLst>
                <a:ext uri="{FF2B5EF4-FFF2-40B4-BE49-F238E27FC236}">
                  <a16:creationId xmlns:a16="http://schemas.microsoft.com/office/drawing/2014/main" id="{828D8F26-9E7F-4D46-953A-34FD15BC12B8}"/>
                </a:ext>
              </a:extLst>
            </p:cNvPr>
            <p:cNvGrpSpPr/>
            <p:nvPr/>
          </p:nvGrpSpPr>
          <p:grpSpPr>
            <a:xfrm>
              <a:off x="4690864" y="1909333"/>
              <a:ext cx="657509" cy="738492"/>
              <a:chOff x="0" y="0"/>
              <a:chExt cx="807366" cy="906807"/>
            </a:xfrm>
            <a:solidFill>
              <a:schemeClr val="bg1"/>
            </a:solidFill>
          </p:grpSpPr>
          <p:sp>
            <p:nvSpPr>
              <p:cNvPr id="24" name="Shape 42">
                <a:extLst>
                  <a:ext uri="{FF2B5EF4-FFF2-40B4-BE49-F238E27FC236}">
                    <a16:creationId xmlns:a16="http://schemas.microsoft.com/office/drawing/2014/main" id="{7F1FDD52-970F-4791-8B36-CBFF6E86468F}"/>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lIns="50800" tIns="50800" rIns="50800" bIns="50800" anchor="ctr"/>
              <a:lstStyle/>
              <a:p>
                <a:pPr defTabSz="609585" eaLnBrk="1" hangingPunct="1">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latin typeface="Futura-Condensed-Normal" pitchFamily="2" charset="0"/>
                  <a:ea typeface="华康娃娃体W5" panose="040B0509000000000000" pitchFamily="81" charset="-122"/>
                </a:endParaRPr>
              </a:p>
            </p:txBody>
          </p:sp>
          <p:sp>
            <p:nvSpPr>
              <p:cNvPr id="31" name="Shape 43">
                <a:extLst>
                  <a:ext uri="{FF2B5EF4-FFF2-40B4-BE49-F238E27FC236}">
                    <a16:creationId xmlns:a16="http://schemas.microsoft.com/office/drawing/2014/main" id="{8908ACA8-72DB-41EA-BD36-46A494D4B4A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lIns="50800" tIns="50800" rIns="50800" bIns="50800" anchor="ctr"/>
              <a:lstStyle/>
              <a:p>
                <a:pPr defTabSz="609585" eaLnBrk="1" hangingPunct="1">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latin typeface="Futura-Condensed-Normal" pitchFamily="2" charset="0"/>
                  <a:ea typeface="华康娃娃体W5" panose="040B0509000000000000" pitchFamily="81" charset="-122"/>
                </a:endParaRPr>
              </a:p>
            </p:txBody>
          </p:sp>
        </p:grpSp>
        <p:sp>
          <p:nvSpPr>
            <p:cNvPr id="33" name="文本框 33">
              <a:extLst>
                <a:ext uri="{FF2B5EF4-FFF2-40B4-BE49-F238E27FC236}">
                  <a16:creationId xmlns:a16="http://schemas.microsoft.com/office/drawing/2014/main" id="{3158B73D-3F15-4319-B0D8-585C6D1F4123}"/>
                </a:ext>
              </a:extLst>
            </p:cNvPr>
            <p:cNvSpPr txBox="1"/>
            <p:nvPr/>
          </p:nvSpPr>
          <p:spPr>
            <a:xfrm>
              <a:off x="5507401" y="1900224"/>
              <a:ext cx="2917061" cy="2654291"/>
            </a:xfrm>
            <a:prstGeom prst="rect">
              <a:avLst/>
            </a:prstGeom>
            <a:noFill/>
          </p:spPr>
          <p:txBody>
            <a:bodyPr>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eaLnBrk="1" hangingPunct="1">
                <a:lnSpc>
                  <a:spcPct val="100000"/>
                </a:lnSpc>
                <a:defRPr/>
              </a:pP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Cách</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chuyển</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đổi</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một</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số</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phân</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số</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không</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phải</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là</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phân</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số</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thập</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phân</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thành</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phân</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dirty="0"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số</a:t>
              </a:r>
              <a:r>
                <a:rPr lang="en-US" altLang="zh-CN"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733" b="1" err="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thập</a:t>
              </a:r>
              <a:r>
                <a:rPr lang="en-US" altLang="zh-CN" sz="3733" b="1">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rPr>
                <a:t> phân.</a:t>
              </a:r>
              <a:endParaRPr lang="zh-CN" altLang="en-US" sz="3733" b="1" dirty="0">
                <a:solidFill>
                  <a:prstClr val="black">
                    <a:lumMod val="95000"/>
                    <a:lumOff val="5000"/>
                  </a:prstClr>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a:extLst>
              <a:ext uri="{FF2B5EF4-FFF2-40B4-BE49-F238E27FC236}">
                <a16:creationId xmlns:a16="http://schemas.microsoft.com/office/drawing/2014/main" id="{D581B847-355D-C64C-B96E-E6F05BA8A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3">
            <a:extLst>
              <a:ext uri="{FF2B5EF4-FFF2-40B4-BE49-F238E27FC236}">
                <a16:creationId xmlns:a16="http://schemas.microsoft.com/office/drawing/2014/main" id="{9860149A-BCBE-314A-8C98-FB342FA27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a:extLst>
              <a:ext uri="{FF2B5EF4-FFF2-40B4-BE49-F238E27FC236}">
                <a16:creationId xmlns:a16="http://schemas.microsoft.com/office/drawing/2014/main" id="{D55E3866-F02E-DA4B-8C51-AE072F543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21" t="3094" r="2797"/>
          <a:stretch>
            <a:fillRect/>
          </a:stretch>
        </p:blipFill>
        <p:spPr bwMode="auto">
          <a:xfrm flipV="1">
            <a:off x="-19050" y="4862513"/>
            <a:ext cx="1221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8">
            <a:extLst>
              <a:ext uri="{FF2B5EF4-FFF2-40B4-BE49-F238E27FC236}">
                <a16:creationId xmlns:a16="http://schemas.microsoft.com/office/drawing/2014/main" id="{58058F01-44FF-4A71-A4F8-DD8CC5321A44}"/>
              </a:ext>
            </a:extLst>
          </p:cNvPr>
          <p:cNvSpPr txBox="1"/>
          <p:nvPr/>
        </p:nvSpPr>
        <p:spPr>
          <a:xfrm>
            <a:off x="1137834" y="609600"/>
            <a:ext cx="9916333" cy="3112819"/>
          </a:xfrm>
          <a:prstGeom prst="rect">
            <a:avLst/>
          </a:prstGeom>
          <a:noFill/>
        </p:spPr>
        <p:txBody>
          <a:bodyPr>
            <a:prstTxWarp prst="textPlain">
              <a:avLst/>
            </a:prstTxWarp>
            <a:spAutoFit/>
          </a:bodyPr>
          <a:lstStyle/>
          <a:p>
            <a:pPr algn="ctr" eaLnBrk="1" hangingPunct="1">
              <a:defRPr/>
            </a:pPr>
            <a:r>
              <a:rPr lang="vi-VN" altLang="zh-CN" sz="8000" b="1" dirty="0">
                <a:ln w="38100">
                  <a:solidFill>
                    <a:srgbClr val="E36E03"/>
                  </a:solidFill>
                </a:ln>
                <a:solidFill>
                  <a:srgbClr val="FFC000"/>
                </a:solidFill>
                <a:effectLst>
                  <a:outerShdw blurRad="38100" dist="38100" dir="2700000" algn="tl">
                    <a:srgbClr val="000000">
                      <a:alpha val="43137"/>
                    </a:srgbClr>
                  </a:outerShdw>
                </a:effectLst>
                <a:latin typeface="VNI-Auchon" pitchFamily="2" charset="0"/>
                <a:ea typeface="inpin heiti" charset="-122"/>
              </a:rPr>
              <a:t>KHÁM PHÁ</a:t>
            </a:r>
            <a:endParaRPr lang="zh-CN" altLang="en-US" sz="8000" b="1" dirty="0">
              <a:ln w="38100">
                <a:solidFill>
                  <a:srgbClr val="E36E03"/>
                </a:solidFill>
              </a:ln>
              <a:solidFill>
                <a:srgbClr val="FFC000"/>
              </a:solidFill>
              <a:effectLst>
                <a:outerShdw blurRad="38100" dist="38100" dir="2700000" algn="tl">
                  <a:srgbClr val="000000">
                    <a:alpha val="43137"/>
                  </a:srgbClr>
                </a:outerShdw>
              </a:effectLst>
              <a:latin typeface="VNI-Auchon" pitchFamily="2" charset="0"/>
              <a:ea typeface="inpin heiti" charset="-122"/>
            </a:endParaRPr>
          </a:p>
        </p:txBody>
      </p:sp>
      <p:pic>
        <p:nvPicPr>
          <p:cNvPr id="13" name="图片 5">
            <a:extLst>
              <a:ext uri="{FF2B5EF4-FFF2-40B4-BE49-F238E27FC236}">
                <a16:creationId xmlns:a16="http://schemas.microsoft.com/office/drawing/2014/main" id="{CA770D40-ADEC-2A4C-A219-6F43A3702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39713" y="3403600"/>
            <a:ext cx="4692651"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a:extLst>
              <a:ext uri="{FF2B5EF4-FFF2-40B4-BE49-F238E27FC236}">
                <a16:creationId xmlns:a16="http://schemas.microsoft.com/office/drawing/2014/main" id="{BE88A009-2CDE-A947-B62D-9A3A6672B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7">
            <a:extLst>
              <a:ext uri="{FF2B5EF4-FFF2-40B4-BE49-F238E27FC236}">
                <a16:creationId xmlns:a16="http://schemas.microsoft.com/office/drawing/2014/main" id="{BFAFB6C2-77A0-7A49-81C7-F5F13E735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图片 5">
            <a:extLst>
              <a:ext uri="{FF2B5EF4-FFF2-40B4-BE49-F238E27FC236}">
                <a16:creationId xmlns:a16="http://schemas.microsoft.com/office/drawing/2014/main" id="{650EEE18-7020-A94D-B3F0-C2E530DFD0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21" t="3094" r="2797"/>
          <a:stretch>
            <a:fillRect/>
          </a:stretch>
        </p:blipFill>
        <p:spPr bwMode="auto">
          <a:xfrm flipV="1">
            <a:off x="-19050" y="4862513"/>
            <a:ext cx="1221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9">
            <a:extLst>
              <a:ext uri="{FF2B5EF4-FFF2-40B4-BE49-F238E27FC236}">
                <a16:creationId xmlns:a16="http://schemas.microsoft.com/office/drawing/2014/main" id="{E1581F4C-2474-46EC-BE56-74153E10851F}"/>
              </a:ext>
            </a:extLst>
          </p:cNvPr>
          <p:cNvSpPr/>
          <p:nvPr/>
        </p:nvSpPr>
        <p:spPr>
          <a:xfrm>
            <a:off x="4460875" y="0"/>
            <a:ext cx="7113588" cy="4625975"/>
          </a:xfrm>
          <a:prstGeom prst="cloudCallout">
            <a:avLst>
              <a:gd name="adj1" fmla="val -62334"/>
              <a:gd name="adj2" fmla="val 389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sp>
        <p:nvSpPr>
          <p:cNvPr id="13" name="TextBox 12">
            <a:extLst>
              <a:ext uri="{FF2B5EF4-FFF2-40B4-BE49-F238E27FC236}">
                <a16:creationId xmlns:a16="http://schemas.microsoft.com/office/drawing/2014/main" id="{80B8E8B0-A509-4562-B752-92B784D05F0D}"/>
              </a:ext>
            </a:extLst>
          </p:cNvPr>
          <p:cNvSpPr txBox="1">
            <a:spLocks noChangeArrowheads="1"/>
          </p:cNvSpPr>
          <p:nvPr/>
        </p:nvSpPr>
        <p:spPr bwMode="auto">
          <a:xfrm>
            <a:off x="5353013" y="818013"/>
            <a:ext cx="5798459" cy="243299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Plain">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4267" b="1">
                <a:solidFill>
                  <a:srgbClr val="008000"/>
                </a:solidFill>
                <a:latin typeface="Times New Roman" panose="02020603050405020304" pitchFamily="18" charset="0"/>
                <a:cs typeface="Times New Roman" panose="02020603050405020304" pitchFamily="18" charset="0"/>
              </a:rPr>
              <a:t>Phân số thập phân</a:t>
            </a:r>
          </a:p>
          <a:p>
            <a:pPr algn="ctr" eaLnBrk="1" hangingPunct="1">
              <a:defRPr/>
            </a:pPr>
            <a:r>
              <a:rPr lang="en-US" altLang="en-US" sz="4267" b="1">
                <a:solidFill>
                  <a:srgbClr val="008000"/>
                </a:solidFill>
                <a:latin typeface="Times New Roman" panose="02020603050405020304" pitchFamily="18" charset="0"/>
                <a:cs typeface="Times New Roman" panose="02020603050405020304" pitchFamily="18" charset="0"/>
              </a:rPr>
              <a:t>là như thế nào ?</a:t>
            </a:r>
            <a:endParaRPr lang="en-US" altLang="en-US" sz="4267" b="1" dirty="0">
              <a:solidFill>
                <a:srgbClr val="008000"/>
              </a:solidFill>
              <a:latin typeface="Times New Roman" panose="02020603050405020304" pitchFamily="18" charset="0"/>
              <a:cs typeface="Times New Roman" panose="02020603050405020304" pitchFamily="18" charset="0"/>
            </a:endParaRPr>
          </a:p>
        </p:txBody>
      </p:sp>
      <p:pic>
        <p:nvPicPr>
          <p:cNvPr id="28678" name="Picture 2" descr="Thinking Clipart Library Stock Child Student Reading - Student Thinking  Clipart, HD Png Download - vhv">
            <a:extLst>
              <a:ext uri="{FF2B5EF4-FFF2-40B4-BE49-F238E27FC236}">
                <a16:creationId xmlns:a16="http://schemas.microsoft.com/office/drawing/2014/main" id="{3EC7A677-E3F4-E740-9E61-FDDDD3DCD2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914650"/>
            <a:ext cx="5556251"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9">
            <a:extLst>
              <a:ext uri="{FF2B5EF4-FFF2-40B4-BE49-F238E27FC236}">
                <a16:creationId xmlns:a16="http://schemas.microsoft.com/office/drawing/2014/main" id="{ECFB7C80-F27E-1846-B75F-D83A79083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7">
            <a:extLst>
              <a:ext uri="{FF2B5EF4-FFF2-40B4-BE49-F238E27FC236}">
                <a16:creationId xmlns:a16="http://schemas.microsoft.com/office/drawing/2014/main" id="{0CECF2C4-4A95-AF40-A36D-2E4247899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9">
            <a:extLst>
              <a:ext uri="{FF2B5EF4-FFF2-40B4-BE49-F238E27FC236}">
                <a16:creationId xmlns:a16="http://schemas.microsoft.com/office/drawing/2014/main" id="{E1581F4C-2474-46EC-BE56-74153E10851F}"/>
              </a:ext>
            </a:extLst>
          </p:cNvPr>
          <p:cNvSpPr/>
          <p:nvPr/>
        </p:nvSpPr>
        <p:spPr>
          <a:xfrm>
            <a:off x="1527175" y="209550"/>
            <a:ext cx="10431463" cy="5451475"/>
          </a:xfrm>
          <a:prstGeom prst="cloudCallout">
            <a:avLst>
              <a:gd name="adj1" fmla="val -26115"/>
              <a:gd name="adj2" fmla="val 182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pic>
        <p:nvPicPr>
          <p:cNvPr id="30724" name="图片 5">
            <a:extLst>
              <a:ext uri="{FF2B5EF4-FFF2-40B4-BE49-F238E27FC236}">
                <a16:creationId xmlns:a16="http://schemas.microsoft.com/office/drawing/2014/main" id="{F2560AC6-5A76-9446-8FE3-E605353F7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21" t="3094" r="2797"/>
          <a:stretch>
            <a:fillRect/>
          </a:stretch>
        </p:blipFill>
        <p:spPr bwMode="auto">
          <a:xfrm flipV="1">
            <a:off x="-19050" y="4862513"/>
            <a:ext cx="1221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Thinking Clipart Library Stock Child Student Reading - Student Thinking  Clipart, HD Png Download - vhv">
            <a:extLst>
              <a:ext uri="{FF2B5EF4-FFF2-40B4-BE49-F238E27FC236}">
                <a16:creationId xmlns:a16="http://schemas.microsoft.com/office/drawing/2014/main" id="{92569154-D16F-CA4E-A401-5B925EB44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914650"/>
            <a:ext cx="5556251"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122AE68-EB97-43E6-B9E7-D256B3BE2FFE}"/>
              </a:ext>
            </a:extLst>
          </p:cNvPr>
          <p:cNvSpPr>
            <a:spLocks noRot="1" noChangeAspect="1" noMove="1" noResize="1" noEditPoints="1" noAdjustHandles="1" noChangeArrowheads="1" noChangeShapeType="1" noTextEdit="1"/>
          </p:cNvSpPr>
          <p:nvPr/>
        </p:nvSpPr>
        <p:spPr>
          <a:xfrm>
            <a:off x="2346915" y="949141"/>
            <a:ext cx="8407110" cy="1321003"/>
          </a:xfrm>
          <a:prstGeom prst="rect">
            <a:avLst/>
          </a:prstGeom>
          <a:blipFill>
            <a:blip r:embed="rId7"/>
            <a:stretch>
              <a:fillRect l="-3167" r="-603" b="-13333"/>
            </a:stretch>
          </a:blipFill>
        </p:spPr>
        <p:txBody>
          <a:bodyPr/>
          <a:lstStyle/>
          <a:p>
            <a:r>
              <a:rPr lang="vi-VN">
                <a:noFill/>
              </a:rPr>
              <a:t> </a:t>
            </a:r>
          </a:p>
        </p:txBody>
      </p:sp>
      <p:sp>
        <p:nvSpPr>
          <p:cNvPr id="11" name="Rectangle 10">
            <a:extLst>
              <a:ext uri="{FF2B5EF4-FFF2-40B4-BE49-F238E27FC236}">
                <a16:creationId xmlns:a16="http://schemas.microsoft.com/office/drawing/2014/main" id="{200912B6-34B2-403C-9A4D-77F1263636B7}"/>
              </a:ext>
            </a:extLst>
          </p:cNvPr>
          <p:cNvSpPr/>
          <p:nvPr/>
        </p:nvSpPr>
        <p:spPr>
          <a:xfrm>
            <a:off x="1411288" y="2243138"/>
            <a:ext cx="10594975" cy="1765300"/>
          </a:xfrm>
          <a:prstGeom prst="rect">
            <a:avLst/>
          </a:prstGeom>
          <a:noFill/>
        </p:spPr>
        <p:txBody>
          <a:bodyPr wrap="none" lIns="121920" tIns="60960" rIns="121920" bIns="60960">
            <a:spAutoFit/>
          </a:bodyPr>
          <a:lstStyle/>
          <a:p>
            <a:pPr algn="ctr" eaLnBrk="1" hangingPunct="1">
              <a:defRPr/>
            </a:pPr>
            <a:r>
              <a:rPr lang="en-US" sz="5333" b="1">
                <a:ln w="0"/>
                <a:solidFill>
                  <a:schemeClr val="tx1"/>
                </a:solidFill>
                <a:effectLst>
                  <a:outerShdw blurRad="38100" dist="19050" dir="2700000" algn="tl" rotWithShape="0">
                    <a:schemeClr val="dk1">
                      <a:alpha val="40000"/>
                    </a:schemeClr>
                  </a:outerShdw>
                </a:effectLst>
              </a:rPr>
              <a:t>có mẫu số là </a:t>
            </a:r>
            <a:r>
              <a:rPr lang="en-US" sz="4267" b="1">
                <a:ln w="0"/>
                <a:solidFill>
                  <a:schemeClr val="tx1"/>
                </a:solidFill>
                <a:effectLst>
                  <a:outerShdw blurRad="38100" dist="19050" dir="2700000" algn="tl" rotWithShape="0">
                    <a:schemeClr val="dk1">
                      <a:alpha val="40000"/>
                    </a:schemeClr>
                  </a:outerShdw>
                </a:effectLst>
              </a:rPr>
              <a:t>10, 100, 1000, …</a:t>
            </a:r>
          </a:p>
          <a:p>
            <a:pPr algn="ctr" eaLnBrk="1" hangingPunct="1">
              <a:defRPr/>
            </a:pPr>
            <a:r>
              <a:rPr lang="en-US" sz="5333" b="1">
                <a:ln w="0"/>
                <a:effectLst>
                  <a:outerShdw blurRad="38100" dist="19050" dir="2700000" algn="tl" rotWithShape="0">
                    <a:schemeClr val="dk1">
                      <a:alpha val="40000"/>
                    </a:schemeClr>
                  </a:outerShdw>
                </a:effectLst>
              </a:rPr>
              <a:t>     g</a:t>
            </a:r>
            <a:r>
              <a:rPr lang="en-US" sz="5333" b="1">
                <a:ln w="0"/>
                <a:solidFill>
                  <a:schemeClr val="tx1"/>
                </a:solidFill>
                <a:effectLst>
                  <a:outerShdw blurRad="38100" dist="19050" dir="2700000" algn="tl" rotWithShape="0">
                    <a:schemeClr val="dk1">
                      <a:alpha val="40000"/>
                    </a:schemeClr>
                  </a:outerShdw>
                </a:effectLst>
              </a:rPr>
              <a:t>ọi là các </a:t>
            </a:r>
            <a:r>
              <a:rPr lang="en-US" sz="5333" b="1" i="1">
                <a:ln w="0"/>
                <a:solidFill>
                  <a:srgbClr val="FF0000"/>
                </a:solidFill>
                <a:effectLst>
                  <a:outerShdw blurRad="38100" dist="19050" dir="2700000" algn="tl" rotWithShape="0">
                    <a:schemeClr val="dk1">
                      <a:alpha val="40000"/>
                    </a:schemeClr>
                  </a:outerShdw>
                </a:effectLst>
              </a:rPr>
              <a:t>phân số thập phân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4" name="Text Box 20">
            <a:extLst>
              <a:ext uri="{FF2B5EF4-FFF2-40B4-BE49-F238E27FC236}">
                <a16:creationId xmlns:a16="http://schemas.microsoft.com/office/drawing/2014/main" id="{B20728BF-76C1-EE4F-8ADE-CC7F25E6D7DE}"/>
              </a:ext>
            </a:extLst>
          </p:cNvPr>
          <p:cNvSpPr txBox="1">
            <a:spLocks noChangeArrowheads="1"/>
          </p:cNvSpPr>
          <p:nvPr/>
        </p:nvSpPr>
        <p:spPr bwMode="auto">
          <a:xfrm>
            <a:off x="2259013" y="1620838"/>
            <a:ext cx="50815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600">
                <a:solidFill>
                  <a:srgbClr val="0000FF"/>
                </a:solidFill>
                <a:latin typeface="Times New Roman" panose="02020603050405020304" pitchFamily="18" charset="0"/>
                <a:cs typeface="Times New Roman" panose="02020603050405020304" pitchFamily="18" charset="0"/>
              </a:rPr>
              <a:t>Tìm phân số thập phân bằng phân số</a:t>
            </a:r>
          </a:p>
        </p:txBody>
      </p:sp>
      <p:grpSp>
        <p:nvGrpSpPr>
          <p:cNvPr id="2" name="Group 21">
            <a:extLst>
              <a:ext uri="{FF2B5EF4-FFF2-40B4-BE49-F238E27FC236}">
                <a16:creationId xmlns:a16="http://schemas.microsoft.com/office/drawing/2014/main" id="{BF61594F-1641-0C4A-8602-96130BAF1B57}"/>
              </a:ext>
            </a:extLst>
          </p:cNvPr>
          <p:cNvGrpSpPr>
            <a:grpSpLocks/>
          </p:cNvGrpSpPr>
          <p:nvPr/>
        </p:nvGrpSpPr>
        <p:grpSpPr bwMode="auto">
          <a:xfrm>
            <a:off x="8040688" y="1412875"/>
            <a:ext cx="720725" cy="1077913"/>
            <a:chOff x="805" y="1144"/>
            <a:chExt cx="454" cy="679"/>
          </a:xfrm>
        </p:grpSpPr>
        <p:sp>
          <p:nvSpPr>
            <p:cNvPr id="5169" name="Text Box 22">
              <a:extLst>
                <a:ext uri="{FF2B5EF4-FFF2-40B4-BE49-F238E27FC236}">
                  <a16:creationId xmlns:a16="http://schemas.microsoft.com/office/drawing/2014/main" id="{B3DB7A7C-4A9E-A749-BA90-3D8E6AC48517}"/>
                </a:ext>
              </a:extLst>
            </p:cNvPr>
            <p:cNvSpPr txBox="1">
              <a:spLocks noChangeArrowheads="1"/>
            </p:cNvSpPr>
            <p:nvPr/>
          </p:nvSpPr>
          <p:spPr bwMode="auto">
            <a:xfrm>
              <a:off x="899" y="1144"/>
              <a:ext cx="24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3</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5</a:t>
              </a:r>
            </a:p>
          </p:txBody>
        </p:sp>
        <p:sp>
          <p:nvSpPr>
            <p:cNvPr id="5170" name="Line 23">
              <a:extLst>
                <a:ext uri="{FF2B5EF4-FFF2-40B4-BE49-F238E27FC236}">
                  <a16:creationId xmlns:a16="http://schemas.microsoft.com/office/drawing/2014/main" id="{3022290F-D5F2-C04B-8DFE-5A9B1D566068}"/>
                </a:ext>
              </a:extLst>
            </p:cNvPr>
            <p:cNvSpPr>
              <a:spLocks noChangeShapeType="1"/>
            </p:cNvSpPr>
            <p:nvPr/>
          </p:nvSpPr>
          <p:spPr bwMode="auto">
            <a:xfrm>
              <a:off x="805" y="1480"/>
              <a:ext cx="454"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38">
            <a:extLst>
              <a:ext uri="{FF2B5EF4-FFF2-40B4-BE49-F238E27FC236}">
                <a16:creationId xmlns:a16="http://schemas.microsoft.com/office/drawing/2014/main" id="{E2C4D1B3-8DF5-CB49-8008-07153F01A673}"/>
              </a:ext>
            </a:extLst>
          </p:cNvPr>
          <p:cNvGrpSpPr>
            <a:grpSpLocks/>
          </p:cNvGrpSpPr>
          <p:nvPr/>
        </p:nvGrpSpPr>
        <p:grpSpPr bwMode="auto">
          <a:xfrm>
            <a:off x="4008438" y="2133600"/>
            <a:ext cx="3044825" cy="1082675"/>
            <a:chOff x="1126" y="1794"/>
            <a:chExt cx="1918" cy="682"/>
          </a:xfrm>
        </p:grpSpPr>
        <p:grpSp>
          <p:nvGrpSpPr>
            <p:cNvPr id="5158" name="Group 32">
              <a:extLst>
                <a:ext uri="{FF2B5EF4-FFF2-40B4-BE49-F238E27FC236}">
                  <a16:creationId xmlns:a16="http://schemas.microsoft.com/office/drawing/2014/main" id="{9027F9CF-B637-024A-96C6-B6D887A7F671}"/>
                </a:ext>
              </a:extLst>
            </p:cNvPr>
            <p:cNvGrpSpPr>
              <a:grpSpLocks/>
            </p:cNvGrpSpPr>
            <p:nvPr/>
          </p:nvGrpSpPr>
          <p:grpSpPr bwMode="auto">
            <a:xfrm>
              <a:off x="1126" y="1797"/>
              <a:ext cx="317" cy="679"/>
              <a:chOff x="1126" y="1797"/>
              <a:chExt cx="317" cy="679"/>
            </a:xfrm>
          </p:grpSpPr>
          <p:sp>
            <p:nvSpPr>
              <p:cNvPr id="5167" name="Text Box 26">
                <a:extLst>
                  <a:ext uri="{FF2B5EF4-FFF2-40B4-BE49-F238E27FC236}">
                    <a16:creationId xmlns:a16="http://schemas.microsoft.com/office/drawing/2014/main" id="{F7ED2516-D6AC-1345-9A45-26C51E84DBB9}"/>
                  </a:ext>
                </a:extLst>
              </p:cNvPr>
              <p:cNvSpPr txBox="1">
                <a:spLocks noChangeArrowheads="1"/>
              </p:cNvSpPr>
              <p:nvPr/>
            </p:nvSpPr>
            <p:spPr bwMode="auto">
              <a:xfrm>
                <a:off x="1160" y="1797"/>
                <a:ext cx="24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3</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5</a:t>
                </a:r>
              </a:p>
            </p:txBody>
          </p:sp>
          <p:sp>
            <p:nvSpPr>
              <p:cNvPr id="5168" name="Line 27">
                <a:extLst>
                  <a:ext uri="{FF2B5EF4-FFF2-40B4-BE49-F238E27FC236}">
                    <a16:creationId xmlns:a16="http://schemas.microsoft.com/office/drawing/2014/main" id="{1A2DE2AB-AA5C-D54C-808A-5115F64E292A}"/>
                  </a:ext>
                </a:extLst>
              </p:cNvPr>
              <p:cNvSpPr>
                <a:spLocks noChangeShapeType="1"/>
              </p:cNvSpPr>
              <p:nvPr/>
            </p:nvSpPr>
            <p:spPr bwMode="auto">
              <a:xfrm>
                <a:off x="1126" y="2133"/>
                <a:ext cx="31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159" name="Group 31">
              <a:extLst>
                <a:ext uri="{FF2B5EF4-FFF2-40B4-BE49-F238E27FC236}">
                  <a16:creationId xmlns:a16="http://schemas.microsoft.com/office/drawing/2014/main" id="{0B2A9F80-1BA7-0D4A-A550-1F20FD76E77F}"/>
                </a:ext>
              </a:extLst>
            </p:cNvPr>
            <p:cNvGrpSpPr>
              <a:grpSpLocks/>
            </p:cNvGrpSpPr>
            <p:nvPr/>
          </p:nvGrpSpPr>
          <p:grpSpPr bwMode="auto">
            <a:xfrm>
              <a:off x="1722" y="1797"/>
              <a:ext cx="637" cy="679"/>
              <a:chOff x="1915" y="1842"/>
              <a:chExt cx="637" cy="679"/>
            </a:xfrm>
          </p:grpSpPr>
          <p:sp>
            <p:nvSpPr>
              <p:cNvPr id="5165" name="Text Box 29">
                <a:extLst>
                  <a:ext uri="{FF2B5EF4-FFF2-40B4-BE49-F238E27FC236}">
                    <a16:creationId xmlns:a16="http://schemas.microsoft.com/office/drawing/2014/main" id="{6CBE498C-02EA-804F-B3AA-EDA6D60D4094}"/>
                  </a:ext>
                </a:extLst>
              </p:cNvPr>
              <p:cNvSpPr txBox="1">
                <a:spLocks noChangeArrowheads="1"/>
              </p:cNvSpPr>
              <p:nvPr/>
            </p:nvSpPr>
            <p:spPr bwMode="auto">
              <a:xfrm>
                <a:off x="1919" y="1842"/>
                <a:ext cx="63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3 x 2</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5 x 2</a:t>
                </a:r>
              </a:p>
            </p:txBody>
          </p:sp>
          <p:sp>
            <p:nvSpPr>
              <p:cNvPr id="5166" name="Line 30">
                <a:extLst>
                  <a:ext uri="{FF2B5EF4-FFF2-40B4-BE49-F238E27FC236}">
                    <a16:creationId xmlns:a16="http://schemas.microsoft.com/office/drawing/2014/main" id="{48F2F605-0177-D748-BAE7-5B5A34DAB591}"/>
                  </a:ext>
                </a:extLst>
              </p:cNvPr>
              <p:cNvSpPr>
                <a:spLocks noChangeShapeType="1"/>
              </p:cNvSpPr>
              <p:nvPr/>
            </p:nvSpPr>
            <p:spPr bwMode="auto">
              <a:xfrm>
                <a:off x="1915" y="2178"/>
                <a:ext cx="635"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160" name="Group 33">
              <a:extLst>
                <a:ext uri="{FF2B5EF4-FFF2-40B4-BE49-F238E27FC236}">
                  <a16:creationId xmlns:a16="http://schemas.microsoft.com/office/drawing/2014/main" id="{69D3BA44-C5DC-4E49-872E-0B8AFAC80BD1}"/>
                </a:ext>
              </a:extLst>
            </p:cNvPr>
            <p:cNvGrpSpPr>
              <a:grpSpLocks/>
            </p:cNvGrpSpPr>
            <p:nvPr/>
          </p:nvGrpSpPr>
          <p:grpSpPr bwMode="auto">
            <a:xfrm>
              <a:off x="2669" y="1794"/>
              <a:ext cx="375" cy="679"/>
              <a:chOff x="1096" y="1797"/>
              <a:chExt cx="375" cy="679"/>
            </a:xfrm>
          </p:grpSpPr>
          <p:sp>
            <p:nvSpPr>
              <p:cNvPr id="5163" name="Text Box 34">
                <a:extLst>
                  <a:ext uri="{FF2B5EF4-FFF2-40B4-BE49-F238E27FC236}">
                    <a16:creationId xmlns:a16="http://schemas.microsoft.com/office/drawing/2014/main" id="{F0262561-E152-E94A-A889-06879B662FDB}"/>
                  </a:ext>
                </a:extLst>
              </p:cNvPr>
              <p:cNvSpPr txBox="1">
                <a:spLocks noChangeArrowheads="1"/>
              </p:cNvSpPr>
              <p:nvPr/>
            </p:nvSpPr>
            <p:spPr bwMode="auto">
              <a:xfrm>
                <a:off x="1096" y="1797"/>
                <a:ext cx="37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6</a:t>
                </a:r>
              </a:p>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10</a:t>
                </a:r>
              </a:p>
            </p:txBody>
          </p:sp>
          <p:sp>
            <p:nvSpPr>
              <p:cNvPr id="5164" name="Line 35">
                <a:extLst>
                  <a:ext uri="{FF2B5EF4-FFF2-40B4-BE49-F238E27FC236}">
                    <a16:creationId xmlns:a16="http://schemas.microsoft.com/office/drawing/2014/main" id="{A584A562-9271-E343-BE19-07B2D7A5FC04}"/>
                  </a:ext>
                </a:extLst>
              </p:cNvPr>
              <p:cNvSpPr>
                <a:spLocks noChangeShapeType="1"/>
              </p:cNvSpPr>
              <p:nvPr/>
            </p:nvSpPr>
            <p:spPr bwMode="auto">
              <a:xfrm>
                <a:off x="1126" y="2133"/>
                <a:ext cx="31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161" name="Text Box 36">
              <a:extLst>
                <a:ext uri="{FF2B5EF4-FFF2-40B4-BE49-F238E27FC236}">
                  <a16:creationId xmlns:a16="http://schemas.microsoft.com/office/drawing/2014/main" id="{56607E59-8913-974B-BDB6-FE790D1EDEA9}"/>
                </a:ext>
              </a:extLst>
            </p:cNvPr>
            <p:cNvSpPr txBox="1">
              <a:spLocks noChangeArrowheads="1"/>
            </p:cNvSpPr>
            <p:nvPr/>
          </p:nvSpPr>
          <p:spPr bwMode="auto">
            <a:xfrm>
              <a:off x="1450" y="1969"/>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5162" name="Text Box 37">
              <a:extLst>
                <a:ext uri="{FF2B5EF4-FFF2-40B4-BE49-F238E27FC236}">
                  <a16:creationId xmlns:a16="http://schemas.microsoft.com/office/drawing/2014/main" id="{B9300CFF-4CB3-DA41-85C7-D6625261554B}"/>
                </a:ext>
              </a:extLst>
            </p:cNvPr>
            <p:cNvSpPr txBox="1">
              <a:spLocks noChangeArrowheads="1"/>
            </p:cNvSpPr>
            <p:nvPr/>
          </p:nvSpPr>
          <p:spPr bwMode="auto">
            <a:xfrm>
              <a:off x="2402" y="1967"/>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grpSp>
      <p:grpSp>
        <p:nvGrpSpPr>
          <p:cNvPr id="7" name="Group 64">
            <a:extLst>
              <a:ext uri="{FF2B5EF4-FFF2-40B4-BE49-F238E27FC236}">
                <a16:creationId xmlns:a16="http://schemas.microsoft.com/office/drawing/2014/main" id="{E485E317-3E82-6A4B-A051-BEB47615BF90}"/>
              </a:ext>
            </a:extLst>
          </p:cNvPr>
          <p:cNvGrpSpPr>
            <a:grpSpLocks/>
          </p:cNvGrpSpPr>
          <p:nvPr/>
        </p:nvGrpSpPr>
        <p:grpSpPr bwMode="auto">
          <a:xfrm>
            <a:off x="3575050" y="3365500"/>
            <a:ext cx="3235325" cy="1082675"/>
            <a:chOff x="2472" y="3158"/>
            <a:chExt cx="2038" cy="682"/>
          </a:xfrm>
        </p:grpSpPr>
        <p:grpSp>
          <p:nvGrpSpPr>
            <p:cNvPr id="5147" name="Group 40">
              <a:extLst>
                <a:ext uri="{FF2B5EF4-FFF2-40B4-BE49-F238E27FC236}">
                  <a16:creationId xmlns:a16="http://schemas.microsoft.com/office/drawing/2014/main" id="{420283B7-8570-4A48-BCC4-440D57E01123}"/>
                </a:ext>
              </a:extLst>
            </p:cNvPr>
            <p:cNvGrpSpPr>
              <a:grpSpLocks/>
            </p:cNvGrpSpPr>
            <p:nvPr/>
          </p:nvGrpSpPr>
          <p:grpSpPr bwMode="auto">
            <a:xfrm>
              <a:off x="2472" y="3161"/>
              <a:ext cx="317" cy="679"/>
              <a:chOff x="1126" y="1797"/>
              <a:chExt cx="317" cy="679"/>
            </a:xfrm>
          </p:grpSpPr>
          <p:sp>
            <p:nvSpPr>
              <p:cNvPr id="5156" name="Text Box 41">
                <a:extLst>
                  <a:ext uri="{FF2B5EF4-FFF2-40B4-BE49-F238E27FC236}">
                    <a16:creationId xmlns:a16="http://schemas.microsoft.com/office/drawing/2014/main" id="{C85DC96F-DCC1-0B4D-9644-D3DDD50E4E8E}"/>
                  </a:ext>
                </a:extLst>
              </p:cNvPr>
              <p:cNvSpPr txBox="1">
                <a:spLocks noChangeArrowheads="1"/>
              </p:cNvSpPr>
              <p:nvPr/>
            </p:nvSpPr>
            <p:spPr bwMode="auto">
              <a:xfrm>
                <a:off x="1160" y="1797"/>
                <a:ext cx="24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7</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4</a:t>
                </a:r>
              </a:p>
            </p:txBody>
          </p:sp>
          <p:sp>
            <p:nvSpPr>
              <p:cNvPr id="5157" name="Line 42">
                <a:extLst>
                  <a:ext uri="{FF2B5EF4-FFF2-40B4-BE49-F238E27FC236}">
                    <a16:creationId xmlns:a16="http://schemas.microsoft.com/office/drawing/2014/main" id="{3F350901-7BBD-5E4F-9228-2A781341FAFD}"/>
                  </a:ext>
                </a:extLst>
              </p:cNvPr>
              <p:cNvSpPr>
                <a:spLocks noChangeShapeType="1"/>
              </p:cNvSpPr>
              <p:nvPr/>
            </p:nvSpPr>
            <p:spPr bwMode="auto">
              <a:xfrm>
                <a:off x="1126" y="2133"/>
                <a:ext cx="31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148" name="Group 43">
              <a:extLst>
                <a:ext uri="{FF2B5EF4-FFF2-40B4-BE49-F238E27FC236}">
                  <a16:creationId xmlns:a16="http://schemas.microsoft.com/office/drawing/2014/main" id="{2402AB99-13CE-1D44-85D2-EDBC267A2A13}"/>
                </a:ext>
              </a:extLst>
            </p:cNvPr>
            <p:cNvGrpSpPr>
              <a:grpSpLocks/>
            </p:cNvGrpSpPr>
            <p:nvPr/>
          </p:nvGrpSpPr>
          <p:grpSpPr bwMode="auto">
            <a:xfrm>
              <a:off x="3008" y="3161"/>
              <a:ext cx="763" cy="679"/>
              <a:chOff x="1855" y="1842"/>
              <a:chExt cx="763" cy="679"/>
            </a:xfrm>
          </p:grpSpPr>
          <p:sp>
            <p:nvSpPr>
              <p:cNvPr id="5154" name="Text Box 44">
                <a:extLst>
                  <a:ext uri="{FF2B5EF4-FFF2-40B4-BE49-F238E27FC236}">
                    <a16:creationId xmlns:a16="http://schemas.microsoft.com/office/drawing/2014/main" id="{06DC2A4A-37D7-D245-B467-D86D0D5997A0}"/>
                  </a:ext>
                </a:extLst>
              </p:cNvPr>
              <p:cNvSpPr txBox="1">
                <a:spLocks noChangeArrowheads="1"/>
              </p:cNvSpPr>
              <p:nvPr/>
            </p:nvSpPr>
            <p:spPr bwMode="auto">
              <a:xfrm>
                <a:off x="1855" y="1842"/>
                <a:ext cx="76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7 x 25</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4 x 25</a:t>
                </a:r>
              </a:p>
            </p:txBody>
          </p:sp>
          <p:sp>
            <p:nvSpPr>
              <p:cNvPr id="5155" name="Line 45">
                <a:extLst>
                  <a:ext uri="{FF2B5EF4-FFF2-40B4-BE49-F238E27FC236}">
                    <a16:creationId xmlns:a16="http://schemas.microsoft.com/office/drawing/2014/main" id="{06EAD02D-2AE6-B84B-9BCC-F4FBF1B5ABA3}"/>
                  </a:ext>
                </a:extLst>
              </p:cNvPr>
              <p:cNvSpPr>
                <a:spLocks noChangeShapeType="1"/>
              </p:cNvSpPr>
              <p:nvPr/>
            </p:nvSpPr>
            <p:spPr bwMode="auto">
              <a:xfrm>
                <a:off x="1915" y="2178"/>
                <a:ext cx="635"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149" name="Group 51">
              <a:extLst>
                <a:ext uri="{FF2B5EF4-FFF2-40B4-BE49-F238E27FC236}">
                  <a16:creationId xmlns:a16="http://schemas.microsoft.com/office/drawing/2014/main" id="{3DBFC2C6-0CBE-394A-B3D4-E51AC7E2E3F6}"/>
                </a:ext>
              </a:extLst>
            </p:cNvPr>
            <p:cNvGrpSpPr>
              <a:grpSpLocks/>
            </p:cNvGrpSpPr>
            <p:nvPr/>
          </p:nvGrpSpPr>
          <p:grpSpPr bwMode="auto">
            <a:xfrm>
              <a:off x="3986" y="3158"/>
              <a:ext cx="524" cy="679"/>
              <a:chOff x="3950" y="3158"/>
              <a:chExt cx="524" cy="679"/>
            </a:xfrm>
          </p:grpSpPr>
          <p:sp>
            <p:nvSpPr>
              <p:cNvPr id="5152" name="Text Box 47">
                <a:extLst>
                  <a:ext uri="{FF2B5EF4-FFF2-40B4-BE49-F238E27FC236}">
                    <a16:creationId xmlns:a16="http://schemas.microsoft.com/office/drawing/2014/main" id="{A0CEAAE3-949B-2749-852D-BF3729462DAD}"/>
                  </a:ext>
                </a:extLst>
              </p:cNvPr>
              <p:cNvSpPr txBox="1">
                <a:spLocks noChangeArrowheads="1"/>
              </p:cNvSpPr>
              <p:nvPr/>
            </p:nvSpPr>
            <p:spPr bwMode="auto">
              <a:xfrm>
                <a:off x="3950" y="3158"/>
                <a:ext cx="50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175</a:t>
                </a:r>
              </a:p>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100</a:t>
                </a:r>
              </a:p>
            </p:txBody>
          </p:sp>
          <p:sp>
            <p:nvSpPr>
              <p:cNvPr id="5153" name="Line 48">
                <a:extLst>
                  <a:ext uri="{FF2B5EF4-FFF2-40B4-BE49-F238E27FC236}">
                    <a16:creationId xmlns:a16="http://schemas.microsoft.com/office/drawing/2014/main" id="{301062B8-98A4-7345-A812-34B49B0CFA6B}"/>
                  </a:ext>
                </a:extLst>
              </p:cNvPr>
              <p:cNvSpPr>
                <a:spLocks noChangeShapeType="1"/>
              </p:cNvSpPr>
              <p:nvPr/>
            </p:nvSpPr>
            <p:spPr bwMode="auto">
              <a:xfrm>
                <a:off x="3961" y="3494"/>
                <a:ext cx="513"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150" name="Text Box 49">
              <a:extLst>
                <a:ext uri="{FF2B5EF4-FFF2-40B4-BE49-F238E27FC236}">
                  <a16:creationId xmlns:a16="http://schemas.microsoft.com/office/drawing/2014/main" id="{99739C4D-0744-B743-893C-C805F3E9EAC1}"/>
                </a:ext>
              </a:extLst>
            </p:cNvPr>
            <p:cNvSpPr txBox="1">
              <a:spLocks noChangeArrowheads="1"/>
            </p:cNvSpPr>
            <p:nvPr/>
          </p:nvSpPr>
          <p:spPr bwMode="auto">
            <a:xfrm>
              <a:off x="2796" y="3333"/>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5151" name="Text Box 50">
              <a:extLst>
                <a:ext uri="{FF2B5EF4-FFF2-40B4-BE49-F238E27FC236}">
                  <a16:creationId xmlns:a16="http://schemas.microsoft.com/office/drawing/2014/main" id="{901C0952-4378-814E-A9E8-B657D1A8D546}"/>
                </a:ext>
              </a:extLst>
            </p:cNvPr>
            <p:cNvSpPr txBox="1">
              <a:spLocks noChangeArrowheads="1"/>
            </p:cNvSpPr>
            <p:nvPr/>
          </p:nvSpPr>
          <p:spPr bwMode="auto">
            <a:xfrm>
              <a:off x="3748" y="333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grpSp>
      <p:grpSp>
        <p:nvGrpSpPr>
          <p:cNvPr id="11" name="Group 63">
            <a:extLst>
              <a:ext uri="{FF2B5EF4-FFF2-40B4-BE49-F238E27FC236}">
                <a16:creationId xmlns:a16="http://schemas.microsoft.com/office/drawing/2014/main" id="{8DBB2144-6535-7142-8B33-2DFCF0B51573}"/>
              </a:ext>
            </a:extLst>
          </p:cNvPr>
          <p:cNvGrpSpPr>
            <a:grpSpLocks/>
          </p:cNvGrpSpPr>
          <p:nvPr/>
        </p:nvGrpSpPr>
        <p:grpSpPr bwMode="auto">
          <a:xfrm>
            <a:off x="3462338" y="4870450"/>
            <a:ext cx="3817937" cy="1082675"/>
            <a:chOff x="2309" y="3818"/>
            <a:chExt cx="2405" cy="682"/>
          </a:xfrm>
        </p:grpSpPr>
        <p:grpSp>
          <p:nvGrpSpPr>
            <p:cNvPr id="5137" name="Group 52">
              <a:extLst>
                <a:ext uri="{FF2B5EF4-FFF2-40B4-BE49-F238E27FC236}">
                  <a16:creationId xmlns:a16="http://schemas.microsoft.com/office/drawing/2014/main" id="{D202F6A0-B1A3-1048-84A5-3EBE1CCDCC5D}"/>
                </a:ext>
              </a:extLst>
            </p:cNvPr>
            <p:cNvGrpSpPr>
              <a:grpSpLocks/>
            </p:cNvGrpSpPr>
            <p:nvPr/>
          </p:nvGrpSpPr>
          <p:grpSpPr bwMode="auto">
            <a:xfrm>
              <a:off x="2309" y="3821"/>
              <a:ext cx="504" cy="679"/>
              <a:chOff x="1031" y="1797"/>
              <a:chExt cx="504" cy="679"/>
            </a:xfrm>
          </p:grpSpPr>
          <p:sp>
            <p:nvSpPr>
              <p:cNvPr id="5145" name="Text Box 53">
                <a:extLst>
                  <a:ext uri="{FF2B5EF4-FFF2-40B4-BE49-F238E27FC236}">
                    <a16:creationId xmlns:a16="http://schemas.microsoft.com/office/drawing/2014/main" id="{E0A9C72D-C10B-804B-83A1-27C2B81FE0DE}"/>
                  </a:ext>
                </a:extLst>
              </p:cNvPr>
              <p:cNvSpPr txBox="1">
                <a:spLocks noChangeArrowheads="1"/>
              </p:cNvSpPr>
              <p:nvPr/>
            </p:nvSpPr>
            <p:spPr bwMode="auto">
              <a:xfrm>
                <a:off x="1031" y="1797"/>
                <a:ext cx="50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20</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125</a:t>
                </a:r>
              </a:p>
            </p:txBody>
          </p:sp>
          <p:sp>
            <p:nvSpPr>
              <p:cNvPr id="5146" name="Line 54">
                <a:extLst>
                  <a:ext uri="{FF2B5EF4-FFF2-40B4-BE49-F238E27FC236}">
                    <a16:creationId xmlns:a16="http://schemas.microsoft.com/office/drawing/2014/main" id="{1BDFE0DB-4AB3-664F-A681-227C88F295B2}"/>
                  </a:ext>
                </a:extLst>
              </p:cNvPr>
              <p:cNvSpPr>
                <a:spLocks noChangeShapeType="1"/>
              </p:cNvSpPr>
              <p:nvPr/>
            </p:nvSpPr>
            <p:spPr bwMode="auto">
              <a:xfrm>
                <a:off x="1126" y="2133"/>
                <a:ext cx="31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138" name="Text Box 56">
              <a:extLst>
                <a:ext uri="{FF2B5EF4-FFF2-40B4-BE49-F238E27FC236}">
                  <a16:creationId xmlns:a16="http://schemas.microsoft.com/office/drawing/2014/main" id="{90FDBA3F-6AE7-CB4B-A286-9FB9D3FF6C22}"/>
                </a:ext>
              </a:extLst>
            </p:cNvPr>
            <p:cNvSpPr txBox="1">
              <a:spLocks noChangeArrowheads="1"/>
            </p:cNvSpPr>
            <p:nvPr/>
          </p:nvSpPr>
          <p:spPr bwMode="auto">
            <a:xfrm>
              <a:off x="2982" y="3821"/>
              <a:ext cx="89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20 x 8</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125 x 8</a:t>
              </a:r>
            </a:p>
          </p:txBody>
        </p:sp>
        <p:sp>
          <p:nvSpPr>
            <p:cNvPr id="5139" name="Line 57">
              <a:extLst>
                <a:ext uri="{FF2B5EF4-FFF2-40B4-BE49-F238E27FC236}">
                  <a16:creationId xmlns:a16="http://schemas.microsoft.com/office/drawing/2014/main" id="{2F712EDD-6308-7B45-9A01-5EB634568374}"/>
                </a:ext>
              </a:extLst>
            </p:cNvPr>
            <p:cNvSpPr>
              <a:spLocks noChangeShapeType="1"/>
            </p:cNvSpPr>
            <p:nvPr/>
          </p:nvSpPr>
          <p:spPr bwMode="auto">
            <a:xfrm>
              <a:off x="3010" y="4157"/>
              <a:ext cx="877"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5140" name="Group 58">
              <a:extLst>
                <a:ext uri="{FF2B5EF4-FFF2-40B4-BE49-F238E27FC236}">
                  <a16:creationId xmlns:a16="http://schemas.microsoft.com/office/drawing/2014/main" id="{E780C1A0-C7E4-2E41-A98F-00C666508EF4}"/>
                </a:ext>
              </a:extLst>
            </p:cNvPr>
            <p:cNvGrpSpPr>
              <a:grpSpLocks/>
            </p:cNvGrpSpPr>
            <p:nvPr/>
          </p:nvGrpSpPr>
          <p:grpSpPr bwMode="auto">
            <a:xfrm>
              <a:off x="4081" y="3818"/>
              <a:ext cx="633" cy="679"/>
              <a:chOff x="3885" y="3158"/>
              <a:chExt cx="633" cy="679"/>
            </a:xfrm>
          </p:grpSpPr>
          <p:sp>
            <p:nvSpPr>
              <p:cNvPr id="5143" name="Text Box 59">
                <a:extLst>
                  <a:ext uri="{FF2B5EF4-FFF2-40B4-BE49-F238E27FC236}">
                    <a16:creationId xmlns:a16="http://schemas.microsoft.com/office/drawing/2014/main" id="{5A5BA65C-82CB-DC44-BFCE-9331B7A39E46}"/>
                  </a:ext>
                </a:extLst>
              </p:cNvPr>
              <p:cNvSpPr txBox="1">
                <a:spLocks noChangeArrowheads="1"/>
              </p:cNvSpPr>
              <p:nvPr/>
            </p:nvSpPr>
            <p:spPr bwMode="auto">
              <a:xfrm>
                <a:off x="3885" y="3158"/>
                <a:ext cx="63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160</a:t>
                </a:r>
              </a:p>
              <a:p>
                <a:pPr algn="ctr" eaLnBrk="1" hangingPunct="1">
                  <a:spcBef>
                    <a:spcPct val="0"/>
                  </a:spcBef>
                  <a:buClrTx/>
                  <a:buSzTx/>
                  <a:buFontTx/>
                  <a:buNone/>
                </a:pPr>
                <a:r>
                  <a:rPr lang="en-US" altLang="vi-VN" sz="3200" b="1">
                    <a:solidFill>
                      <a:srgbClr val="FF00FF"/>
                    </a:solidFill>
                    <a:latin typeface="Times New Roman" panose="02020603050405020304" pitchFamily="18" charset="0"/>
                    <a:cs typeface="Times New Roman" panose="02020603050405020304" pitchFamily="18" charset="0"/>
                  </a:rPr>
                  <a:t>1000</a:t>
                </a:r>
              </a:p>
            </p:txBody>
          </p:sp>
          <p:sp>
            <p:nvSpPr>
              <p:cNvPr id="5144" name="Line 60">
                <a:extLst>
                  <a:ext uri="{FF2B5EF4-FFF2-40B4-BE49-F238E27FC236}">
                    <a16:creationId xmlns:a16="http://schemas.microsoft.com/office/drawing/2014/main" id="{5BD5B913-DA38-FB40-9040-6A47D8E0C5A3}"/>
                  </a:ext>
                </a:extLst>
              </p:cNvPr>
              <p:cNvSpPr>
                <a:spLocks noChangeShapeType="1"/>
              </p:cNvSpPr>
              <p:nvPr/>
            </p:nvSpPr>
            <p:spPr bwMode="auto">
              <a:xfrm>
                <a:off x="3961" y="3494"/>
                <a:ext cx="513"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141" name="Text Box 61">
              <a:extLst>
                <a:ext uri="{FF2B5EF4-FFF2-40B4-BE49-F238E27FC236}">
                  <a16:creationId xmlns:a16="http://schemas.microsoft.com/office/drawing/2014/main" id="{3BF41628-28FE-BD49-92D7-D185E83AEDE1}"/>
                </a:ext>
              </a:extLst>
            </p:cNvPr>
            <p:cNvSpPr txBox="1">
              <a:spLocks noChangeArrowheads="1"/>
            </p:cNvSpPr>
            <p:nvPr/>
          </p:nvSpPr>
          <p:spPr bwMode="auto">
            <a:xfrm>
              <a:off x="2752" y="3993"/>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sp>
          <p:nvSpPr>
            <p:cNvPr id="5142" name="Text Box 62">
              <a:extLst>
                <a:ext uri="{FF2B5EF4-FFF2-40B4-BE49-F238E27FC236}">
                  <a16:creationId xmlns:a16="http://schemas.microsoft.com/office/drawing/2014/main" id="{5D5B2B53-D1C3-9F40-B807-666D4C6796C0}"/>
                </a:ext>
              </a:extLst>
            </p:cNvPr>
            <p:cNvSpPr txBox="1">
              <a:spLocks noChangeArrowheads="1"/>
            </p:cNvSpPr>
            <p:nvPr/>
          </p:nvSpPr>
          <p:spPr bwMode="auto">
            <a:xfrm>
              <a:off x="3908" y="399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vi-VN" sz="2800">
                  <a:solidFill>
                    <a:srgbClr val="CC00CC"/>
                  </a:solidFill>
                  <a:latin typeface="Times New Roman" panose="02020603050405020304" pitchFamily="18" charset="0"/>
                  <a:cs typeface="Times New Roman" panose="02020603050405020304" pitchFamily="18" charset="0"/>
                </a:rPr>
                <a:t>=</a:t>
              </a:r>
            </a:p>
          </p:txBody>
        </p:sp>
      </p:grpSp>
      <p:grpSp>
        <p:nvGrpSpPr>
          <p:cNvPr id="14" name="Group 78">
            <a:extLst>
              <a:ext uri="{FF2B5EF4-FFF2-40B4-BE49-F238E27FC236}">
                <a16:creationId xmlns:a16="http://schemas.microsoft.com/office/drawing/2014/main" id="{B164D06E-2C01-5F4A-9586-88460150CD1D}"/>
              </a:ext>
            </a:extLst>
          </p:cNvPr>
          <p:cNvGrpSpPr>
            <a:grpSpLocks/>
          </p:cNvGrpSpPr>
          <p:nvPr/>
        </p:nvGrpSpPr>
        <p:grpSpPr bwMode="auto">
          <a:xfrm>
            <a:off x="2530475" y="3108325"/>
            <a:ext cx="792163" cy="1439863"/>
            <a:chOff x="657" y="2387"/>
            <a:chExt cx="499" cy="907"/>
          </a:xfrm>
        </p:grpSpPr>
        <p:sp>
          <p:nvSpPr>
            <p:cNvPr id="5134" name="Oval 68">
              <a:extLst>
                <a:ext uri="{FF2B5EF4-FFF2-40B4-BE49-F238E27FC236}">
                  <a16:creationId xmlns:a16="http://schemas.microsoft.com/office/drawing/2014/main" id="{FF9BE1CB-C9A7-8D40-8A64-9EDC4E2C52D5}"/>
                </a:ext>
              </a:extLst>
            </p:cNvPr>
            <p:cNvSpPr>
              <a:spLocks noChangeArrowheads="1"/>
            </p:cNvSpPr>
            <p:nvPr/>
          </p:nvSpPr>
          <p:spPr bwMode="auto">
            <a:xfrm>
              <a:off x="657" y="2387"/>
              <a:ext cx="499" cy="907"/>
            </a:xfrm>
            <a:prstGeom prst="ellipse">
              <a:avLst/>
            </a:prstGeom>
            <a:gradFill rotWithShape="1">
              <a:gsLst>
                <a:gs pos="0">
                  <a:srgbClr val="FFFFCC"/>
                </a:gs>
                <a:gs pos="50000">
                  <a:srgbClr val="FFFF00"/>
                </a:gs>
                <a:gs pos="100000">
                  <a:srgbClr val="FFFFCC"/>
                </a:gs>
              </a:gsLst>
              <a:lin ang="2700000" scaled="1"/>
            </a:gradFill>
            <a:ln w="9525">
              <a:solidFill>
                <a:schemeClr val="bg1"/>
              </a:solidFill>
              <a:round/>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sp>
          <p:nvSpPr>
            <p:cNvPr id="5135" name="Text Box 71">
              <a:extLst>
                <a:ext uri="{FF2B5EF4-FFF2-40B4-BE49-F238E27FC236}">
                  <a16:creationId xmlns:a16="http://schemas.microsoft.com/office/drawing/2014/main" id="{755916A6-26AD-9E44-AE54-9320E35EC6CB}"/>
                </a:ext>
              </a:extLst>
            </p:cNvPr>
            <p:cNvSpPr txBox="1">
              <a:spLocks noChangeArrowheads="1"/>
            </p:cNvSpPr>
            <p:nvPr/>
          </p:nvSpPr>
          <p:spPr bwMode="auto">
            <a:xfrm>
              <a:off x="797" y="2523"/>
              <a:ext cx="24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7</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4</a:t>
              </a:r>
            </a:p>
          </p:txBody>
        </p:sp>
        <p:sp>
          <p:nvSpPr>
            <p:cNvPr id="5136" name="Line 72">
              <a:extLst>
                <a:ext uri="{FF2B5EF4-FFF2-40B4-BE49-F238E27FC236}">
                  <a16:creationId xmlns:a16="http://schemas.microsoft.com/office/drawing/2014/main" id="{C5B66E69-AC5D-AC49-BB33-8D310FAFD72F}"/>
                </a:ext>
              </a:extLst>
            </p:cNvPr>
            <p:cNvSpPr>
              <a:spLocks noChangeShapeType="1"/>
            </p:cNvSpPr>
            <p:nvPr/>
          </p:nvSpPr>
          <p:spPr bwMode="auto">
            <a:xfrm>
              <a:off x="784" y="2859"/>
              <a:ext cx="272"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5" name="Group 77">
            <a:extLst>
              <a:ext uri="{FF2B5EF4-FFF2-40B4-BE49-F238E27FC236}">
                <a16:creationId xmlns:a16="http://schemas.microsoft.com/office/drawing/2014/main" id="{7F319764-0F5B-5E4F-B5BB-F59D671262EC}"/>
              </a:ext>
            </a:extLst>
          </p:cNvPr>
          <p:cNvGrpSpPr>
            <a:grpSpLocks/>
          </p:cNvGrpSpPr>
          <p:nvPr/>
        </p:nvGrpSpPr>
        <p:grpSpPr bwMode="auto">
          <a:xfrm>
            <a:off x="2424113" y="4654550"/>
            <a:ext cx="936625" cy="1439863"/>
            <a:chOff x="793" y="3294"/>
            <a:chExt cx="590" cy="907"/>
          </a:xfrm>
        </p:grpSpPr>
        <p:sp>
          <p:nvSpPr>
            <p:cNvPr id="5130" name="Oval 73">
              <a:extLst>
                <a:ext uri="{FF2B5EF4-FFF2-40B4-BE49-F238E27FC236}">
                  <a16:creationId xmlns:a16="http://schemas.microsoft.com/office/drawing/2014/main" id="{FE35FA25-177C-1C4D-A138-EA4A477255D0}"/>
                </a:ext>
              </a:extLst>
            </p:cNvPr>
            <p:cNvSpPr>
              <a:spLocks noChangeArrowheads="1"/>
            </p:cNvSpPr>
            <p:nvPr/>
          </p:nvSpPr>
          <p:spPr bwMode="auto">
            <a:xfrm>
              <a:off x="793" y="3294"/>
              <a:ext cx="590" cy="907"/>
            </a:xfrm>
            <a:prstGeom prst="ellipse">
              <a:avLst/>
            </a:prstGeom>
            <a:gradFill rotWithShape="1">
              <a:gsLst>
                <a:gs pos="0">
                  <a:srgbClr val="FFFFCC"/>
                </a:gs>
                <a:gs pos="50000">
                  <a:srgbClr val="FFFF00"/>
                </a:gs>
                <a:gs pos="100000">
                  <a:srgbClr val="FFFFCC"/>
                </a:gs>
              </a:gsLst>
              <a:lin ang="2700000" scaled="1"/>
            </a:gradFill>
            <a:ln w="9525">
              <a:solidFill>
                <a:schemeClr val="bg1"/>
              </a:solidFill>
              <a:round/>
              <a:headEnd/>
              <a:tailEnd/>
            </a:ln>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vi-VN" altLang="vi-VN">
                <a:solidFill>
                  <a:srgbClr val="FF00FF"/>
                </a:solidFill>
                <a:latin typeface="Times New Roman" panose="02020603050405020304" pitchFamily="18" charset="0"/>
                <a:cs typeface="Times New Roman" panose="02020603050405020304" pitchFamily="18" charset="0"/>
              </a:endParaRPr>
            </a:p>
          </p:txBody>
        </p:sp>
        <p:grpSp>
          <p:nvGrpSpPr>
            <p:cNvPr id="5131" name="Group 76">
              <a:extLst>
                <a:ext uri="{FF2B5EF4-FFF2-40B4-BE49-F238E27FC236}">
                  <a16:creationId xmlns:a16="http://schemas.microsoft.com/office/drawing/2014/main" id="{BF89114B-A584-C14A-9494-A1B3E11A8558}"/>
                </a:ext>
              </a:extLst>
            </p:cNvPr>
            <p:cNvGrpSpPr>
              <a:grpSpLocks/>
            </p:cNvGrpSpPr>
            <p:nvPr/>
          </p:nvGrpSpPr>
          <p:grpSpPr bwMode="auto">
            <a:xfrm>
              <a:off x="828" y="3421"/>
              <a:ext cx="504" cy="679"/>
              <a:chOff x="804" y="3430"/>
              <a:chExt cx="504" cy="679"/>
            </a:xfrm>
          </p:grpSpPr>
          <p:sp>
            <p:nvSpPr>
              <p:cNvPr id="5132" name="Text Box 74">
                <a:extLst>
                  <a:ext uri="{FF2B5EF4-FFF2-40B4-BE49-F238E27FC236}">
                    <a16:creationId xmlns:a16="http://schemas.microsoft.com/office/drawing/2014/main" id="{1E546AE3-EFA3-7A46-BD03-12487E1CBDC8}"/>
                  </a:ext>
                </a:extLst>
              </p:cNvPr>
              <p:cNvSpPr txBox="1">
                <a:spLocks noChangeArrowheads="1"/>
              </p:cNvSpPr>
              <p:nvPr/>
            </p:nvSpPr>
            <p:spPr bwMode="auto">
              <a:xfrm>
                <a:off x="804" y="3430"/>
                <a:ext cx="50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20</a:t>
                </a:r>
              </a:p>
              <a:p>
                <a:pPr algn="ctr" eaLnBrk="1" hangingPunct="1">
                  <a:spcBef>
                    <a:spcPct val="0"/>
                  </a:spcBef>
                  <a:buClrTx/>
                  <a:buSzTx/>
                  <a:buFontTx/>
                  <a:buNone/>
                </a:pPr>
                <a:r>
                  <a:rPr lang="en-US" altLang="vi-VN" sz="3200" b="1">
                    <a:solidFill>
                      <a:srgbClr val="CC00FF"/>
                    </a:solidFill>
                    <a:latin typeface="Times New Roman" panose="02020603050405020304" pitchFamily="18" charset="0"/>
                    <a:cs typeface="Times New Roman" panose="02020603050405020304" pitchFamily="18" charset="0"/>
                  </a:rPr>
                  <a:t>125</a:t>
                </a:r>
              </a:p>
            </p:txBody>
          </p:sp>
          <p:sp>
            <p:nvSpPr>
              <p:cNvPr id="5133" name="Line 75">
                <a:extLst>
                  <a:ext uri="{FF2B5EF4-FFF2-40B4-BE49-F238E27FC236}">
                    <a16:creationId xmlns:a16="http://schemas.microsoft.com/office/drawing/2014/main" id="{5DB86A63-C272-6B41-9C6D-F6BC2B04E173}"/>
                  </a:ext>
                </a:extLst>
              </p:cNvPr>
              <p:cNvSpPr>
                <a:spLocks noChangeShapeType="1"/>
              </p:cNvSpPr>
              <p:nvPr/>
            </p:nvSpPr>
            <p:spPr bwMode="auto">
              <a:xfrm>
                <a:off x="860" y="3766"/>
                <a:ext cx="399"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57423" name="AutoShape 79">
            <a:extLst>
              <a:ext uri="{FF2B5EF4-FFF2-40B4-BE49-F238E27FC236}">
                <a16:creationId xmlns:a16="http://schemas.microsoft.com/office/drawing/2014/main" id="{D30041BC-1E06-9445-8D8B-D26D0A0E7771}"/>
              </a:ext>
            </a:extLst>
          </p:cNvPr>
          <p:cNvSpPr>
            <a:spLocks noChangeArrowheads="1"/>
          </p:cNvSpPr>
          <p:nvPr/>
        </p:nvSpPr>
        <p:spPr bwMode="auto">
          <a:xfrm>
            <a:off x="7248525" y="2852738"/>
            <a:ext cx="3276600" cy="2809875"/>
          </a:xfrm>
          <a:prstGeom prst="cloudCallout">
            <a:avLst>
              <a:gd name="adj1" fmla="val -48981"/>
              <a:gd name="adj2" fmla="val -7458"/>
            </a:avLst>
          </a:prstGeom>
          <a:solidFill>
            <a:srgbClr val="FFFF99"/>
          </a:solidFill>
          <a:ln w="9525">
            <a:solidFill>
              <a:schemeClr val="tx1"/>
            </a:solidFill>
            <a:round/>
            <a:headEnd/>
            <a:tailEnd/>
          </a:ln>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lang="vi-VN" altLang="vi-VN" sz="1800">
              <a:solidFill>
                <a:schemeClr val="tx1"/>
              </a:solidFill>
              <a:latin typeface="Times New Roman" panose="02020603050405020304" pitchFamily="18" charset="0"/>
              <a:cs typeface="Times New Roman" panose="02020603050405020304" pitchFamily="18" charset="0"/>
            </a:endParaRPr>
          </a:p>
        </p:txBody>
      </p:sp>
      <p:sp>
        <p:nvSpPr>
          <p:cNvPr id="57424" name="Text Box 80">
            <a:extLst>
              <a:ext uri="{FF2B5EF4-FFF2-40B4-BE49-F238E27FC236}">
                <a16:creationId xmlns:a16="http://schemas.microsoft.com/office/drawing/2014/main" id="{EFDD1F9E-864E-534B-A37D-39230D6FFE86}"/>
              </a:ext>
            </a:extLst>
          </p:cNvPr>
          <p:cNvSpPr txBox="1">
            <a:spLocks noChangeArrowheads="1"/>
          </p:cNvSpPr>
          <p:nvPr/>
        </p:nvSpPr>
        <p:spPr bwMode="auto">
          <a:xfrm>
            <a:off x="7554913" y="3175000"/>
            <a:ext cx="27368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lnSpc>
                <a:spcPct val="125000"/>
              </a:lnSpc>
              <a:spcBef>
                <a:spcPct val="0"/>
              </a:spcBef>
              <a:buClrTx/>
              <a:buSzTx/>
              <a:buFontTx/>
              <a:buNone/>
            </a:pPr>
            <a:r>
              <a:rPr lang="en-US" altLang="vi-VN" b="1" i="1">
                <a:solidFill>
                  <a:srgbClr val="3399FF"/>
                </a:solidFill>
                <a:latin typeface="Times New Roman" panose="02020603050405020304" pitchFamily="18" charset="0"/>
                <a:cs typeface="Times New Roman" panose="02020603050405020304" pitchFamily="18" charset="0"/>
              </a:rPr>
              <a:t>Các phân này có thể  viết thành phân số thập phân?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64"/>
                                        </p:tgtEl>
                                        <p:attrNameLst>
                                          <p:attrName>style.visibility</p:attrName>
                                        </p:attrNameLst>
                                      </p:cBhvr>
                                      <p:to>
                                        <p:strVal val="visible"/>
                                      </p:to>
                                    </p:set>
                                    <p:animEffect transition="in" filter="diamond(in)">
                                      <p:cBhvr>
                                        <p:cTn id="7" dur="1000"/>
                                        <p:tgtEl>
                                          <p:spTgt spid="57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7"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20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20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57424"/>
                                        </p:tgtEl>
                                        <p:attrNameLst>
                                          <p:attrName>style.visibility</p:attrName>
                                        </p:attrNameLst>
                                      </p:cBhvr>
                                      <p:to>
                                        <p:strVal val="visible"/>
                                      </p:to>
                                    </p:set>
                                    <p:anim calcmode="lin" valueType="num">
                                      <p:cBhvr>
                                        <p:cTn id="50" dur="500" fill="hold"/>
                                        <p:tgtEl>
                                          <p:spTgt spid="57424"/>
                                        </p:tgtEl>
                                        <p:attrNameLst>
                                          <p:attrName>ppt_w</p:attrName>
                                        </p:attrNameLst>
                                      </p:cBhvr>
                                      <p:tavLst>
                                        <p:tav tm="0">
                                          <p:val>
                                            <p:fltVal val="0"/>
                                          </p:val>
                                        </p:tav>
                                        <p:tav tm="100000">
                                          <p:val>
                                            <p:strVal val="#ppt_w"/>
                                          </p:val>
                                        </p:tav>
                                      </p:tavLst>
                                    </p:anim>
                                    <p:anim calcmode="lin" valueType="num">
                                      <p:cBhvr>
                                        <p:cTn id="51" dur="500" fill="hold"/>
                                        <p:tgtEl>
                                          <p:spTgt spid="57424"/>
                                        </p:tgtEl>
                                        <p:attrNameLst>
                                          <p:attrName>ppt_h</p:attrName>
                                        </p:attrNameLst>
                                      </p:cBhvr>
                                      <p:tavLst>
                                        <p:tav tm="0">
                                          <p:val>
                                            <p:fltVal val="0"/>
                                          </p:val>
                                        </p:tav>
                                        <p:tav tm="100000">
                                          <p:val>
                                            <p:strVal val="#ppt_h"/>
                                          </p:val>
                                        </p:tav>
                                      </p:tavLst>
                                    </p:anim>
                                    <p:animEffect transition="in" filter="fade">
                                      <p:cBhvr>
                                        <p:cTn id="52" dur="500"/>
                                        <p:tgtEl>
                                          <p:spTgt spid="57424"/>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57423"/>
                                        </p:tgtEl>
                                        <p:attrNameLst>
                                          <p:attrName>style.visibility</p:attrName>
                                        </p:attrNameLst>
                                      </p:cBhvr>
                                      <p:to>
                                        <p:strVal val="visible"/>
                                      </p:to>
                                    </p:set>
                                    <p:anim calcmode="lin" valueType="num">
                                      <p:cBhvr>
                                        <p:cTn id="55" dur="500" fill="hold"/>
                                        <p:tgtEl>
                                          <p:spTgt spid="57423"/>
                                        </p:tgtEl>
                                        <p:attrNameLst>
                                          <p:attrName>ppt_w</p:attrName>
                                        </p:attrNameLst>
                                      </p:cBhvr>
                                      <p:tavLst>
                                        <p:tav tm="0">
                                          <p:val>
                                            <p:fltVal val="0"/>
                                          </p:val>
                                        </p:tav>
                                        <p:tav tm="100000">
                                          <p:val>
                                            <p:strVal val="#ppt_w"/>
                                          </p:val>
                                        </p:tav>
                                      </p:tavLst>
                                    </p:anim>
                                    <p:anim calcmode="lin" valueType="num">
                                      <p:cBhvr>
                                        <p:cTn id="56" dur="500" fill="hold"/>
                                        <p:tgtEl>
                                          <p:spTgt spid="57423"/>
                                        </p:tgtEl>
                                        <p:attrNameLst>
                                          <p:attrName>ppt_h</p:attrName>
                                        </p:attrNameLst>
                                      </p:cBhvr>
                                      <p:tavLst>
                                        <p:tav tm="0">
                                          <p:val>
                                            <p:fltVal val="0"/>
                                          </p:val>
                                        </p:tav>
                                        <p:tav tm="100000">
                                          <p:val>
                                            <p:strVal val="#ppt_h"/>
                                          </p:val>
                                        </p:tav>
                                      </p:tavLst>
                                    </p:anim>
                                    <p:animEffect transition="in" filter="fade">
                                      <p:cBhvr>
                                        <p:cTn id="57" dur="500"/>
                                        <p:tgtEl>
                                          <p:spTgt spid="5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4" grpId="0"/>
      <p:bldP spid="57423" grpId="0" animBg="1"/>
      <p:bldP spid="574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dfcdce24a44e4c35eed4c6de288e548e0b98d"/>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{9B9A92C7-5A90-0149-96A2-B679CFCF2D83}tf10001060</Template>
  <TotalTime>483</TotalTime>
  <Words>508</Words>
  <Application>Microsoft Macintosh PowerPoint</Application>
  <PresentationFormat>Widescreen</PresentationFormat>
  <Paragraphs>226</Paragraphs>
  <Slides>19</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Trebuchet MS</vt:lpstr>
      <vt:lpstr>Wingdings 3</vt:lpstr>
      <vt:lpstr>Times New Roman</vt:lpstr>
      <vt:lpstr>华康娃娃体W5</vt:lpstr>
      <vt:lpstr>宋体</vt:lpstr>
      <vt:lpstr>Facet</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Clearly Presented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in here</dc:title>
  <dc:creator>Pearce</dc:creator>
  <cp:lastModifiedBy>Microsoft Office User</cp:lastModifiedBy>
  <cp:revision>83</cp:revision>
  <dcterms:created xsi:type="dcterms:W3CDTF">2005-04-26T09:52:17Z</dcterms:created>
  <dcterms:modified xsi:type="dcterms:W3CDTF">2022-08-30T18:24:14Z</dcterms:modified>
</cp:coreProperties>
</file>